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5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6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7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8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4"/>
    <p:sldMasterId id="2147483953" r:id="rId5"/>
    <p:sldMasterId id="2147483954" r:id="rId6"/>
    <p:sldMasterId id="2147483961" r:id="rId7"/>
    <p:sldMasterId id="2147483963" r:id="rId8"/>
    <p:sldMasterId id="2147483956" r:id="rId9"/>
    <p:sldMasterId id="2147483958" r:id="rId10"/>
    <p:sldMasterId id="2147483955" r:id="rId11"/>
    <p:sldMasterId id="2147483973" r:id="rId12"/>
  </p:sldMasterIdLst>
  <p:notesMasterIdLst>
    <p:notesMasterId r:id="rId34"/>
  </p:notesMasterIdLst>
  <p:handoutMasterIdLst>
    <p:handoutMasterId r:id="rId35"/>
  </p:handoutMasterIdLst>
  <p:sldIdLst>
    <p:sldId id="641" r:id="rId13"/>
    <p:sldId id="714" r:id="rId14"/>
    <p:sldId id="729" r:id="rId15"/>
    <p:sldId id="730" r:id="rId16"/>
    <p:sldId id="731" r:id="rId17"/>
    <p:sldId id="732" r:id="rId18"/>
    <p:sldId id="733" r:id="rId19"/>
    <p:sldId id="734" r:id="rId20"/>
    <p:sldId id="735" r:id="rId21"/>
    <p:sldId id="736" r:id="rId22"/>
    <p:sldId id="737" r:id="rId23"/>
    <p:sldId id="745" r:id="rId24"/>
    <p:sldId id="746" r:id="rId25"/>
    <p:sldId id="738" r:id="rId26"/>
    <p:sldId id="739" r:id="rId27"/>
    <p:sldId id="740" r:id="rId28"/>
    <p:sldId id="741" r:id="rId29"/>
    <p:sldId id="742" r:id="rId30"/>
    <p:sldId id="743" r:id="rId31"/>
    <p:sldId id="744" r:id="rId32"/>
    <p:sldId id="601" r:id="rId33"/>
  </p:sldIdLst>
  <p:sldSz cx="12192000" cy="6858000"/>
  <p:notesSz cx="6807200" cy="99393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レクサスロダン Pro L"/>
        <a:cs typeface="レクサスロダン Pro L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レクサスロダン Pro L"/>
        <a:cs typeface="レクサスロダン Pro L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レクサスロダン Pro L"/>
        <a:cs typeface="レクサスロダン Pro L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レクサスロダン Pro L"/>
        <a:cs typeface="レクサスロダン Pro L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レクサスロダン Pro L"/>
        <a:cs typeface="レクサスロダン Pro L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レクサスロダン Pro L"/>
        <a:cs typeface="レクサスロダン Pro L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レクサスロダン Pro L"/>
        <a:cs typeface="レクサスロダン Pro L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レクサスロダン Pro L"/>
        <a:cs typeface="レクサスロダン Pro L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レクサスロダン Pro L"/>
        <a:cs typeface="レクサスロダン Pro 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>
          <p15:clr>
            <a:srgbClr val="A4A3A4"/>
          </p15:clr>
        </p15:guide>
        <p15:guide id="3" pos="3840">
          <p15:clr>
            <a:srgbClr val="A4A3A4"/>
          </p15:clr>
        </p15:guide>
        <p15:guide id="4" pos="767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6600"/>
    <a:srgbClr val="A5A5A5"/>
    <a:srgbClr val="F9950F"/>
    <a:srgbClr val="E7E6E6"/>
    <a:srgbClr val="48367D"/>
    <a:srgbClr val="4C5252"/>
    <a:srgbClr val="EFCAAF"/>
    <a:srgbClr val="958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89" autoAdjust="0"/>
    <p:restoredTop sz="93750" autoAdjust="0"/>
  </p:normalViewPr>
  <p:slideViewPr>
    <p:cSldViewPr>
      <p:cViewPr varScale="1">
        <p:scale>
          <a:sx n="109" d="100"/>
          <a:sy n="109" d="100"/>
        </p:scale>
        <p:origin x="776" y="184"/>
      </p:cViewPr>
      <p:guideLst>
        <p:guide orient="horz" pos="2160"/>
        <p:guide orient="horz"/>
        <p:guide pos="3840"/>
        <p:guide pos="767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4068" y="-114"/>
      </p:cViewPr>
      <p:guideLst>
        <p:guide orient="horz" pos="3130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tableStyles" Target="tableStyles.xml"/><Relationship Id="rId21" Type="http://schemas.openxmlformats.org/officeDocument/2006/relationships/slide" Target="slides/slide9.xml"/><Relationship Id="rId34" Type="http://schemas.openxmlformats.org/officeDocument/2006/relationships/notesMaster" Target="notesMasters/notesMaster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4.xml"/><Relationship Id="rId20" Type="http://schemas.openxmlformats.org/officeDocument/2006/relationships/slide" Target="slides/slide8.xml"/><Relationship Id="rId29" Type="http://schemas.openxmlformats.org/officeDocument/2006/relationships/slide" Target="slides/slide17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handoutMaster" Target="handoutMasters/handoutMaster1.xml"/><Relationship Id="rId8" Type="http://schemas.openxmlformats.org/officeDocument/2006/relationships/slideMaster" Target="slideMasters/slideMaster5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40FF7D3-DDCF-4E4F-8F39-9548C53CF7F9}" type="datetimeFigureOut">
              <a:rPr lang="en-NZ"/>
              <a:pPr>
                <a:defRPr/>
              </a:pPr>
              <a:t>27/03/2025</a:t>
            </a:fld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wrap="square" lIns="91474" tIns="45737" rIns="91474" bIns="4573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Nobel-Book"/>
                <a:ea typeface="MS PGothic" panose="020B0600070205080204" pitchFamily="34" charset="-128"/>
              </a:defRPr>
            </a:lvl1pPr>
          </a:lstStyle>
          <a:p>
            <a:fld id="{86A840E6-2240-4BA1-9D94-67EEC0803FC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8475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8475"/>
          </a:xfrm>
          <a:prstGeom prst="rect">
            <a:avLst/>
          </a:prstGeom>
        </p:spPr>
        <p:txBody>
          <a:bodyPr vert="horz" lIns="91474" tIns="45737" rIns="91474" bIns="45737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DCDB8B7-16E5-4B01-8598-36941DEC8672}" type="datetimeFigureOut">
              <a:rPr lang="en-NZ"/>
              <a:pPr>
                <a:defRPr/>
              </a:pPr>
              <a:t>27/03/2025</a:t>
            </a:fld>
            <a:endParaRPr lang="en-NZ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4238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74" tIns="45737" rIns="91474" bIns="45737" rtlCol="0" anchor="ctr"/>
          <a:lstStyle/>
          <a:p>
            <a:pPr lvl="0"/>
            <a:endParaRPr lang="en-NZ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83138"/>
            <a:ext cx="5445125" cy="3913187"/>
          </a:xfrm>
          <a:prstGeom prst="rect">
            <a:avLst/>
          </a:prstGeom>
        </p:spPr>
        <p:txBody>
          <a:bodyPr vert="horz" lIns="91474" tIns="45737" rIns="91474" bIns="45737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NZ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8475"/>
          </a:xfrm>
          <a:prstGeom prst="rect">
            <a:avLst/>
          </a:prstGeom>
        </p:spPr>
        <p:txBody>
          <a:bodyPr vert="horz" lIns="91474" tIns="45737" rIns="91474" bIns="45737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8475"/>
          </a:xfrm>
          <a:prstGeom prst="rect">
            <a:avLst/>
          </a:prstGeom>
        </p:spPr>
        <p:txBody>
          <a:bodyPr vert="horz" wrap="square" lIns="91474" tIns="45737" rIns="91474" bIns="4573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Nobel-Book"/>
                <a:ea typeface="MS PGothic" panose="020B0600070205080204" pitchFamily="34" charset="-128"/>
              </a:defRPr>
            </a:lvl1pPr>
          </a:lstStyle>
          <a:p>
            <a:fld id="{42DE8BB7-BCBA-4C7D-A321-E54AF20BD8D2}" type="slidenum">
              <a:rPr lang="en-NZ" altLang="en-US"/>
              <a:pPr/>
              <a:t>‹#›</a:t>
            </a:fld>
            <a:endParaRPr lang="en-NZ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7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8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8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9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9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Master" Target="../slideMasters/slideMaster9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9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ownloads\ilovepdf_pages-to-jpg (1)\RU_PPT Template-White Blank_page-000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36112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Agenda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95400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6168008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9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84EBC8D5-2D00-455F-AA78-4BD5F25B66B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1803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ownloads\ilovepdf_pages-to-jpg (4)\RU_PPT Template-Grey Blank (1)_page-000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C:\Users\Admin\Downloads\REVA LOGO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96" b="15988"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2514600" y="2363699"/>
            <a:ext cx="9220200" cy="1325563"/>
          </a:xfrm>
          <a:prstGeom prst="rect">
            <a:avLst/>
          </a:prstGeom>
        </p:spPr>
        <p:txBody>
          <a:bodyPr anchor="ctr"/>
          <a:lstStyle>
            <a:lvl1pPr>
              <a:defRPr sz="7800" b="0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1"/>
          </p:nvPr>
        </p:nvSpPr>
        <p:spPr bwMode="gray">
          <a:xfrm>
            <a:off x="2518979" y="3796320"/>
            <a:ext cx="5923490" cy="4079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500" kern="1200" spc="40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2982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ownloads\ilovepdf_pages-to-jpg (3)\RU_PPT Template-White Blank (1)_page-000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Admin\Downloads\1-05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064"/>
          <a:stretch>
            <a:fillRect/>
          </a:stretch>
        </p:blipFill>
        <p:spPr bwMode="auto">
          <a:xfrm>
            <a:off x="-53975" y="-381000"/>
            <a:ext cx="955675" cy="171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 bwMode="gray">
          <a:xfrm>
            <a:off x="2514600" y="2363699"/>
            <a:ext cx="9220200" cy="1325563"/>
          </a:xfrm>
          <a:prstGeom prst="rect">
            <a:avLst/>
          </a:prstGeom>
        </p:spPr>
        <p:txBody>
          <a:bodyPr anchor="ctr"/>
          <a:lstStyle>
            <a:lvl1pPr>
              <a:defRPr sz="7800" b="0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/>
          </p:nvPr>
        </p:nvSpPr>
        <p:spPr bwMode="gray">
          <a:xfrm>
            <a:off x="2518979" y="3796320"/>
            <a:ext cx="5923490" cy="4079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500" kern="1200" spc="40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5276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6384925"/>
            <a:ext cx="811212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C:\Users\Admin\Downloads\REVA LOGO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6596" b="15988"/>
          <a:stretch>
            <a:fillRect/>
          </a:stretch>
        </p:blipFill>
        <p:spPr bwMode="auto">
          <a:xfrm>
            <a:off x="152400" y="152400"/>
            <a:ext cx="685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title"/>
          </p:nvPr>
        </p:nvSpPr>
        <p:spPr bwMode="gray">
          <a:xfrm>
            <a:off x="2514600" y="2363699"/>
            <a:ext cx="7772400" cy="1325563"/>
          </a:xfrm>
          <a:prstGeom prst="rect">
            <a:avLst/>
          </a:prstGeom>
        </p:spPr>
        <p:txBody>
          <a:bodyPr anchor="ctr"/>
          <a:lstStyle>
            <a:lvl1pPr>
              <a:defRPr sz="7800" b="0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Nobel-Book" panose="02000503040000020004" pitchFamily="2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1"/>
          </p:nvPr>
        </p:nvSpPr>
        <p:spPr bwMode="gray">
          <a:xfrm>
            <a:off x="2518979" y="3796320"/>
            <a:ext cx="5923490" cy="407987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sz="2500" kern="1200" spc="40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552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/ Video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ownloads\ilovepdf_pages-to-jpg (3)\RU_PPT Template-White Blank (1)_page-000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20"/>
          </p:nvPr>
        </p:nvSpPr>
        <p:spPr>
          <a:xfrm>
            <a:off x="623888" y="1412875"/>
            <a:ext cx="11088687" cy="445452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21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839BB12C-2E43-44FB-AE8A-84C671FE23F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4990473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/ Video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ownloads\ilovepdf_pages-to-jpg (4)\RU_PPT Template-Grey Blank (1)_page-000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Media Placeholder 3"/>
          <p:cNvSpPr>
            <a:spLocks noGrp="1"/>
          </p:cNvSpPr>
          <p:nvPr>
            <p:ph type="media" sz="quarter" idx="20"/>
          </p:nvPr>
        </p:nvSpPr>
        <p:spPr>
          <a:xfrm>
            <a:off x="623888" y="1412875"/>
            <a:ext cx="11088687" cy="4454525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21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7AE7F69B-BF48-441D-BDB0-98E44295AB4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70635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dia / Video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ownloads\ilovepdf_pages-to-jpg (3)\RU_PPT Template-White Blank (1)_page-000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096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198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7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A50B9458-D215-437E-9DBE-FB5C4FD622D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747677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edia / Video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ownloads\ilovepdf_pages-to-jpg (4)\RU_PPT Template-Grey Blank (1)_page-000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60960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096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Picture Placeholder 12"/>
          <p:cNvSpPr>
            <a:spLocks noGrp="1"/>
          </p:cNvSpPr>
          <p:nvPr>
            <p:ph type="pic" sz="quarter" idx="16"/>
          </p:nvPr>
        </p:nvSpPr>
        <p:spPr>
          <a:xfrm>
            <a:off x="6019800" y="1447800"/>
            <a:ext cx="5257800" cy="4038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Slide Number Placeholder 17"/>
          <p:cNvSpPr>
            <a:spLocks noGrp="1"/>
          </p:cNvSpPr>
          <p:nvPr>
            <p:ph type="sldNum" sz="quarter" idx="17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19A58512-21A3-4F65-B661-81B44B859F0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13815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9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69C88686-AA00-49A1-87D7-3C8BA1F915D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143519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9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1B81AF5B-75CC-4283-B9AC-8712C5A95D1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68642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ownloads\ilovepdf_pages-to-jpg (1)\RU_PPT Template-White Blank_page-00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/>
          <p:nvPr userDrawn="1"/>
        </p:nvSpPr>
        <p:spPr>
          <a:xfrm>
            <a:off x="685800" y="5880100"/>
            <a:ext cx="3422650" cy="977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8769350" y="5486400"/>
            <a:ext cx="3422650" cy="977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" name="Group 12"/>
          <p:cNvGrpSpPr>
            <a:grpSpLocks/>
          </p:cNvGrpSpPr>
          <p:nvPr userDrawn="1"/>
        </p:nvGrpSpPr>
        <p:grpSpPr bwMode="auto">
          <a:xfrm>
            <a:off x="9220200" y="5410200"/>
            <a:ext cx="2601913" cy="1082675"/>
            <a:chOff x="10616154" y="97913"/>
            <a:chExt cx="3619726" cy="1349912"/>
          </a:xfrm>
        </p:grpSpPr>
        <p:pic>
          <p:nvPicPr>
            <p:cNvPr id="8" name="Picture 2" descr="NIRF — SAVEETHA SCHOOL OF MANAGEMENT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18" t="4378" r="28922" b="7150"/>
            <a:stretch>
              <a:fillRect/>
            </a:stretch>
          </p:blipFill>
          <p:spPr bwMode="auto">
            <a:xfrm>
              <a:off x="12122688" y="97913"/>
              <a:ext cx="843474" cy="592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4" descr="Bharath University - Top University In India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7939" y="182966"/>
              <a:ext cx="115829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6" descr="CREDISAPP for Ratings - Eloit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2901" y="114292"/>
              <a:ext cx="1155067" cy="575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8" descr="MHRD | Innovation Cell - Home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6154" y="789734"/>
              <a:ext cx="1857797" cy="658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0" descr="Institution's Innovation Council | MHRD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" t="20721" r="8879" b="24345"/>
            <a:stretch>
              <a:fillRect/>
            </a:stretch>
          </p:blipFill>
          <p:spPr bwMode="auto">
            <a:xfrm>
              <a:off x="12886182" y="774201"/>
              <a:ext cx="1349698" cy="637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0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5939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ownloads\ilovepdf_pages-to-jpg (3)\RU_PPT Template-White Blank (1)_page-000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9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1B7D8D13-4A43-4808-8B87-91D4714562B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779502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py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ownloads\ilovepdf_pages-to-jpg (4)\RU_PPT Template-Grey Blank (1)_page-0004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595469" y="374154"/>
            <a:ext cx="6211927" cy="44092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 sz="2800" b="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23888" y="836613"/>
            <a:ext cx="6192837" cy="432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0" i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23391" y="1370483"/>
            <a:ext cx="7615365" cy="4722813"/>
          </a:xfrm>
          <a:prstGeom prst="rect">
            <a:avLst/>
          </a:prstGeom>
        </p:spPr>
        <p:txBody>
          <a:bodyPr/>
          <a:lstStyle>
            <a:lvl1pPr>
              <a:defRPr lang="en-US" altLang="ja-JP" sz="24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lang="en-US" altLang="ja-JP" sz="2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defRPr lang="en-US" altLang="ja-JP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5pPr>
              <a:defRPr lang="en-US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9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FF830CCE-AF22-48DE-B800-CE35700C557B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3479327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Image Black 3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097200" y="381000"/>
            <a:ext cx="5561400" cy="5715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23392" y="1370483"/>
            <a:ext cx="5112568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spcAft>
                <a:spcPts val="0"/>
              </a:spcAft>
              <a:tabLst/>
              <a:defRPr sz="2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spcAft>
                <a:spcPts val="0"/>
              </a:spcAft>
              <a:tabLst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4pPr>
            <a:lvl5pPr marL="1323975" indent="-230188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8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D1805D87-A791-4213-911C-78D474147BE1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143549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Image White 5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097200" y="381000"/>
            <a:ext cx="5561400" cy="5715000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23392" y="1370483"/>
            <a:ext cx="5112568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spcAft>
                <a:spcPts val="0"/>
              </a:spcAft>
              <a:tabLst/>
              <a:defRPr sz="2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spcAft>
                <a:spcPts val="0"/>
              </a:spcAft>
              <a:tabLst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4pPr>
            <a:lvl5pPr marL="1323975" indent="-230188">
              <a:spcBef>
                <a:spcPts val="0"/>
              </a:spcBef>
              <a:spcAft>
                <a:spcPts val="1400"/>
              </a:spcAft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8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35B1D256-C8D2-451E-B294-0316470BCFB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96459110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8480943" y="2527475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583894" y="2527476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 bwMode="gray">
          <a:xfrm>
            <a:off x="595470" y="395786"/>
            <a:ext cx="996502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23393" y="4869160"/>
            <a:ext cx="3442051" cy="1152128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480249" y="4869160"/>
            <a:ext cx="3442051" cy="1152128"/>
          </a:xfrm>
          <a:prstGeom prst="rect">
            <a:avLst/>
          </a:prstGeom>
        </p:spPr>
        <p:txBody>
          <a:bodyPr/>
          <a:lstStyle>
            <a:lvl1pPr marL="230188" marR="0" indent="-230188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5746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chemeClr val="bg1"/>
                </a:solidFill>
              </a:defRPr>
            </a:lvl2pPr>
            <a:lvl3pPr marL="10318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8445147" y="4869160"/>
            <a:ext cx="3442051" cy="115212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99247" y="2526937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1" name="Slide Number Placeholder 17"/>
          <p:cNvSpPr>
            <a:spLocks noGrp="1"/>
          </p:cNvSpPr>
          <p:nvPr>
            <p:ph type="sldNum" sz="quarter" idx="25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009B7491-1B09-4614-B780-8F3D79470EED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40335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Images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Picture Placeholder 2"/>
          <p:cNvSpPr>
            <a:spLocks noGrp="1"/>
          </p:cNvSpPr>
          <p:nvPr>
            <p:ph type="pic" sz="quarter" idx="22"/>
          </p:nvPr>
        </p:nvSpPr>
        <p:spPr>
          <a:xfrm>
            <a:off x="8480943" y="2527475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27" name="Picture Placeholder 2"/>
          <p:cNvSpPr>
            <a:spLocks noGrp="1"/>
          </p:cNvSpPr>
          <p:nvPr>
            <p:ph type="pic" sz="quarter" idx="23"/>
          </p:nvPr>
        </p:nvSpPr>
        <p:spPr>
          <a:xfrm>
            <a:off x="4583894" y="2527476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endParaRPr lang="en-US" noProof="0"/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 bwMode="gray">
          <a:xfrm>
            <a:off x="595470" y="395786"/>
            <a:ext cx="996502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23393" y="4869160"/>
            <a:ext cx="3442051" cy="1152128"/>
          </a:xfrm>
          <a:prstGeom prst="rect">
            <a:avLst/>
          </a:prstGeom>
        </p:spPr>
        <p:txBody>
          <a:bodyPr/>
          <a:lstStyle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480249" y="4869160"/>
            <a:ext cx="3442051" cy="1152128"/>
          </a:xfrm>
          <a:prstGeom prst="rect">
            <a:avLst/>
          </a:prstGeom>
        </p:spPr>
        <p:txBody>
          <a:bodyPr/>
          <a:lstStyle>
            <a:lvl1pPr marL="230188" marR="0" indent="-230188" algn="l" defTabSz="914400" rtl="0" eaLnBrk="1" fontAlgn="auto" latinLnBrk="0" hangingPunct="1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5746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chemeClr val="bg1"/>
                </a:solidFill>
              </a:defRPr>
            </a:lvl2pPr>
            <a:lvl3pPr marL="1031875" marR="0" indent="-1174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36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8445147" y="4869160"/>
            <a:ext cx="3442051" cy="1152128"/>
          </a:xfrm>
          <a:prstGeom prst="rect">
            <a:avLst/>
          </a:prstGeom>
        </p:spPr>
        <p:txBody>
          <a:bodyPr/>
          <a:lstStyle>
            <a:lvl1pPr marL="285750" indent="-285750">
              <a:spcBef>
                <a:spcPts val="3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00050" indent="-157163">
              <a:spcBef>
                <a:spcPts val="900"/>
              </a:spcBef>
              <a:tabLst/>
              <a:defRPr sz="1100">
                <a:solidFill>
                  <a:schemeClr val="bg1"/>
                </a:solidFill>
              </a:defRPr>
            </a:lvl2pPr>
            <a:lvl3pPr marL="744538" indent="-150813">
              <a:spcBef>
                <a:spcPts val="900"/>
              </a:spcBef>
              <a:tabLst/>
              <a:defRPr sz="9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8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99247" y="2526937"/>
            <a:ext cx="3291840" cy="2167128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1" name="Slide Number Placeholder 17"/>
          <p:cNvSpPr>
            <a:spLocks noGrp="1"/>
          </p:cNvSpPr>
          <p:nvPr>
            <p:ph type="sldNum" sz="quarter" idx="25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D3A22EBE-284B-4D47-B3EE-3EF10C93700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0294506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8"/>
          </p:nvPr>
        </p:nvSpPr>
        <p:spPr>
          <a:xfrm>
            <a:off x="623392" y="2204864"/>
            <a:ext cx="11089183" cy="38879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9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A375215E-1740-4990-8E8B-B78A03899BB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779056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8"/>
          </p:nvPr>
        </p:nvSpPr>
        <p:spPr>
          <a:xfrm>
            <a:off x="623392" y="2204864"/>
            <a:ext cx="11089183" cy="388796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9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BA66D3D9-5A5E-4C4A-8927-5C58CD6011D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100131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07368" y="2276872"/>
            <a:ext cx="11325348" cy="3751914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20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ED218DE4-1945-4CC4-A0F8-8BBBA38E128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475960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aph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407368" y="2276872"/>
            <a:ext cx="11325348" cy="3751914"/>
          </a:xfrm>
          <a:prstGeom prst="rect">
            <a:avLst/>
          </a:prstGeom>
          <a:ln>
            <a:noFill/>
          </a:ln>
        </p:spPr>
        <p:txBody>
          <a:bodyPr/>
          <a:lstStyle>
            <a:lvl1pPr>
              <a:defRPr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864096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20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4EBB40B9-2AA0-4A9D-B6B7-78BE29CF4C8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23740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20"/>
          <p:cNvGrpSpPr>
            <a:grpSpLocks/>
          </p:cNvGrpSpPr>
          <p:nvPr userDrawn="1"/>
        </p:nvGrpSpPr>
        <p:grpSpPr bwMode="auto">
          <a:xfrm>
            <a:off x="9220200" y="304800"/>
            <a:ext cx="2601913" cy="1082675"/>
            <a:chOff x="10616154" y="97913"/>
            <a:chExt cx="3619726" cy="1349912"/>
          </a:xfrm>
        </p:grpSpPr>
        <p:pic>
          <p:nvPicPr>
            <p:cNvPr id="6" name="Picture 2" descr="NIRF — SAVEETHA SCHOOL OF MANAGEMENT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518" t="4378" r="28922" b="7150"/>
            <a:stretch>
              <a:fillRect/>
            </a:stretch>
          </p:blipFill>
          <p:spPr bwMode="auto">
            <a:xfrm>
              <a:off x="12122688" y="97913"/>
              <a:ext cx="843474" cy="592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Picture 4" descr="Bharath University - Top University In India"/>
            <p:cNvPicPr>
              <a:picLocks noChangeAspect="1" noChangeArrowheads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7939" y="182966"/>
              <a:ext cx="1158298" cy="430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6" descr="CREDISAPP for Ratings - Eloit"/>
            <p:cNvPicPr>
              <a:picLocks noChangeAspect="1" noChangeArrowheads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72901" y="114292"/>
              <a:ext cx="1155067" cy="5758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 descr="MHRD | Innovation Cell - Home"/>
            <p:cNvPicPr>
              <a:picLocks noChangeAspect="1" noChangeArrowheads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16154" y="789734"/>
              <a:ext cx="1857797" cy="6580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0" descr="Institution's Innovation Council | MHRD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79" t="20721" r="8879" b="24345"/>
            <a:stretch>
              <a:fillRect/>
            </a:stretch>
          </p:blipFill>
          <p:spPr bwMode="auto">
            <a:xfrm>
              <a:off x="12886182" y="774201"/>
              <a:ext cx="1349698" cy="637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9" name="Title 1"/>
          <p:cNvSpPr>
            <a:spLocks noGrp="1"/>
          </p:cNvSpPr>
          <p:nvPr>
            <p:ph type="title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0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5382605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and Graph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6328612" y="1376067"/>
            <a:ext cx="5404104" cy="47892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23392" y="1399629"/>
            <a:ext cx="5230853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tabLst/>
              <a:defRPr sz="2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tabLst/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595469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20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2105A439-FF81-4808-87A1-D5E7D06A16E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426677469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py and Graph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hart Placeholder 4"/>
          <p:cNvSpPr>
            <a:spLocks noGrp="1"/>
          </p:cNvSpPr>
          <p:nvPr>
            <p:ph type="chart" sz="quarter" idx="19"/>
          </p:nvPr>
        </p:nvSpPr>
        <p:spPr>
          <a:xfrm>
            <a:off x="6328612" y="1376067"/>
            <a:ext cx="5404104" cy="4789237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 noProof="0" dirty="0"/>
              <a:t>Click icon to add chart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23392" y="1399629"/>
            <a:ext cx="5230853" cy="4722813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1000"/>
              </a:spcBef>
              <a:tabLst/>
              <a:defRPr sz="2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809625" indent="-215900">
              <a:spcBef>
                <a:spcPts val="1000"/>
              </a:spcBef>
              <a:tabLst/>
              <a:defRPr sz="20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595469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20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A9A2B4D2-9B37-4B8C-BBC9-5F154EB5A17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123657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lide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\Downloads\ilovepdf_pages-to-jpg (4)\RU_PPT Template-Grey Blank (1)_page-0005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Pentagon 11"/>
          <p:cNvSpPr/>
          <p:nvPr userDrawn="1"/>
        </p:nvSpPr>
        <p:spPr>
          <a:xfrm>
            <a:off x="808038" y="2636838"/>
            <a:ext cx="3816350" cy="1800225"/>
          </a:xfrm>
          <a:prstGeom prst="homePlate">
            <a:avLst>
              <a:gd name="adj" fmla="val 22899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3" name="Freeform 12"/>
          <p:cNvSpPr/>
          <p:nvPr userDrawn="1"/>
        </p:nvSpPr>
        <p:spPr>
          <a:xfrm>
            <a:off x="4408488" y="2636838"/>
            <a:ext cx="3487737" cy="1800225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4" name="Freeform 13"/>
          <p:cNvSpPr/>
          <p:nvPr userDrawn="1"/>
        </p:nvSpPr>
        <p:spPr>
          <a:xfrm>
            <a:off x="7648575" y="2636838"/>
            <a:ext cx="3487738" cy="1800225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100811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880590" y="2708275"/>
            <a:ext cx="331152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840534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8105631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880590" y="4648587"/>
            <a:ext cx="331152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300"/>
              </a:spcBef>
              <a:defRPr sz="20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4872727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8084278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15" name="Slide Number Placeholder 17"/>
          <p:cNvSpPr>
            <a:spLocks noGrp="1"/>
          </p:cNvSpPr>
          <p:nvPr>
            <p:ph type="sldNum" sz="quarter" idx="24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D0B7BCBE-4C9C-474B-99CA-1A7FF41EA54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9567239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Slide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C:\Users\Admin\Downloads\ilovepdf_pages-to-jpg (3)\RU_PPT Template-White Blank (1)_page-0005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Pentagon 10"/>
          <p:cNvSpPr/>
          <p:nvPr userDrawn="1"/>
        </p:nvSpPr>
        <p:spPr>
          <a:xfrm>
            <a:off x="808038" y="2636838"/>
            <a:ext cx="3816350" cy="1800225"/>
          </a:xfrm>
          <a:prstGeom prst="homePlate">
            <a:avLst>
              <a:gd name="adj" fmla="val 22899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A5A5A5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3" name="Freeform 12"/>
          <p:cNvSpPr/>
          <p:nvPr userDrawn="1"/>
        </p:nvSpPr>
        <p:spPr>
          <a:xfrm>
            <a:off x="4408488" y="2636838"/>
            <a:ext cx="3487737" cy="1800225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A5A5A5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4" name="Freeform 13"/>
          <p:cNvSpPr/>
          <p:nvPr userDrawn="1"/>
        </p:nvSpPr>
        <p:spPr>
          <a:xfrm>
            <a:off x="7648575" y="2636838"/>
            <a:ext cx="3487738" cy="1800225"/>
          </a:xfrm>
          <a:custGeom>
            <a:avLst/>
            <a:gdLst>
              <a:gd name="connsiteX0" fmla="*/ 0 w 3487714"/>
              <a:gd name="connsiteY0" fmla="*/ 0 h 1800200"/>
              <a:gd name="connsiteX1" fmla="*/ 3075486 w 3487714"/>
              <a:gd name="connsiteY1" fmla="*/ 0 h 1800200"/>
              <a:gd name="connsiteX2" fmla="*/ 3487714 w 3487714"/>
              <a:gd name="connsiteY2" fmla="*/ 900100 h 1800200"/>
              <a:gd name="connsiteX3" fmla="*/ 3075486 w 3487714"/>
              <a:gd name="connsiteY3" fmla="*/ 1800200 h 1800200"/>
              <a:gd name="connsiteX4" fmla="*/ 0 w 3487714"/>
              <a:gd name="connsiteY4" fmla="*/ 1800200 h 1800200"/>
              <a:gd name="connsiteX5" fmla="*/ 412228 w 3487714"/>
              <a:gd name="connsiteY5" fmla="*/ 900100 h 1800200"/>
              <a:gd name="connsiteX6" fmla="*/ 0 w 3487714"/>
              <a:gd name="connsiteY6" fmla="*/ 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7714" h="1800200">
                <a:moveTo>
                  <a:pt x="0" y="0"/>
                </a:moveTo>
                <a:lnTo>
                  <a:pt x="3075486" y="0"/>
                </a:lnTo>
                <a:lnTo>
                  <a:pt x="3487714" y="900100"/>
                </a:lnTo>
                <a:lnTo>
                  <a:pt x="3075486" y="1800200"/>
                </a:lnTo>
                <a:lnTo>
                  <a:pt x="0" y="1800200"/>
                </a:lnTo>
                <a:lnTo>
                  <a:pt x="412228" y="9001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A5A5A5"/>
              </a:solidFill>
              <a:latin typeface="Roboto Medium" pitchFamily="2" charset="0"/>
              <a:ea typeface="Roboto Medium" pitchFamily="2" charset="0"/>
              <a:cs typeface="Nobel-Light" panose="02000506020000020004" pitchFamily="2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 bwMode="gray">
          <a:xfrm>
            <a:off x="595470" y="395786"/>
            <a:ext cx="5258776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18"/>
          </p:nvPr>
        </p:nvSpPr>
        <p:spPr>
          <a:xfrm>
            <a:off x="880590" y="2708275"/>
            <a:ext cx="331152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9"/>
          </p:nvPr>
        </p:nvSpPr>
        <p:spPr>
          <a:xfrm>
            <a:off x="4840534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0"/>
          </p:nvPr>
        </p:nvSpPr>
        <p:spPr>
          <a:xfrm>
            <a:off x="8105631" y="2708275"/>
            <a:ext cx="2826775" cy="1657350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 sz="18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880590" y="4648587"/>
            <a:ext cx="3311525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2"/>
          </p:nvPr>
        </p:nvSpPr>
        <p:spPr>
          <a:xfrm>
            <a:off x="4872727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3"/>
          </p:nvPr>
        </p:nvSpPr>
        <p:spPr>
          <a:xfrm>
            <a:off x="8084278" y="4648587"/>
            <a:ext cx="2848128" cy="1657350"/>
          </a:xfrm>
          <a:prstGeom prst="rect">
            <a:avLst/>
          </a:prstGeom>
        </p:spPr>
        <p:txBody>
          <a:bodyPr/>
          <a:lstStyle>
            <a:lvl1pPr marL="228600" indent="-228600">
              <a:spcBef>
                <a:spcPts val="300"/>
              </a:spcBef>
              <a:defRPr lang="en-US" altLang="ja-JP" sz="2000" kern="1200" dirty="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>
              <a:spcBef>
                <a:spcPts val="300"/>
              </a:spcBef>
              <a:defRPr sz="1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>
              <a:spcBef>
                <a:spcPts val="300"/>
              </a:spcBef>
              <a:defRPr sz="12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23392" y="1340768"/>
            <a:ext cx="11089232" cy="100811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1000"/>
              </a:spcBef>
              <a:buNone/>
              <a:defRPr sz="2400">
                <a:solidFill>
                  <a:srgbClr val="A5A5A5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458788" indent="-215900">
              <a:spcBef>
                <a:spcPts val="900"/>
              </a:spcBef>
              <a:tabLst/>
              <a:defRPr sz="2000">
                <a:solidFill>
                  <a:schemeClr val="bg1"/>
                </a:solidFill>
              </a:defRPr>
            </a:lvl2pPr>
            <a:lvl3pPr marL="809625" indent="-215900">
              <a:spcBef>
                <a:spcPts val="900"/>
              </a:spcBef>
              <a:tabLst/>
              <a:defRPr sz="1800">
                <a:solidFill>
                  <a:schemeClr val="bg1"/>
                </a:solidFill>
              </a:defRPr>
            </a:lvl3pPr>
            <a:lvl4pPr marL="1093788" indent="-203200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4pPr>
            <a:lvl5pPr marL="1323975" indent="-230188">
              <a:spcBef>
                <a:spcPts val="900"/>
              </a:spcBef>
              <a:tabLst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Slide Number Placeholder 17"/>
          <p:cNvSpPr>
            <a:spLocks noGrp="1"/>
          </p:cNvSpPr>
          <p:nvPr>
            <p:ph type="sldNum" sz="quarter" idx="24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35E9F535-C7ED-4034-8450-9C6F98AD870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58770115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C:\Users\Admin\Downloads\ilovepdf_pages-to-jpg (3)\RU_PPT Template-White Blank (1)_page-0002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C:\Users\Admin\Downloads\ilovepdf_pages-to-jpg (3)\RU_PPT Template-White Blank (1)_page-000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83342" b="3323"/>
          <a:stretch>
            <a:fillRect/>
          </a:stretch>
        </p:blipFill>
        <p:spPr bwMode="auto">
          <a:xfrm>
            <a:off x="2173288" y="5983288"/>
            <a:ext cx="9982200" cy="79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63914471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44" b="16667"/>
          <a:stretch>
            <a:fillRect/>
          </a:stretch>
        </p:blipFill>
        <p:spPr bwMode="auto">
          <a:xfrm>
            <a:off x="228600" y="1752600"/>
            <a:ext cx="5486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764976" y="3017837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58313778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hank You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C:\Users\Admin\Downloads\FAI_7881_HDR_edit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1" b="11452"/>
          <a:stretch>
            <a:fillRect/>
          </a:stretch>
        </p:blipFill>
        <p:spPr bwMode="auto">
          <a:xfrm>
            <a:off x="-15875" y="-15875"/>
            <a:ext cx="12245975" cy="689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-26988" y="-26988"/>
            <a:ext cx="12218988" cy="6884988"/>
          </a:xfrm>
          <a:prstGeom prst="rect">
            <a:avLst/>
          </a:prstGeom>
          <a:solidFill>
            <a:schemeClr val="dk1">
              <a:alpha val="59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76197" tIns="38098" rIns="76197" bIns="3809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3" descr="C:\Users\Admin\Downloads\1-05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0" y="0"/>
            <a:ext cx="3063875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4484576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ustom Pictur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8" y="6384925"/>
            <a:ext cx="811212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C:\Users\Admin\Downloads\ilovepdf_pages-to-jpg (3)\RU_PPT Template-White Blank (1)_page-000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 t="83342" b="3323"/>
          <a:stretch>
            <a:fillRect/>
          </a:stretch>
        </p:blipFill>
        <p:spPr bwMode="auto">
          <a:xfrm>
            <a:off x="725488" y="5867400"/>
            <a:ext cx="11430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 bwMode="gray">
          <a:xfrm>
            <a:off x="764976" y="2708920"/>
            <a:ext cx="10515600" cy="1325563"/>
          </a:xfrm>
          <a:prstGeom prst="rect">
            <a:avLst/>
          </a:prstGeom>
        </p:spPr>
        <p:txBody>
          <a:bodyPr lIns="91436" tIns="45718" rIns="91436" bIns="45718" anchor="ctr"/>
          <a:lstStyle>
            <a:lvl1pPr algn="ctr">
              <a:defRPr sz="7800" b="1" i="0" spc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b="0" i="0" baseline="0"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99413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ownloads\ilovepdf_pages-to-jpg (2)\RU_PPT Template-Grey Blank_page-0001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 bwMode="gray">
          <a:xfrm>
            <a:off x="1058553" y="3124200"/>
            <a:ext cx="8421823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sz="quarter" idx="10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766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ownloads\REVA LOGO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3" y="1857375"/>
            <a:ext cx="3581400" cy="998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Roboto Medium" pitchFamily="2" charset="0"/>
                <a:ea typeface="Roboto Medium" pitchFamily="2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 bwMode="gray">
          <a:xfrm>
            <a:off x="1058553" y="3124200"/>
            <a:ext cx="4580247" cy="1750095"/>
          </a:xfrm>
          <a:prstGeom prst="rect">
            <a:avLst/>
          </a:prstGeom>
        </p:spPr>
        <p:txBody>
          <a:bodyPr anchor="ctr"/>
          <a:lstStyle>
            <a:lvl1pPr>
              <a:defRPr sz="4000" spc="0" baseline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NZ" dirty="0"/>
          </a:p>
        </p:txBody>
      </p:sp>
      <p:sp>
        <p:nvSpPr>
          <p:cNvPr id="13" name="Text Placeholder 2"/>
          <p:cNvSpPr>
            <a:spLocks noGrp="1"/>
          </p:cNvSpPr>
          <p:nvPr>
            <p:ph type="body" sz="quarter" idx="10"/>
          </p:nvPr>
        </p:nvSpPr>
        <p:spPr bwMode="gray">
          <a:xfrm>
            <a:off x="1046572" y="5129788"/>
            <a:ext cx="6755716" cy="407987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NZ" sz="2500" kern="1200" spc="400" baseline="0" dirty="0">
                <a:solidFill>
                  <a:srgbClr val="FF6600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561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49019"/>
            </a:schemeClr>
          </a:solidFill>
          <a:ln w="38100" algn="ctr">
            <a:solidFill>
              <a:srgbClr val="FFC000"/>
            </a:solidFill>
            <a:round/>
            <a:headEnd/>
            <a:tailEnd/>
          </a:ln>
        </p:spPr>
        <p:txBody>
          <a:bodyPr lIns="76197" tIns="38098" rIns="76197" bIns="38098"/>
          <a:lstStyle>
            <a:lvl1pPr defTabSz="760413">
              <a:defRPr>
                <a:solidFill>
                  <a:schemeClr val="tx1"/>
                </a:solidFill>
                <a:latin typeface="Arial" panose="020B0604020202020204" pitchFamily="34" charset="0"/>
                <a:ea typeface="レクサスロダン Pro L"/>
                <a:cs typeface="レクサスロダン Pro L"/>
              </a:defRPr>
            </a:lvl1pPr>
            <a:lvl2pPr marL="742950" indent="-285750" defTabSz="760413">
              <a:defRPr>
                <a:solidFill>
                  <a:schemeClr val="tx1"/>
                </a:solidFill>
                <a:latin typeface="Arial" panose="020B0604020202020204" pitchFamily="34" charset="0"/>
                <a:ea typeface="レクサスロダン Pro L"/>
                <a:cs typeface="レクサスロダン Pro L"/>
              </a:defRPr>
            </a:lvl2pPr>
            <a:lvl3pPr marL="1143000" indent="-228600" defTabSz="760413">
              <a:defRPr>
                <a:solidFill>
                  <a:schemeClr val="tx1"/>
                </a:solidFill>
                <a:latin typeface="Arial" panose="020B0604020202020204" pitchFamily="34" charset="0"/>
                <a:ea typeface="レクサスロダン Pro L"/>
                <a:cs typeface="レクサスロダン Pro L"/>
              </a:defRPr>
            </a:lvl3pPr>
            <a:lvl4pPr marL="1600200" indent="-228600" defTabSz="760413">
              <a:defRPr>
                <a:solidFill>
                  <a:schemeClr val="tx1"/>
                </a:solidFill>
                <a:latin typeface="Arial" panose="020B0604020202020204" pitchFamily="34" charset="0"/>
                <a:ea typeface="レクサスロダン Pro L"/>
                <a:cs typeface="レクサスロダン Pro L"/>
              </a:defRPr>
            </a:lvl4pPr>
            <a:lvl5pPr marL="2057400" indent="-228600" defTabSz="760413">
              <a:defRPr>
                <a:solidFill>
                  <a:schemeClr val="tx1"/>
                </a:solidFill>
                <a:latin typeface="Arial" panose="020B0604020202020204" pitchFamily="34" charset="0"/>
                <a:ea typeface="レクサスロダン Pro L"/>
                <a:cs typeface="レクサスロダン Pro L"/>
              </a:defRPr>
            </a:lvl5pPr>
            <a:lvl6pPr marL="25146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レクサスロダン Pro L"/>
                <a:cs typeface="レクサスロダン Pro L"/>
              </a:defRPr>
            </a:lvl6pPr>
            <a:lvl7pPr marL="29718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レクサスロダン Pro L"/>
                <a:cs typeface="レクサスロダン Pro L"/>
              </a:defRPr>
            </a:lvl7pPr>
            <a:lvl8pPr marL="34290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レクサスロダン Pro L"/>
                <a:cs typeface="レクサスロダン Pro L"/>
              </a:defRPr>
            </a:lvl8pPr>
            <a:lvl9pPr marL="3886200" indent="-228600" defTabSz="7604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レクサスロダン Pro L"/>
                <a:cs typeface="レクサスロダン Pro L"/>
              </a:defRPr>
            </a:lvl9pPr>
          </a:lstStyle>
          <a:p>
            <a:pPr>
              <a:defRPr/>
            </a:pPr>
            <a:endParaRPr lang="en-US" altLang="en-US" sz="2000">
              <a:latin typeface="Times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515938" y="395288"/>
            <a:ext cx="84137" cy="8413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defTabSz="108831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Roboto Medium" pitchFamily="2" charset="0"/>
              <a:ea typeface="Roboto Medium" pitchFamily="2" charset="0"/>
            </a:endParaRPr>
          </a:p>
        </p:txBody>
      </p:sp>
      <p:pic>
        <p:nvPicPr>
          <p:cNvPr id="6" name="Picture 2" descr="C:\Users\Admin\Downloads\Logo-0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726"/>
          <a:stretch>
            <a:fillRect/>
          </a:stretch>
        </p:blipFill>
        <p:spPr bwMode="auto">
          <a:xfrm>
            <a:off x="381000" y="5378450"/>
            <a:ext cx="809625" cy="147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695401" y="395786"/>
            <a:ext cx="6211927" cy="838202"/>
          </a:xfrm>
          <a:prstGeom prst="rect">
            <a:avLst/>
          </a:prstGeom>
        </p:spPr>
        <p:txBody>
          <a:bodyPr lIns="91436" tIns="45718" rIns="91436" bIns="45718" anchor="ctr" anchorCtr="0">
            <a:noAutofit/>
          </a:bodyPr>
          <a:lstStyle>
            <a:lvl1pPr algn="l">
              <a:defRPr sz="2800" cap="all" spc="0" baseline="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95401" y="1773936"/>
            <a:ext cx="10801201" cy="4320480"/>
          </a:xfrm>
          <a:prstGeom prst="rect">
            <a:avLst/>
          </a:prstGeom>
        </p:spPr>
        <p:txBody>
          <a:bodyPr lIns="91436" tIns="45718" rIns="91436" bIns="45718"/>
          <a:lstStyle>
            <a:lvl1pPr marL="457182" indent="-457182" algn="l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60" indent="-457182" algn="l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tx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01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53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43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623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95400" y="1773936"/>
            <a:ext cx="10801201" cy="432048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8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119B3974-5F84-4143-939D-8602B4F9C4C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76956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hite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Admin\Downloads\ilovepdf_pages-to-jpg (3)\RU_PPT Template-White Blank (1)_page-00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95400" y="1773936"/>
            <a:ext cx="10801201" cy="432048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tx1">
                    <a:lumMod val="50000"/>
                    <a:lumOff val="50000"/>
                  </a:schemeClr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8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63884DA9-6375-490C-901D-978FC45C4B7E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2685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Agenda Black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:\Users\Admin\Downloads\ilovepdf_pages-to-jpg (4)\RU_PPT Template-Grey Blank (1)_page-0003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95400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6168008" y="1773937"/>
            <a:ext cx="5112568" cy="4319360"/>
          </a:xfrm>
          <a:prstGeom prst="rect">
            <a:avLst/>
          </a:prstGeom>
        </p:spPr>
        <p:txBody>
          <a:bodyPr/>
          <a:lstStyle>
            <a:lvl1pPr marL="457200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  <a:lvl2pPr marL="700088" indent="-457200">
              <a:spcBef>
                <a:spcPts val="0"/>
              </a:spcBef>
              <a:spcAft>
                <a:spcPts val="1400"/>
              </a:spcAft>
              <a:buFont typeface="+mj-lt"/>
              <a:buAutoNum type="arabicPeriod"/>
              <a:tabLst/>
              <a:defRPr sz="240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2pPr>
            <a:lvl3pPr marL="593725" indent="0">
              <a:spcBef>
                <a:spcPts val="0"/>
              </a:spcBef>
              <a:spcAft>
                <a:spcPts val="1400"/>
              </a:spcAft>
              <a:buNone/>
              <a:tabLst/>
              <a:defRPr sz="2000">
                <a:solidFill>
                  <a:schemeClr val="bg1"/>
                </a:solidFill>
              </a:defRPr>
            </a:lvl3pPr>
            <a:lvl4pPr marL="890588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4pPr>
            <a:lvl5pPr marL="1093787" indent="0">
              <a:spcBef>
                <a:spcPts val="0"/>
              </a:spcBef>
              <a:spcAft>
                <a:spcPts val="1400"/>
              </a:spcAft>
              <a:buNone/>
              <a:tabLst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695400" y="395786"/>
            <a:ext cx="6211927" cy="838202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2800" cap="all" spc="0" baseline="0">
                <a:solidFill>
                  <a:schemeClr val="bg1"/>
                </a:solidFill>
                <a:latin typeface="Roboto Medium" pitchFamily="2" charset="0"/>
                <a:ea typeface="Roboto Medium" pitchFamily="2" charset="0"/>
                <a:cs typeface="Roboto Medium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9"/>
          </p:nvPr>
        </p:nvSpPr>
        <p:spPr bwMode="gray">
          <a:xfrm>
            <a:off x="11366500" y="6096000"/>
            <a:ext cx="596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latin typeface="Roboto Medium" pitchFamily="2" charset="0"/>
              </a:defRPr>
            </a:lvl1pPr>
          </a:lstStyle>
          <a:p>
            <a:fld id="{D44BAF4D-AE70-419B-852F-C9938D4AF04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33677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17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5" Type="http://schemas.openxmlformats.org/officeDocument/2006/relationships/theme" Target="../theme/theme5.xml"/><Relationship Id="rId4" Type="http://schemas.openxmlformats.org/officeDocument/2006/relationships/slideLayout" Target="../slideLayouts/slideLayout21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5" Type="http://schemas.openxmlformats.org/officeDocument/2006/relationships/theme" Target="../theme/theme6.xml"/><Relationship Id="rId4" Type="http://schemas.openxmlformats.org/officeDocument/2006/relationships/slideLayout" Target="../slideLayouts/slideLayout25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8.xml"/><Relationship Id="rId7" Type="http://schemas.openxmlformats.org/officeDocument/2006/relationships/theme" Target="../theme/theme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5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9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theme" Target="../theme/theme8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6743" r:id="rId1"/>
    <p:sldLayoutId id="2147486744" r:id="rId2"/>
    <p:sldLayoutId id="2147486745" r:id="rId3"/>
    <p:sldLayoutId id="2147486746" r:id="rId4"/>
    <p:sldLayoutId id="2147486747" r:id="rId5"/>
    <p:sldLayoutId id="2147486748" r:id="rId6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レクサスロダン Pro L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レクサスロダン Pro L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レクサスロダン Pro L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レクサスロダン Pro L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レクサスロダン Pro L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レクサスロダン Pro 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6749" r:id="rId1"/>
    <p:sldLayoutId id="2147486750" r:id="rId2"/>
    <p:sldLayoutId id="2147486751" r:id="rId3"/>
    <p:sldLayoutId id="2147486752" r:id="rId4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レクサスロダン Pro L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レクサスロダン Pro L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レクサスロダン Pro L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レクサスロダン Pro L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レクサスロダン Pro L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レクサスロダン Pro 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6753" r:id="rId1"/>
    <p:sldLayoutId id="2147486754" r:id="rId2"/>
    <p:sldLayoutId id="2147486755" r:id="rId3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レクサスロダン Pro L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レクサスロダン Pro L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レクサスロダン Pro L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レクサスロダン Pro L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レクサスロダン Pro L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レクサスロダン Pro 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6756" r:id="rId1"/>
    <p:sldLayoutId id="2147486757" r:id="rId2"/>
    <p:sldLayoutId id="2147486758" r:id="rId3"/>
    <p:sldLayoutId id="2147486759" r:id="rId4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レクサスロダン Pro L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レクサスロダン Pro L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レクサスロダン Pro L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レクサスロダン Pro L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レクサスロダン Pro L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レクサスロダン Pro 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6760" r:id="rId1"/>
    <p:sldLayoutId id="2147486761" r:id="rId2"/>
    <p:sldLayoutId id="2147486762" r:id="rId3"/>
    <p:sldLayoutId id="2147486763" r:id="rId4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レクサスロダン Pro L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レクサスロダン Pro L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レクサスロダン Pro L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レクサスロダン Pro L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レクサスロダン Pro L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レクサスロダン Pro 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6764" r:id="rId1"/>
    <p:sldLayoutId id="2147486765" r:id="rId2"/>
    <p:sldLayoutId id="2147486766" r:id="rId3"/>
    <p:sldLayoutId id="2147486767" r:id="rId4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レクサスロダン Pro L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レクサスロダン Pro L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レクサスロダン Pro L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レクサスロダン Pro L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レクサスロダン Pro L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レクサスロダン Pro 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6768" r:id="rId1"/>
    <p:sldLayoutId id="2147486769" r:id="rId2"/>
    <p:sldLayoutId id="2147486770" r:id="rId3"/>
    <p:sldLayoutId id="2147486771" r:id="rId4"/>
    <p:sldLayoutId id="2147486772" r:id="rId5"/>
    <p:sldLayoutId id="2147486773" r:id="rId6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レクサスロダン Pro L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レクサスロダン Pro L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レクサスロダン Pro L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レクサスロダン Pro L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レクサスロダン Pro L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レクサスロダン Pro 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6774" r:id="rId1"/>
    <p:sldLayoutId id="2147486775" r:id="rId2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レクサスロダン Pro L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レクサスロダン Pro L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レクサスロダン Pro L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レクサスロダン Pro L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レクサスロダン Pro L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レクサスロダン Pro 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6776" r:id="rId1"/>
    <p:sldLayoutId id="2147486777" r:id="rId2"/>
    <p:sldLayoutId id="2147486778" r:id="rId3"/>
    <p:sldLayoutId id="2147486779" r:id="rId4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レクサスロダン Pro L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Nobel-Book"/>
          <a:ea typeface="レクサスロダン Pro L"/>
          <a:cs typeface="レクサスロダン Pro L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レクサスロダン Pro L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レクサスロダン Pro L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レクサスロダン Pro L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レクサスロダン Pro L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レクサスロダン Pro 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800495"/>
              </p:ext>
            </p:extLst>
          </p:nvPr>
        </p:nvGraphicFramePr>
        <p:xfrm>
          <a:off x="1487488" y="3212976"/>
          <a:ext cx="6874483" cy="19813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66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5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kern="1200" noProof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Name of the Topic : SQL Commands</a:t>
                      </a:r>
                      <a:endParaRPr lang="en-US" sz="2000" b="1" kern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1441" marR="91441" marT="45731" marB="457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800" dirty="0">
                        <a:solidFill>
                          <a:schemeClr val="bg1"/>
                        </a:solidFill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1441" marR="91441" marT="45731" marB="457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585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Name : Deepak M Raigonda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731" marB="457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>
                        <a:solidFill>
                          <a:schemeClr val="bg1"/>
                        </a:solidFill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1441" marR="91441" marT="45731" marB="457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585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ea typeface="Roboto" pitchFamily="2" charset="0"/>
                          <a:cs typeface="Times New Roman" panose="02020603050405020304" pitchFamily="18" charset="0"/>
                        </a:rPr>
                        <a:t>SRN No : R23EF069</a:t>
                      </a:r>
                    </a:p>
                  </a:txBody>
                  <a:tcPr marL="91441" marR="91441" marT="45731" marB="457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800" dirty="0">
                        <a:solidFill>
                          <a:schemeClr val="bg1"/>
                        </a:solidFill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1441" marR="91441" marT="45731" marB="457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585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Subject : Database Management Systems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731" marB="457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endParaRPr lang="en-US" sz="1800" dirty="0">
                        <a:solidFill>
                          <a:schemeClr val="bg1"/>
                        </a:solidFill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1441" marR="91441" marT="45731" marB="457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585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: 28-03-2025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ea typeface="Roboto" pitchFamily="2" charset="0"/>
                        <a:cs typeface="Times New Roman" panose="02020603050405020304" pitchFamily="18" charset="0"/>
                      </a:endParaRPr>
                    </a:p>
                  </a:txBody>
                  <a:tcPr marL="91441" marR="91441" marT="45731" marB="457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solidFill>
                          <a:schemeClr val="bg1"/>
                        </a:solidFill>
                        <a:latin typeface="Roboto" pitchFamily="2" charset="0"/>
                        <a:ea typeface="Roboto" pitchFamily="2" charset="0"/>
                      </a:endParaRPr>
                    </a:p>
                  </a:txBody>
                  <a:tcPr marL="91441" marR="91441" marT="45731" marB="45731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153" y="116632"/>
            <a:ext cx="6211927" cy="8382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DML COMMANDS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95399" y="1340768"/>
            <a:ext cx="10801201" cy="432048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DELETE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DELETE command removes specific records from a table.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condition;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 FROM students WHERE id = 1;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398BEA-7FA6-DC23-AC9A-422D4B01CE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3573016"/>
            <a:ext cx="5156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6632"/>
            <a:ext cx="6211927" cy="8382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DQL COMMANDS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95399" y="1340768"/>
            <a:ext cx="10801201" cy="432048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SELECT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SELECT command retrieves data from a table.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column1, column2 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students;</a:t>
            </a:r>
          </a:p>
          <a:p>
            <a:endParaRPr dirty="0"/>
          </a:p>
        </p:txBody>
      </p:sp>
      <p:pic>
        <p:nvPicPr>
          <p:cNvPr id="5" name="Picture 4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6057B33E-8226-FEC5-6B27-87CC87E7B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14" y="3573016"/>
            <a:ext cx="3556000" cy="1473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86A9A-18C5-5D06-F278-6A0D79219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BB14-7A10-D515-9739-BBE692897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116632"/>
            <a:ext cx="6211927" cy="8382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DQL COMMANDS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09762-3DFC-CB6C-D703-7CF296C1F1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99" y="1340768"/>
            <a:ext cx="10801201" cy="432048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FROM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FROM command is used to specify the tables or views from which to retrieve data.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column1, column2 ... FROM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customers;</a:t>
            </a:r>
            <a:endParaRPr dirty="0"/>
          </a:p>
        </p:txBody>
      </p:sp>
      <p:pic>
        <p:nvPicPr>
          <p:cNvPr id="7" name="Picture 6" descr="A black and white screen with white text&#10;&#10;AI-generated content may be incorrect.">
            <a:extLst>
              <a:ext uri="{FF2B5EF4-FFF2-40B4-BE49-F238E27FC236}">
                <a16:creationId xmlns:a16="http://schemas.microsoft.com/office/drawing/2014/main" id="{607A9893-0F25-E598-4BD8-A39DD6B101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54" y="3501008"/>
            <a:ext cx="38735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214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FE215-1E56-3C16-D263-192608A69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4A46-8DF4-4026-2E62-A036C350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92" y="116632"/>
            <a:ext cx="6211927" cy="8382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DQL COMMANDS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BAAA7-8542-A09E-EAD8-89E8544206B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99" y="1340768"/>
            <a:ext cx="10801201" cy="432048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WHERE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WHERE command is used to filter data based on conditions.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column1, column2 FROM table_name WHERE condition;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* FROM students WHERE age &gt; 18;</a:t>
            </a:r>
          </a:p>
          <a:p>
            <a:endParaRPr dirty="0"/>
          </a:p>
        </p:txBody>
      </p:sp>
      <p:pic>
        <p:nvPicPr>
          <p:cNvPr id="5" name="Picture 4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AC72E4FE-9250-622B-A960-2FBD7B878F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3501008"/>
            <a:ext cx="48006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2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6632"/>
            <a:ext cx="6211927" cy="8382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DcL COMMANDS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95399" y="1340768"/>
            <a:ext cx="10801201" cy="432048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GRANT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GRANT command gives specific privileges to a user.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privilege_name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user;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GRANT SELECT ON students TO user1;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E392C-5044-B393-464A-8847B5F9B5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33"/>
          <a:stretch/>
        </p:blipFill>
        <p:spPr>
          <a:xfrm>
            <a:off x="767408" y="3573016"/>
            <a:ext cx="4724400" cy="24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505812-61A7-7D20-3414-47D3D845B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3814316"/>
            <a:ext cx="4724400" cy="2413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6632"/>
            <a:ext cx="6211927" cy="8382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DcL COMMANDS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95399" y="1340768"/>
            <a:ext cx="10801201" cy="432048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REVOKE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REVOKE command removes privileges from a user.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REVOKE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privilege_name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user;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REVOKE SELECT ON students FROM user1;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2C9AF-D223-CFB3-5B92-F118B3DE17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76" b="-5556"/>
          <a:stretch/>
        </p:blipFill>
        <p:spPr>
          <a:xfrm>
            <a:off x="767408" y="3573016"/>
            <a:ext cx="4724400" cy="241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D6A72E-2A95-8C28-9CC2-AA0C51B9A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3771740"/>
            <a:ext cx="4724400" cy="2413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6632"/>
            <a:ext cx="6211927" cy="8382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DCL COMMANDS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95401" y="1340768"/>
            <a:ext cx="10801201" cy="432048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COMMIT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COMMIT command saves all changes made during the transaction.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COMMIT;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COMMIT;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F40F71-09CF-8E2E-51CB-6F43A16431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3501008"/>
            <a:ext cx="4267200" cy="482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6632"/>
            <a:ext cx="6211927" cy="8382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TCL COMMANDS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95399" y="1340768"/>
            <a:ext cx="10801201" cy="432048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ROLLBACK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ROLLBACK command reverts changes made during the transaction.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ROLLBACK;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ROLLBACK;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4DFF6-D19A-7895-9EDE-09336A946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3573016"/>
            <a:ext cx="3886200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6632"/>
            <a:ext cx="6211927" cy="8382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TCL COMMANDS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95399" y="1340768"/>
            <a:ext cx="10801201" cy="432048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SAVEPOINT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SAVEPOINT command creates a point within a transaction to which a rollback can be made.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SAVEPOINT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savepoint_name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SAVEPOINT sp1;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8D190-274E-21A5-5DD0-1B433E280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3573016"/>
            <a:ext cx="4724400" cy="4699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341183"/>
            <a:ext cx="6211927" cy="8382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83968" y="1340768"/>
            <a:ext cx="10801201" cy="432048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commands are categorized into DDL, DML, DQL, DCL, and TCL, each serving a specific purpose in database management.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114" y="188640"/>
            <a:ext cx="6211888" cy="838200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CONTENTS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987" name="Text Placeholder 2"/>
          <p:cNvSpPr>
            <a:spLocks noGrp="1" noChangeArrowheads="1"/>
          </p:cNvSpPr>
          <p:nvPr>
            <p:ph type="body" sz="quarter" idx="17"/>
          </p:nvPr>
        </p:nvSpPr>
        <p:spPr bwMode="auto">
          <a:xfrm>
            <a:off x="695400" y="1773238"/>
            <a:ext cx="10801350" cy="43211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 marL="0" indent="0"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Types of SQL Commands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DDL Commands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DML Commands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DQL Commands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DCL Commands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TCL Commands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Conclusion</a:t>
            </a:r>
          </a:p>
          <a:p>
            <a:pPr marL="0" indent="0">
              <a:spcBef>
                <a:spcPct val="0"/>
              </a:spcBef>
              <a:buFont typeface="+mj-lt"/>
              <a:buNone/>
            </a:pPr>
            <a:endParaRPr lang="en-IN" altLang="en-US" dirty="0">
              <a:ea typeface="レクサスロダン Pro 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31258-8059-A278-DA96-6D41A0F41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A2DD2-39A0-793F-F4C0-04E858DF5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831" y="116632"/>
            <a:ext cx="6211927" cy="8382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F2E602-CAFB-C85A-497E-C30347BE41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3968" y="1340768"/>
            <a:ext cx="10801201" cy="432048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google.com</a:t>
            </a:r>
          </a:p>
          <a:p>
            <a:pPr marL="0" indent="0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7478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>
          <a:xfrm>
            <a:off x="765175" y="3017838"/>
            <a:ext cx="10515600" cy="13255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solidFill>
                  <a:schemeClr val="bg1"/>
                </a:solidFill>
                <a:ea typeface="レクサスロダン Pro L"/>
                <a:cs typeface="レクサスロダン Pro L"/>
              </a:rPr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1" y="332656"/>
            <a:ext cx="6211927" cy="90133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SQL Commands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DDL - Data Definition Language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DML - Data Manipulation Language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DQL - Data Query Language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DCL - Data Control Language</a:t>
            </a:r>
          </a:p>
          <a:p>
            <a:pPr marL="0" indent="0"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TCL - Transaction Control Language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0" y="395786"/>
            <a:ext cx="6211927" cy="8382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 Commands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767407" y="1412776"/>
            <a:ext cx="10801201" cy="3024336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CREATE</a:t>
            </a:r>
          </a:p>
          <a:p>
            <a:pPr marL="242878" lvl="1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CREATE command is used to create a new database or table.</a:t>
            </a:r>
          </a:p>
          <a:p>
            <a:pPr marL="242878" lvl="1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242878" lvl="1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</a:p>
          <a:p>
            <a:pPr marL="242878" lvl="1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column1 datatype, column2 datatype );</a:t>
            </a:r>
          </a:p>
          <a:p>
            <a:pPr marL="242878" lvl="1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242878" lvl="1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TABLE students (id INT, name VARCHAR(50));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A4BC7-3DDD-0308-20E1-B8460AC8F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3992612"/>
            <a:ext cx="6197600" cy="444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 Commands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767408" y="1340768"/>
            <a:ext cx="10801201" cy="432048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 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ALTER command modifies an existing database structure.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ALTER TABLE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column_name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datatype;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ALTER TABLE students ADD age INT;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80CA18-3963-79FC-E800-053A3F337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4" y="3577208"/>
            <a:ext cx="5575300" cy="6731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5401" y="188640"/>
            <a:ext cx="6211927" cy="8382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 COMMANDS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97434" y="1340768"/>
            <a:ext cx="10801201" cy="432048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DROP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DROP command permanently deletes a database or table.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TABLE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TABLE students;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B5730E-1523-0030-8108-2859A1CC6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3501008"/>
            <a:ext cx="4876800" cy="431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161" y="142526"/>
            <a:ext cx="6211927" cy="8382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DDL COMMANDS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95399" y="1340768"/>
            <a:ext cx="10801201" cy="432048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TRUNCATE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TRUNCATE command removes all records from a table but retains the structure.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TRUNCATE TABLE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TRUNCATE TABLE students;</a:t>
            </a:r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7E00781-0AAF-AF75-D833-18B97182D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3501008"/>
            <a:ext cx="4343400" cy="444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6632"/>
            <a:ext cx="6211927" cy="8382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DML COMMANDS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95399" y="1340768"/>
            <a:ext cx="10801201" cy="432048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INSERT 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INSERT command adds new records into a table.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(column1, column2) VALUES (value1, value2);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 INTO students (id, name) VALUES (1, 'John');</a:t>
            </a:r>
          </a:p>
          <a:p>
            <a:endParaRPr dirty="0"/>
          </a:p>
        </p:txBody>
      </p:sp>
      <p:pic>
        <p:nvPicPr>
          <p:cNvPr id="9" name="Picture 8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4CEFB4B6-227A-D1B3-A9F4-D3FE42729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3511914"/>
            <a:ext cx="6311900" cy="203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6632"/>
            <a:ext cx="6211927" cy="83820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DML COMMANDS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695399" y="1340768"/>
            <a:ext cx="10801201" cy="432048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UPDATE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UPDATE command modifies existing records in a table.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table_name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column1 = value1 WHERE condition;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  <a:defRPr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students SET name = 'Mike' WHERE id = 1;</a:t>
            </a:r>
          </a:p>
          <a:p>
            <a:endParaRPr dirty="0"/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9E679EE4-2597-0096-8129-F63C78BFD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55" y="3501008"/>
            <a:ext cx="5969000" cy="22987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EVA Powerpoint Template - NEW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iroko_LI master PPT template vs6_17 May" id="{612B838A-5E32-418B-B7C4-7EB4F3A298E7}" vid="{DD7C752D-2EC0-456A-A201-074024275761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SP_Nobel">
      <a:majorFont>
        <a:latin typeface="Nobel-Book"/>
        <a:ea typeface="ＭＳ Ｐゴシック"/>
        <a:cs typeface=""/>
      </a:majorFont>
      <a:minorFont>
        <a:latin typeface="Nobel-Book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SP_Nobel">
      <a:majorFont>
        <a:latin typeface="Nobel-Book"/>
        <a:ea typeface="ＭＳ Ｐゴシック"/>
        <a:cs typeface=""/>
      </a:majorFont>
      <a:minorFont>
        <a:latin typeface="Nobel-Book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genda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Divider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edia / Video Slide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opy Slides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opy and Image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able &amp; Graphs Slide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Flow Slides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Thank You ">
  <a:themeElements>
    <a:clrScheme name="Lexus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0082B2"/>
      </a:accent2>
      <a:accent3>
        <a:srgbClr val="70AD47"/>
      </a:accent3>
      <a:accent4>
        <a:srgbClr val="A8B654"/>
      </a:accent4>
      <a:accent5>
        <a:srgbClr val="F8F8AD"/>
      </a:accent5>
      <a:accent6>
        <a:srgbClr val="CAB6D8"/>
      </a:accent6>
      <a:hlink>
        <a:srgbClr val="48367D"/>
      </a:hlink>
      <a:folHlink>
        <a:srgbClr val="A5A5A5"/>
      </a:folHlink>
    </a:clrScheme>
    <a:fontScheme name="ユーザー定義 1">
      <a:majorFont>
        <a:latin typeface="Nobel-Book"/>
        <a:ea typeface="レクサスロダン Pro L"/>
        <a:cs typeface=""/>
      </a:majorFont>
      <a:minorFont>
        <a:latin typeface="Nobel-Book"/>
        <a:ea typeface="レクサスロダン Pro 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Lexus 3">
    <a:dk1>
      <a:srgbClr val="000000"/>
    </a:dk1>
    <a:lt1>
      <a:srgbClr val="FFFFFF"/>
    </a:lt1>
    <a:dk2>
      <a:srgbClr val="44546A"/>
    </a:dk2>
    <a:lt2>
      <a:srgbClr val="E7E6E6"/>
    </a:lt2>
    <a:accent1>
      <a:srgbClr val="5B9BD5"/>
    </a:accent1>
    <a:accent2>
      <a:srgbClr val="0082B2"/>
    </a:accent2>
    <a:accent3>
      <a:srgbClr val="70AD47"/>
    </a:accent3>
    <a:accent4>
      <a:srgbClr val="A8B654"/>
    </a:accent4>
    <a:accent5>
      <a:srgbClr val="F8F8AD"/>
    </a:accent5>
    <a:accent6>
      <a:srgbClr val="CAB6D8"/>
    </a:accent6>
    <a:hlink>
      <a:srgbClr val="48367D"/>
    </a:hlink>
    <a:folHlink>
      <a:srgbClr val="A5A5A5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60ADC236C7AC742BB0BFCA0FFECEA3A" ma:contentTypeVersion="0" ma:contentTypeDescription="Create a new document." ma:contentTypeScope="" ma:versionID="6b302963b2d4f2b039b5a5db900d0a6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9AE24FE-195A-4977-9740-21B0E7B6E4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57E7970-383A-4553-B548-3EB18B7B93E8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A6C91B7-41B2-43A3-A2C0-738920E68A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Research Request Presentation</Template>
  <TotalTime>4147</TotalTime>
  <Words>676</Words>
  <Application>Microsoft Macintosh PowerPoint</Application>
  <PresentationFormat>Widescreen</PresentationFormat>
  <Paragraphs>131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9</vt:i4>
      </vt:variant>
      <vt:variant>
        <vt:lpstr>Slide Titles</vt:lpstr>
      </vt:variant>
      <vt:variant>
        <vt:i4>21</vt:i4>
      </vt:variant>
    </vt:vector>
  </HeadingPairs>
  <TitlesOfParts>
    <vt:vector size="37" baseType="lpstr">
      <vt:lpstr>Arial</vt:lpstr>
      <vt:lpstr>Nobel-Book</vt:lpstr>
      <vt:lpstr>Roboto</vt:lpstr>
      <vt:lpstr>Roboto Medium</vt:lpstr>
      <vt:lpstr>Times</vt:lpstr>
      <vt:lpstr>Times New Roman</vt:lpstr>
      <vt:lpstr>レクサスロダン Pro L</vt:lpstr>
      <vt:lpstr>REVA Powerpoint Template - NEW</vt:lpstr>
      <vt:lpstr>Agenda</vt:lpstr>
      <vt:lpstr>Divider</vt:lpstr>
      <vt:lpstr>Media / Video Slide</vt:lpstr>
      <vt:lpstr>Copy Slides</vt:lpstr>
      <vt:lpstr>Copy and Image</vt:lpstr>
      <vt:lpstr>Table &amp; Graphs Slide</vt:lpstr>
      <vt:lpstr>Flow Slides</vt:lpstr>
      <vt:lpstr>Thank You </vt:lpstr>
      <vt:lpstr>PowerPoint Presentation</vt:lpstr>
      <vt:lpstr>LIST OF CONTENTS</vt:lpstr>
      <vt:lpstr>Types of SQL Commands </vt:lpstr>
      <vt:lpstr>DdL Commands  </vt:lpstr>
      <vt:lpstr>DdL Commands  </vt:lpstr>
      <vt:lpstr>DDL COMMANDS</vt:lpstr>
      <vt:lpstr>DDL COMMANDS</vt:lpstr>
      <vt:lpstr>DML COMMANDS</vt:lpstr>
      <vt:lpstr>DML COMMANDS</vt:lpstr>
      <vt:lpstr>DML COMMANDS</vt:lpstr>
      <vt:lpstr>DQL COMMANDS</vt:lpstr>
      <vt:lpstr>DQL COMMANDS</vt:lpstr>
      <vt:lpstr>DQL COMMANDS</vt:lpstr>
      <vt:lpstr>DcL COMMANDS</vt:lpstr>
      <vt:lpstr>DcL COMMANDS</vt:lpstr>
      <vt:lpstr>DCL COMMANDS</vt:lpstr>
      <vt:lpstr>TCL COMMANDS</vt:lpstr>
      <vt:lpstr>TCL COMMANDS</vt:lpstr>
      <vt:lpstr>Conclusion 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Category - 01</dc:title>
  <dc:creator>Ananda V</dc:creator>
  <cp:lastModifiedBy>DEEPAK M RAIGONDA</cp:lastModifiedBy>
  <cp:revision>264</cp:revision>
  <cp:lastPrinted>2018-09-28T07:11:06Z</cp:lastPrinted>
  <dcterms:created xsi:type="dcterms:W3CDTF">2020-12-17T10:01:39Z</dcterms:created>
  <dcterms:modified xsi:type="dcterms:W3CDTF">2025-03-27T17:35:12Z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0x010100B60ADC236C7AC742BB0BFCA0FFECEA3A</vt:lpwstr>
  </property>
</Properties>
</file>