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61" r:id="rId5"/>
    <p:sldId id="257" r:id="rId6"/>
    <p:sldId id="258" r:id="rId7"/>
    <p:sldId id="262" r:id="rId8"/>
    <p:sldId id="267" r:id="rId9"/>
    <p:sldId id="263"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5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C7918A-56DA-4C1C-8BA8-2D992A27AE46}"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86704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C7918A-56DA-4C1C-8BA8-2D992A27AE46}"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426057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C7918A-56DA-4C1C-8BA8-2D992A27AE46}"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236021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C7918A-56DA-4C1C-8BA8-2D992A27AE46}"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397231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7918A-56DA-4C1C-8BA8-2D992A27AE46}"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396329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C7918A-56DA-4C1C-8BA8-2D992A27AE46}"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146328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C7918A-56DA-4C1C-8BA8-2D992A27AE46}"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364984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C7918A-56DA-4C1C-8BA8-2D992A27AE46}"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31791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7918A-56DA-4C1C-8BA8-2D992A27AE46}"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340671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7918A-56DA-4C1C-8BA8-2D992A27AE46}"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121215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7918A-56DA-4C1C-8BA8-2D992A27AE46}"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1AC94D-DFF4-49F8-A61D-6B65D439231B}" type="slidenum">
              <a:rPr lang="en-IN" smtClean="0"/>
              <a:t>‹#›</a:t>
            </a:fld>
            <a:endParaRPr lang="en-IN"/>
          </a:p>
        </p:txBody>
      </p:sp>
    </p:spTree>
    <p:extLst>
      <p:ext uri="{BB962C8B-B14F-4D97-AF65-F5344CB8AC3E}">
        <p14:creationId xmlns:p14="http://schemas.microsoft.com/office/powerpoint/2010/main" val="127009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7918A-56DA-4C1C-8BA8-2D992A27AE46}" type="datetimeFigureOut">
              <a:rPr lang="en-IN" smtClean="0"/>
              <a:t>20-03-2024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AC94D-DFF4-49F8-A61D-6B65D439231B}" type="slidenum">
              <a:rPr lang="en-IN" smtClean="0"/>
              <a:t>‹#›</a:t>
            </a:fld>
            <a:endParaRPr lang="en-IN"/>
          </a:p>
        </p:txBody>
      </p:sp>
    </p:spTree>
    <p:extLst>
      <p:ext uri="{BB962C8B-B14F-4D97-AF65-F5344CB8AC3E}">
        <p14:creationId xmlns:p14="http://schemas.microsoft.com/office/powerpoint/2010/main" val="2843014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392"/>
            <a:ext cx="9144000" cy="698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51715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8916" y="332655"/>
            <a:ext cx="5370316" cy="461665"/>
          </a:xfrm>
          <a:prstGeom prst="rect">
            <a:avLst/>
          </a:prstGeom>
        </p:spPr>
        <p:txBody>
          <a:bodyPr wrap="none">
            <a:spAutoFit/>
          </a:bodyPr>
          <a:lstStyle/>
          <a:p>
            <a:r>
              <a:rPr lang="en-IN" sz="2400" b="1" dirty="0" smtClean="0"/>
              <a:t>Acknowledgement for your </a:t>
            </a:r>
            <a:r>
              <a:rPr lang="en-IN" sz="2400" b="1" dirty="0"/>
              <a:t>participation</a:t>
            </a:r>
          </a:p>
        </p:txBody>
      </p:sp>
      <p:sp>
        <p:nvSpPr>
          <p:cNvPr id="3" name="Rectangle 2"/>
          <p:cNvSpPr/>
          <p:nvPr/>
        </p:nvSpPr>
        <p:spPr>
          <a:xfrm>
            <a:off x="-17926" y="908720"/>
            <a:ext cx="9144000" cy="4708981"/>
          </a:xfrm>
          <a:prstGeom prst="rect">
            <a:avLst/>
          </a:prstGeom>
        </p:spPr>
        <p:txBody>
          <a:bodyPr wrap="square">
            <a:spAutoFit/>
          </a:bodyPr>
          <a:lstStyle/>
          <a:p>
            <a:pPr algn="just"/>
            <a:r>
              <a:rPr lang="en-US" sz="2000" dirty="0"/>
              <a:t>"Before we conclude, I would like to take a moment to express my sincere gratitude to each and every one of you for your active participation throughout this session. Your insightful questions, comments, and contributions have truly enriched our discussion and made this presentation even more engaging. It's been a pleasure interacting with such an attentive and enthusiastic audience</a:t>
            </a:r>
            <a:r>
              <a:rPr lang="en-US" sz="2000" dirty="0" smtClean="0"/>
              <a:t>.</a:t>
            </a:r>
          </a:p>
          <a:p>
            <a:pPr algn="just"/>
            <a:endParaRPr lang="en-US" sz="2000" dirty="0"/>
          </a:p>
          <a:p>
            <a:pPr algn="just"/>
            <a:r>
              <a:rPr lang="en-US" sz="2000" dirty="0"/>
              <a:t>Your participation underscores the importance of collaboration and exchange of ideas in our journey towards understanding and harnessing the power of AI conversational agents like </a:t>
            </a:r>
            <a:r>
              <a:rPr lang="en-US" sz="2000" dirty="0" err="1"/>
              <a:t>ChatGPT</a:t>
            </a:r>
            <a:r>
              <a:rPr lang="en-US" sz="2000" dirty="0"/>
              <a:t>. Your curiosity and engagement inspire us to continue pushing the boundaries of technology and exploring new possibilities</a:t>
            </a:r>
            <a:r>
              <a:rPr lang="en-US" sz="2000" dirty="0" smtClean="0"/>
              <a:t>.</a:t>
            </a:r>
          </a:p>
          <a:p>
            <a:pPr algn="just"/>
            <a:endParaRPr lang="en-US" sz="2000" dirty="0"/>
          </a:p>
          <a:p>
            <a:pPr algn="just"/>
            <a:r>
              <a:rPr lang="en-US" sz="2000" dirty="0"/>
              <a:t>So, from the bottom of my heart, thank you for your valuable input and for being an integral part of today's presentation. Let's continue this dialogue and work together towards a future where AI-driven communication transforms our world for the better.</a:t>
            </a:r>
          </a:p>
          <a:p>
            <a:pPr algn="just"/>
            <a:r>
              <a:rPr lang="en-US" sz="2000" dirty="0"/>
              <a:t>Thank you once again."</a:t>
            </a:r>
          </a:p>
        </p:txBody>
      </p:sp>
    </p:spTree>
    <p:extLst>
      <p:ext uri="{BB962C8B-B14F-4D97-AF65-F5344CB8AC3E}">
        <p14:creationId xmlns:p14="http://schemas.microsoft.com/office/powerpoint/2010/main" val="3083194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3">
                                            <p:txEl>
                                              <p:pRg st="2" end="2"/>
                                            </p:txEl>
                                          </p:spTgt>
                                        </p:tgtEl>
                                        <p:attrNameLst>
                                          <p:attrName>ppt_x</p:attrName>
                                          <p:attrName>ppt_y</p:attrName>
                                        </p:attrNameLst>
                                      </p:cBhvr>
                                    </p:animMotion>
                                    <p:animRot by="1500000">
                                      <p:cBhvr>
                                        <p:cTn id="15" dur="125" fill="hold">
                                          <p:stCondLst>
                                            <p:cond delay="0"/>
                                          </p:stCondLst>
                                        </p:cTn>
                                        <p:tgtEl>
                                          <p:spTgt spid="3">
                                            <p:txEl>
                                              <p:pRg st="2" end="2"/>
                                            </p:txEl>
                                          </p:spTgt>
                                        </p:tgtEl>
                                        <p:attrNameLst>
                                          <p:attrName>r</p:attrName>
                                        </p:attrNameLst>
                                      </p:cBhvr>
                                    </p:animRot>
                                    <p:animRot by="-1500000">
                                      <p:cBhvr>
                                        <p:cTn id="16" dur="125" fill="hold">
                                          <p:stCondLst>
                                            <p:cond delay="125"/>
                                          </p:stCondLst>
                                        </p:cTn>
                                        <p:tgtEl>
                                          <p:spTgt spid="3">
                                            <p:txEl>
                                              <p:pRg st="2" end="2"/>
                                            </p:txEl>
                                          </p:spTgt>
                                        </p:tgtEl>
                                        <p:attrNameLst>
                                          <p:attrName>r</p:attrName>
                                        </p:attrNameLst>
                                      </p:cBhvr>
                                    </p:animRot>
                                    <p:animRot by="-1500000">
                                      <p:cBhvr>
                                        <p:cTn id="17" dur="125" fill="hold">
                                          <p:stCondLst>
                                            <p:cond delay="250"/>
                                          </p:stCondLst>
                                        </p:cTn>
                                        <p:tgtEl>
                                          <p:spTgt spid="3">
                                            <p:txEl>
                                              <p:pRg st="2" end="2"/>
                                            </p:txEl>
                                          </p:spTgt>
                                        </p:tgtEl>
                                        <p:attrNameLst>
                                          <p:attrName>r</p:attrName>
                                        </p:attrNameLst>
                                      </p:cBhvr>
                                    </p:animRot>
                                    <p:animRot by="1500000">
                                      <p:cBhvr>
                                        <p:cTn id="18" dur="125" fill="hold">
                                          <p:stCondLst>
                                            <p:cond delay="375"/>
                                          </p:stCondLst>
                                        </p:cTn>
                                        <p:tgtEl>
                                          <p:spTgt spid="3">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3">
                                            <p:txEl>
                                              <p:pRg st="4" end="4"/>
                                            </p:txEl>
                                          </p:spTgt>
                                        </p:tgtEl>
                                        <p:attrNameLst>
                                          <p:attrName>ppt_x</p:attrName>
                                          <p:attrName>ppt_y</p:attrName>
                                        </p:attrNameLst>
                                      </p:cBhvr>
                                    </p:animMotion>
                                    <p:animRot by="1500000">
                                      <p:cBhvr>
                                        <p:cTn id="23" dur="125" fill="hold">
                                          <p:stCondLst>
                                            <p:cond delay="0"/>
                                          </p:stCondLst>
                                        </p:cTn>
                                        <p:tgtEl>
                                          <p:spTgt spid="3">
                                            <p:txEl>
                                              <p:pRg st="4" end="4"/>
                                            </p:txEl>
                                          </p:spTgt>
                                        </p:tgtEl>
                                        <p:attrNameLst>
                                          <p:attrName>r</p:attrName>
                                        </p:attrNameLst>
                                      </p:cBhvr>
                                    </p:animRot>
                                    <p:animRot by="-1500000">
                                      <p:cBhvr>
                                        <p:cTn id="24" dur="125" fill="hold">
                                          <p:stCondLst>
                                            <p:cond delay="125"/>
                                          </p:stCondLst>
                                        </p:cTn>
                                        <p:tgtEl>
                                          <p:spTgt spid="3">
                                            <p:txEl>
                                              <p:pRg st="4" end="4"/>
                                            </p:txEl>
                                          </p:spTgt>
                                        </p:tgtEl>
                                        <p:attrNameLst>
                                          <p:attrName>r</p:attrName>
                                        </p:attrNameLst>
                                      </p:cBhvr>
                                    </p:animRot>
                                    <p:animRot by="-1500000">
                                      <p:cBhvr>
                                        <p:cTn id="25" dur="125" fill="hold">
                                          <p:stCondLst>
                                            <p:cond delay="250"/>
                                          </p:stCondLst>
                                        </p:cTn>
                                        <p:tgtEl>
                                          <p:spTgt spid="3">
                                            <p:txEl>
                                              <p:pRg st="4" end="4"/>
                                            </p:txEl>
                                          </p:spTgt>
                                        </p:tgtEl>
                                        <p:attrNameLst>
                                          <p:attrName>r</p:attrName>
                                        </p:attrNameLst>
                                      </p:cBhvr>
                                    </p:animRot>
                                    <p:animRot by="1500000">
                                      <p:cBhvr>
                                        <p:cTn id="26" dur="125" fill="hold">
                                          <p:stCondLst>
                                            <p:cond delay="375"/>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eepa\OneDrive\Pictures\Thank 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33" y="980728"/>
            <a:ext cx="9036496" cy="478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739300"/>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1470025"/>
          </a:xfrm>
        </p:spPr>
        <p:txBody>
          <a:bodyPr>
            <a:noAutofit/>
          </a:bodyPr>
          <a:lstStyle/>
          <a:p>
            <a:r>
              <a:rPr lang="en-US" sz="9600" dirty="0" smtClean="0">
                <a:solidFill>
                  <a:srgbClr val="7030A0"/>
                </a:solidFill>
                <a:latin typeface="Algerian" panose="04020705040A02060702" pitchFamily="82" charset="0"/>
              </a:rPr>
              <a:t>Chat GPT</a:t>
            </a:r>
            <a:endParaRPr lang="en-IN" sz="9600" dirty="0">
              <a:solidFill>
                <a:srgbClr val="7030A0"/>
              </a:solidFill>
              <a:latin typeface="Algerian" panose="04020705040A02060702" pitchFamily="82" charset="0"/>
            </a:endParaRPr>
          </a:p>
        </p:txBody>
      </p:sp>
      <p:sp>
        <p:nvSpPr>
          <p:cNvPr id="4" name="Title 1"/>
          <p:cNvSpPr txBox="1">
            <a:spLocks/>
          </p:cNvSpPr>
          <p:nvPr/>
        </p:nvSpPr>
        <p:spPr>
          <a:xfrm>
            <a:off x="755576" y="1988839"/>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t>What you will learn?</a:t>
            </a:r>
          </a:p>
        </p:txBody>
      </p:sp>
      <p:sp>
        <p:nvSpPr>
          <p:cNvPr id="5" name="Title 1"/>
          <p:cNvSpPr txBox="1">
            <a:spLocks/>
          </p:cNvSpPr>
          <p:nvPr/>
        </p:nvSpPr>
        <p:spPr>
          <a:xfrm>
            <a:off x="755576" y="3645024"/>
            <a:ext cx="7772400" cy="25922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Wingdings" panose="05000000000000000000" pitchFamily="2" charset="2"/>
              <a:buChar char="ü"/>
            </a:pPr>
            <a:r>
              <a:rPr lang="en-IN" sz="3200" dirty="0" smtClean="0"/>
              <a:t>History and Definition </a:t>
            </a:r>
            <a:r>
              <a:rPr lang="en-IN" sz="3200" dirty="0"/>
              <a:t>of </a:t>
            </a:r>
            <a:r>
              <a:rPr lang="en-IN" sz="3200" dirty="0" err="1" smtClean="0"/>
              <a:t>ChatGPT</a:t>
            </a:r>
            <a:r>
              <a:rPr lang="en-IN" sz="3200" dirty="0" smtClean="0"/>
              <a:t>.</a:t>
            </a:r>
          </a:p>
          <a:p>
            <a:pPr marL="342900" indent="-342900" algn="l">
              <a:buFont typeface="Wingdings" panose="05000000000000000000" pitchFamily="2" charset="2"/>
              <a:buChar char="ü"/>
            </a:pPr>
            <a:r>
              <a:rPr lang="en-IN" sz="3200" dirty="0"/>
              <a:t>How </a:t>
            </a:r>
            <a:r>
              <a:rPr lang="en-IN" sz="3200" dirty="0" err="1"/>
              <a:t>ChatGPT</a:t>
            </a:r>
            <a:r>
              <a:rPr lang="en-IN" sz="3200" dirty="0"/>
              <a:t> </a:t>
            </a:r>
            <a:r>
              <a:rPr lang="en-IN" sz="3200" dirty="0" smtClean="0"/>
              <a:t>Works.</a:t>
            </a:r>
          </a:p>
          <a:p>
            <a:pPr marL="342900" indent="-342900" algn="l">
              <a:buFont typeface="Wingdings" panose="05000000000000000000" pitchFamily="2" charset="2"/>
              <a:buChar char="ü"/>
            </a:pPr>
            <a:r>
              <a:rPr lang="en-IN" sz="3200" dirty="0" smtClean="0"/>
              <a:t>How students can use </a:t>
            </a:r>
            <a:r>
              <a:rPr lang="en-IN" sz="3200" dirty="0" err="1" smtClean="0"/>
              <a:t>ChatGPT</a:t>
            </a:r>
            <a:r>
              <a:rPr lang="en-IN" sz="3200" dirty="0" smtClean="0"/>
              <a:t>?</a:t>
            </a:r>
          </a:p>
          <a:p>
            <a:pPr marL="342900" indent="-342900" algn="l">
              <a:buFont typeface="Wingdings" panose="05000000000000000000" pitchFamily="2" charset="2"/>
              <a:buChar char="ü"/>
            </a:pPr>
            <a:r>
              <a:rPr lang="en-IN" sz="3200" dirty="0"/>
              <a:t>Advantages </a:t>
            </a:r>
            <a:r>
              <a:rPr lang="en-IN" sz="3200" dirty="0" smtClean="0"/>
              <a:t>and Limitations of </a:t>
            </a:r>
            <a:r>
              <a:rPr lang="en-IN" sz="3200" dirty="0" err="1" smtClean="0"/>
              <a:t>ChatGPT</a:t>
            </a:r>
            <a:r>
              <a:rPr lang="en-IN" sz="3200" dirty="0" smtClean="0"/>
              <a:t>.</a:t>
            </a:r>
          </a:p>
        </p:txBody>
      </p:sp>
    </p:spTree>
    <p:extLst>
      <p:ext uri="{BB962C8B-B14F-4D97-AF65-F5344CB8AC3E}">
        <p14:creationId xmlns:p14="http://schemas.microsoft.com/office/powerpoint/2010/main" val="93789055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wipe(down)">
                                      <p:cBhvr>
                                        <p:cTn id="25" dur="580">
                                          <p:stCondLst>
                                            <p:cond delay="0"/>
                                          </p:stCondLst>
                                        </p:cTn>
                                        <p:tgtEl>
                                          <p:spTgt spid="5">
                                            <p:txEl>
                                              <p:pRg st="1" end="1"/>
                                            </p:txEl>
                                          </p:spTgt>
                                        </p:tgtEl>
                                      </p:cBhvr>
                                    </p:animEffect>
                                    <p:anim calcmode="lin" valueType="num">
                                      <p:cBhvr>
                                        <p:cTn id="26"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1" end="1"/>
                                            </p:txEl>
                                          </p:spTgt>
                                        </p:tgtEl>
                                      </p:cBhvr>
                                      <p:to x="100000" y="60000"/>
                                    </p:animScale>
                                    <p:animScale>
                                      <p:cBhvr>
                                        <p:cTn id="32" dur="166" decel="50000">
                                          <p:stCondLst>
                                            <p:cond delay="676"/>
                                          </p:stCondLst>
                                        </p:cTn>
                                        <p:tgtEl>
                                          <p:spTgt spid="5">
                                            <p:txEl>
                                              <p:pRg st="1" end="1"/>
                                            </p:txEl>
                                          </p:spTgt>
                                        </p:tgtEl>
                                      </p:cBhvr>
                                      <p:to x="100000" y="100000"/>
                                    </p:animScale>
                                    <p:animScale>
                                      <p:cBhvr>
                                        <p:cTn id="33" dur="26">
                                          <p:stCondLst>
                                            <p:cond delay="1312"/>
                                          </p:stCondLst>
                                        </p:cTn>
                                        <p:tgtEl>
                                          <p:spTgt spid="5">
                                            <p:txEl>
                                              <p:pRg st="1" end="1"/>
                                            </p:txEl>
                                          </p:spTgt>
                                        </p:tgtEl>
                                      </p:cBhvr>
                                      <p:to x="100000" y="80000"/>
                                    </p:animScale>
                                    <p:animScale>
                                      <p:cBhvr>
                                        <p:cTn id="34" dur="166" decel="50000">
                                          <p:stCondLst>
                                            <p:cond delay="1338"/>
                                          </p:stCondLst>
                                        </p:cTn>
                                        <p:tgtEl>
                                          <p:spTgt spid="5">
                                            <p:txEl>
                                              <p:pRg st="1" end="1"/>
                                            </p:txEl>
                                          </p:spTgt>
                                        </p:tgtEl>
                                      </p:cBhvr>
                                      <p:to x="100000" y="100000"/>
                                    </p:animScale>
                                    <p:animScale>
                                      <p:cBhvr>
                                        <p:cTn id="35" dur="26">
                                          <p:stCondLst>
                                            <p:cond delay="1642"/>
                                          </p:stCondLst>
                                        </p:cTn>
                                        <p:tgtEl>
                                          <p:spTgt spid="5">
                                            <p:txEl>
                                              <p:pRg st="1" end="1"/>
                                            </p:txEl>
                                          </p:spTgt>
                                        </p:tgtEl>
                                      </p:cBhvr>
                                      <p:to x="100000" y="90000"/>
                                    </p:animScale>
                                    <p:animScale>
                                      <p:cBhvr>
                                        <p:cTn id="36" dur="166" decel="50000">
                                          <p:stCondLst>
                                            <p:cond delay="1668"/>
                                          </p:stCondLst>
                                        </p:cTn>
                                        <p:tgtEl>
                                          <p:spTgt spid="5">
                                            <p:txEl>
                                              <p:pRg st="1" end="1"/>
                                            </p:txEl>
                                          </p:spTgt>
                                        </p:tgtEl>
                                      </p:cBhvr>
                                      <p:to x="100000" y="100000"/>
                                    </p:animScale>
                                    <p:animScale>
                                      <p:cBhvr>
                                        <p:cTn id="37" dur="26">
                                          <p:stCondLst>
                                            <p:cond delay="1808"/>
                                          </p:stCondLst>
                                        </p:cTn>
                                        <p:tgtEl>
                                          <p:spTgt spid="5">
                                            <p:txEl>
                                              <p:pRg st="1" end="1"/>
                                            </p:txEl>
                                          </p:spTgt>
                                        </p:tgtEl>
                                      </p:cBhvr>
                                      <p:to x="100000" y="95000"/>
                                    </p:animScale>
                                    <p:animScale>
                                      <p:cBhvr>
                                        <p:cTn id="38" dur="166" decel="50000">
                                          <p:stCondLst>
                                            <p:cond delay="1834"/>
                                          </p:stCondLst>
                                        </p:cTn>
                                        <p:tgtEl>
                                          <p:spTgt spid="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wipe(down)">
                                      <p:cBhvr>
                                        <p:cTn id="43" dur="580">
                                          <p:stCondLst>
                                            <p:cond delay="0"/>
                                          </p:stCondLst>
                                        </p:cTn>
                                        <p:tgtEl>
                                          <p:spTgt spid="5">
                                            <p:txEl>
                                              <p:pRg st="2" end="2"/>
                                            </p:txEl>
                                          </p:spTgt>
                                        </p:tgtEl>
                                      </p:cBhvr>
                                    </p:animEffect>
                                    <p:anim calcmode="lin" valueType="num">
                                      <p:cBhvr>
                                        <p:cTn id="44"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xEl>
                                              <p:pRg st="2" end="2"/>
                                            </p:txEl>
                                          </p:spTgt>
                                        </p:tgtEl>
                                      </p:cBhvr>
                                      <p:to x="100000" y="60000"/>
                                    </p:animScale>
                                    <p:animScale>
                                      <p:cBhvr>
                                        <p:cTn id="50" dur="166" decel="50000">
                                          <p:stCondLst>
                                            <p:cond delay="676"/>
                                          </p:stCondLst>
                                        </p:cTn>
                                        <p:tgtEl>
                                          <p:spTgt spid="5">
                                            <p:txEl>
                                              <p:pRg st="2" end="2"/>
                                            </p:txEl>
                                          </p:spTgt>
                                        </p:tgtEl>
                                      </p:cBhvr>
                                      <p:to x="100000" y="100000"/>
                                    </p:animScale>
                                    <p:animScale>
                                      <p:cBhvr>
                                        <p:cTn id="51" dur="26">
                                          <p:stCondLst>
                                            <p:cond delay="1312"/>
                                          </p:stCondLst>
                                        </p:cTn>
                                        <p:tgtEl>
                                          <p:spTgt spid="5">
                                            <p:txEl>
                                              <p:pRg st="2" end="2"/>
                                            </p:txEl>
                                          </p:spTgt>
                                        </p:tgtEl>
                                      </p:cBhvr>
                                      <p:to x="100000" y="80000"/>
                                    </p:animScale>
                                    <p:animScale>
                                      <p:cBhvr>
                                        <p:cTn id="52" dur="166" decel="50000">
                                          <p:stCondLst>
                                            <p:cond delay="1338"/>
                                          </p:stCondLst>
                                        </p:cTn>
                                        <p:tgtEl>
                                          <p:spTgt spid="5">
                                            <p:txEl>
                                              <p:pRg st="2" end="2"/>
                                            </p:txEl>
                                          </p:spTgt>
                                        </p:tgtEl>
                                      </p:cBhvr>
                                      <p:to x="100000" y="100000"/>
                                    </p:animScale>
                                    <p:animScale>
                                      <p:cBhvr>
                                        <p:cTn id="53" dur="26">
                                          <p:stCondLst>
                                            <p:cond delay="1642"/>
                                          </p:stCondLst>
                                        </p:cTn>
                                        <p:tgtEl>
                                          <p:spTgt spid="5">
                                            <p:txEl>
                                              <p:pRg st="2" end="2"/>
                                            </p:txEl>
                                          </p:spTgt>
                                        </p:tgtEl>
                                      </p:cBhvr>
                                      <p:to x="100000" y="90000"/>
                                    </p:animScale>
                                    <p:animScale>
                                      <p:cBhvr>
                                        <p:cTn id="54" dur="166" decel="50000">
                                          <p:stCondLst>
                                            <p:cond delay="1668"/>
                                          </p:stCondLst>
                                        </p:cTn>
                                        <p:tgtEl>
                                          <p:spTgt spid="5">
                                            <p:txEl>
                                              <p:pRg st="2" end="2"/>
                                            </p:txEl>
                                          </p:spTgt>
                                        </p:tgtEl>
                                      </p:cBhvr>
                                      <p:to x="100000" y="100000"/>
                                    </p:animScale>
                                    <p:animScale>
                                      <p:cBhvr>
                                        <p:cTn id="55" dur="26">
                                          <p:stCondLst>
                                            <p:cond delay="1808"/>
                                          </p:stCondLst>
                                        </p:cTn>
                                        <p:tgtEl>
                                          <p:spTgt spid="5">
                                            <p:txEl>
                                              <p:pRg st="2" end="2"/>
                                            </p:txEl>
                                          </p:spTgt>
                                        </p:tgtEl>
                                      </p:cBhvr>
                                      <p:to x="100000" y="95000"/>
                                    </p:animScale>
                                    <p:animScale>
                                      <p:cBhvr>
                                        <p:cTn id="56" dur="166" decel="50000">
                                          <p:stCondLst>
                                            <p:cond delay="1834"/>
                                          </p:stCondLst>
                                        </p:cTn>
                                        <p:tgtEl>
                                          <p:spTgt spid="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5">
                                            <p:txEl>
                                              <p:pRg st="3" end="3"/>
                                            </p:txEl>
                                          </p:spTgt>
                                        </p:tgtEl>
                                        <p:attrNameLst>
                                          <p:attrName>style.visibility</p:attrName>
                                        </p:attrNameLst>
                                      </p:cBhvr>
                                      <p:to>
                                        <p:strVal val="visible"/>
                                      </p:to>
                                    </p:set>
                                    <p:animEffect transition="in" filter="wipe(down)">
                                      <p:cBhvr>
                                        <p:cTn id="61" dur="580">
                                          <p:stCondLst>
                                            <p:cond delay="0"/>
                                          </p:stCondLst>
                                        </p:cTn>
                                        <p:tgtEl>
                                          <p:spTgt spid="5">
                                            <p:txEl>
                                              <p:pRg st="3" end="3"/>
                                            </p:txEl>
                                          </p:spTgt>
                                        </p:tgtEl>
                                      </p:cBhvr>
                                    </p:animEffect>
                                    <p:anim calcmode="lin" valueType="num">
                                      <p:cBhvr>
                                        <p:cTn id="62"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
                                            <p:txEl>
                                              <p:pRg st="3" end="3"/>
                                            </p:txEl>
                                          </p:spTgt>
                                        </p:tgtEl>
                                      </p:cBhvr>
                                      <p:to x="100000" y="60000"/>
                                    </p:animScale>
                                    <p:animScale>
                                      <p:cBhvr>
                                        <p:cTn id="68" dur="166" decel="50000">
                                          <p:stCondLst>
                                            <p:cond delay="676"/>
                                          </p:stCondLst>
                                        </p:cTn>
                                        <p:tgtEl>
                                          <p:spTgt spid="5">
                                            <p:txEl>
                                              <p:pRg st="3" end="3"/>
                                            </p:txEl>
                                          </p:spTgt>
                                        </p:tgtEl>
                                      </p:cBhvr>
                                      <p:to x="100000" y="100000"/>
                                    </p:animScale>
                                    <p:animScale>
                                      <p:cBhvr>
                                        <p:cTn id="69" dur="26">
                                          <p:stCondLst>
                                            <p:cond delay="1312"/>
                                          </p:stCondLst>
                                        </p:cTn>
                                        <p:tgtEl>
                                          <p:spTgt spid="5">
                                            <p:txEl>
                                              <p:pRg st="3" end="3"/>
                                            </p:txEl>
                                          </p:spTgt>
                                        </p:tgtEl>
                                      </p:cBhvr>
                                      <p:to x="100000" y="80000"/>
                                    </p:animScale>
                                    <p:animScale>
                                      <p:cBhvr>
                                        <p:cTn id="70" dur="166" decel="50000">
                                          <p:stCondLst>
                                            <p:cond delay="1338"/>
                                          </p:stCondLst>
                                        </p:cTn>
                                        <p:tgtEl>
                                          <p:spTgt spid="5">
                                            <p:txEl>
                                              <p:pRg st="3" end="3"/>
                                            </p:txEl>
                                          </p:spTgt>
                                        </p:tgtEl>
                                      </p:cBhvr>
                                      <p:to x="100000" y="100000"/>
                                    </p:animScale>
                                    <p:animScale>
                                      <p:cBhvr>
                                        <p:cTn id="71" dur="26">
                                          <p:stCondLst>
                                            <p:cond delay="1642"/>
                                          </p:stCondLst>
                                        </p:cTn>
                                        <p:tgtEl>
                                          <p:spTgt spid="5">
                                            <p:txEl>
                                              <p:pRg st="3" end="3"/>
                                            </p:txEl>
                                          </p:spTgt>
                                        </p:tgtEl>
                                      </p:cBhvr>
                                      <p:to x="100000" y="90000"/>
                                    </p:animScale>
                                    <p:animScale>
                                      <p:cBhvr>
                                        <p:cTn id="72" dur="166" decel="50000">
                                          <p:stCondLst>
                                            <p:cond delay="1668"/>
                                          </p:stCondLst>
                                        </p:cTn>
                                        <p:tgtEl>
                                          <p:spTgt spid="5">
                                            <p:txEl>
                                              <p:pRg st="3" end="3"/>
                                            </p:txEl>
                                          </p:spTgt>
                                        </p:tgtEl>
                                      </p:cBhvr>
                                      <p:to x="100000" y="100000"/>
                                    </p:animScale>
                                    <p:animScale>
                                      <p:cBhvr>
                                        <p:cTn id="73" dur="26">
                                          <p:stCondLst>
                                            <p:cond delay="1808"/>
                                          </p:stCondLst>
                                        </p:cTn>
                                        <p:tgtEl>
                                          <p:spTgt spid="5">
                                            <p:txEl>
                                              <p:pRg st="3" end="3"/>
                                            </p:txEl>
                                          </p:spTgt>
                                        </p:tgtEl>
                                      </p:cBhvr>
                                      <p:to x="100000" y="95000"/>
                                    </p:animScale>
                                    <p:animScale>
                                      <p:cBhvr>
                                        <p:cTn id="74" dur="166" decel="50000">
                                          <p:stCondLst>
                                            <p:cond delay="1834"/>
                                          </p:stCondLst>
                                        </p:cTn>
                                        <p:tgtEl>
                                          <p:spTgt spid="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9940" y="188640"/>
            <a:ext cx="3418949" cy="523220"/>
          </a:xfrm>
          <a:prstGeom prst="rect">
            <a:avLst/>
          </a:prstGeom>
        </p:spPr>
        <p:txBody>
          <a:bodyPr wrap="none">
            <a:spAutoFit/>
          </a:bodyPr>
          <a:lstStyle/>
          <a:p>
            <a:r>
              <a:rPr lang="en-IN" sz="2800" b="1" dirty="0" smtClean="0"/>
              <a:t>Definition of </a:t>
            </a:r>
            <a:r>
              <a:rPr lang="en-IN" sz="2800" b="1" dirty="0" err="1" smtClean="0"/>
              <a:t>ChatGPT</a:t>
            </a:r>
            <a:endParaRPr lang="en-IN" sz="2800" b="1" dirty="0" smtClean="0"/>
          </a:p>
        </p:txBody>
      </p:sp>
      <p:sp>
        <p:nvSpPr>
          <p:cNvPr id="7" name="Rectangle 6"/>
          <p:cNvSpPr/>
          <p:nvPr/>
        </p:nvSpPr>
        <p:spPr>
          <a:xfrm>
            <a:off x="395536" y="1340768"/>
            <a:ext cx="8187759" cy="2646878"/>
          </a:xfrm>
          <a:prstGeom prst="rect">
            <a:avLst/>
          </a:prstGeom>
        </p:spPr>
        <p:txBody>
          <a:bodyPr wrap="square">
            <a:spAutoFit/>
          </a:bodyPr>
          <a:lstStyle/>
          <a:p>
            <a:r>
              <a:rPr lang="en-US" sz="2000" b="1" dirty="0" smtClean="0"/>
              <a:t>History-</a:t>
            </a:r>
            <a:r>
              <a:rPr lang="en-US" b="1" dirty="0" smtClean="0"/>
              <a:t> </a:t>
            </a:r>
          </a:p>
          <a:p>
            <a:r>
              <a:rPr lang="en-US" dirty="0" err="1" smtClean="0"/>
              <a:t>ChatGPT</a:t>
            </a:r>
            <a:r>
              <a:rPr lang="en-US" dirty="0" smtClean="0"/>
              <a:t> </a:t>
            </a:r>
            <a:r>
              <a:rPr lang="en-US" dirty="0"/>
              <a:t>was developed by </a:t>
            </a:r>
            <a:r>
              <a:rPr lang="en-US" dirty="0" err="1"/>
              <a:t>OpenAI</a:t>
            </a:r>
            <a:r>
              <a:rPr lang="en-US" dirty="0"/>
              <a:t>, an AI research company founded by </a:t>
            </a:r>
            <a:r>
              <a:rPr lang="en-US" b="1" dirty="0">
                <a:solidFill>
                  <a:srgbClr val="FF0000"/>
                </a:solidFill>
              </a:rPr>
              <a:t>Elon Musk </a:t>
            </a:r>
            <a:r>
              <a:rPr lang="en-US" dirty="0"/>
              <a:t>and </a:t>
            </a:r>
            <a:r>
              <a:rPr lang="en-US" b="1" dirty="0">
                <a:solidFill>
                  <a:srgbClr val="FF0000"/>
                </a:solidFill>
              </a:rPr>
              <a:t>Sam Altman </a:t>
            </a:r>
            <a:r>
              <a:rPr lang="en-US" dirty="0"/>
              <a:t>in 2015, and launched on </a:t>
            </a:r>
            <a:r>
              <a:rPr lang="en-US" b="1" dirty="0">
                <a:solidFill>
                  <a:srgbClr val="FF0000"/>
                </a:solidFill>
              </a:rPr>
              <a:t>November 30</a:t>
            </a:r>
            <a:r>
              <a:rPr lang="en-US" dirty="0"/>
              <a:t>, 2022</a:t>
            </a:r>
            <a:r>
              <a:rPr lang="en-US" dirty="0" smtClean="0"/>
              <a:t>.</a:t>
            </a:r>
          </a:p>
          <a:p>
            <a:endParaRPr lang="en-US" dirty="0"/>
          </a:p>
          <a:p>
            <a:r>
              <a:rPr lang="en-US" sz="2000" b="1" dirty="0"/>
              <a:t>Definition-</a:t>
            </a:r>
          </a:p>
          <a:p>
            <a:r>
              <a:rPr lang="en-US" dirty="0" err="1" smtClean="0"/>
              <a:t>ChatGPT</a:t>
            </a:r>
            <a:r>
              <a:rPr lang="en-US" dirty="0" smtClean="0"/>
              <a:t> </a:t>
            </a:r>
            <a:r>
              <a:rPr lang="en-US" dirty="0"/>
              <a:t>is an artificial intelligence (AI) </a:t>
            </a:r>
            <a:r>
              <a:rPr lang="en-US" dirty="0" err="1"/>
              <a:t>chatbot</a:t>
            </a:r>
            <a:r>
              <a:rPr lang="en-US" dirty="0"/>
              <a:t> that uses machine learning to process data and generate responses to user questions. It can answer questions, solve math problems, translate languages, and more</a:t>
            </a:r>
            <a:r>
              <a:rPr lang="en-US" dirty="0" smtClean="0"/>
              <a:t>. </a:t>
            </a:r>
          </a:p>
          <a:p>
            <a:r>
              <a:rPr lang="en-US" dirty="0" smtClean="0"/>
              <a:t>Full Form- </a:t>
            </a:r>
            <a:r>
              <a:rPr lang="en-IN" b="1" dirty="0">
                <a:solidFill>
                  <a:srgbClr val="FF0000"/>
                </a:solidFill>
              </a:rPr>
              <a:t>Generative Pre-training Transformer</a:t>
            </a:r>
          </a:p>
        </p:txBody>
      </p:sp>
    </p:spTree>
    <p:extLst>
      <p:ext uri="{BB962C8B-B14F-4D97-AF65-F5344CB8AC3E}">
        <p14:creationId xmlns:p14="http://schemas.microsoft.com/office/powerpoint/2010/main" val="327005900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wipe(down)">
                                      <p:cBhvr>
                                        <p:cTn id="23" dur="580">
                                          <p:stCondLst>
                                            <p:cond delay="0"/>
                                          </p:stCondLst>
                                        </p:cTn>
                                        <p:tgtEl>
                                          <p:spTgt spid="7">
                                            <p:txEl>
                                              <p:pRg st="1" end="1"/>
                                            </p:txEl>
                                          </p:spTgt>
                                        </p:tgtEl>
                                      </p:cBhvr>
                                    </p:animEffect>
                                    <p:anim calcmode="lin" valueType="num">
                                      <p:cBhvr>
                                        <p:cTn id="24" dur="1822" tmFilter="0,0; 0.14,0.36; 0.43,0.73; 0.71,0.91; 1.0,1.0">
                                          <p:stCondLst>
                                            <p:cond delay="0"/>
                                          </p:stCondLst>
                                        </p:cTn>
                                        <p:tgtEl>
                                          <p:spTgt spid="7">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xEl>
                                              <p:pRg st="1" end="1"/>
                                            </p:txEl>
                                          </p:spTgt>
                                        </p:tgtEl>
                                      </p:cBhvr>
                                      <p:to x="100000" y="60000"/>
                                    </p:animScale>
                                    <p:animScale>
                                      <p:cBhvr>
                                        <p:cTn id="30" dur="166" decel="50000">
                                          <p:stCondLst>
                                            <p:cond delay="676"/>
                                          </p:stCondLst>
                                        </p:cTn>
                                        <p:tgtEl>
                                          <p:spTgt spid="7">
                                            <p:txEl>
                                              <p:pRg st="1" end="1"/>
                                            </p:txEl>
                                          </p:spTgt>
                                        </p:tgtEl>
                                      </p:cBhvr>
                                      <p:to x="100000" y="100000"/>
                                    </p:animScale>
                                    <p:animScale>
                                      <p:cBhvr>
                                        <p:cTn id="31" dur="26">
                                          <p:stCondLst>
                                            <p:cond delay="1312"/>
                                          </p:stCondLst>
                                        </p:cTn>
                                        <p:tgtEl>
                                          <p:spTgt spid="7">
                                            <p:txEl>
                                              <p:pRg st="1" end="1"/>
                                            </p:txEl>
                                          </p:spTgt>
                                        </p:tgtEl>
                                      </p:cBhvr>
                                      <p:to x="100000" y="80000"/>
                                    </p:animScale>
                                    <p:animScale>
                                      <p:cBhvr>
                                        <p:cTn id="32" dur="166" decel="50000">
                                          <p:stCondLst>
                                            <p:cond delay="1338"/>
                                          </p:stCondLst>
                                        </p:cTn>
                                        <p:tgtEl>
                                          <p:spTgt spid="7">
                                            <p:txEl>
                                              <p:pRg st="1" end="1"/>
                                            </p:txEl>
                                          </p:spTgt>
                                        </p:tgtEl>
                                      </p:cBhvr>
                                      <p:to x="100000" y="100000"/>
                                    </p:animScale>
                                    <p:animScale>
                                      <p:cBhvr>
                                        <p:cTn id="33" dur="26">
                                          <p:stCondLst>
                                            <p:cond delay="1642"/>
                                          </p:stCondLst>
                                        </p:cTn>
                                        <p:tgtEl>
                                          <p:spTgt spid="7">
                                            <p:txEl>
                                              <p:pRg st="1" end="1"/>
                                            </p:txEl>
                                          </p:spTgt>
                                        </p:tgtEl>
                                      </p:cBhvr>
                                      <p:to x="100000" y="90000"/>
                                    </p:animScale>
                                    <p:animScale>
                                      <p:cBhvr>
                                        <p:cTn id="34" dur="166" decel="50000">
                                          <p:stCondLst>
                                            <p:cond delay="1668"/>
                                          </p:stCondLst>
                                        </p:cTn>
                                        <p:tgtEl>
                                          <p:spTgt spid="7">
                                            <p:txEl>
                                              <p:pRg st="1" end="1"/>
                                            </p:txEl>
                                          </p:spTgt>
                                        </p:tgtEl>
                                      </p:cBhvr>
                                      <p:to x="100000" y="100000"/>
                                    </p:animScale>
                                    <p:animScale>
                                      <p:cBhvr>
                                        <p:cTn id="35" dur="26">
                                          <p:stCondLst>
                                            <p:cond delay="1808"/>
                                          </p:stCondLst>
                                        </p:cTn>
                                        <p:tgtEl>
                                          <p:spTgt spid="7">
                                            <p:txEl>
                                              <p:pRg st="1" end="1"/>
                                            </p:txEl>
                                          </p:spTgt>
                                        </p:tgtEl>
                                      </p:cBhvr>
                                      <p:to x="100000" y="95000"/>
                                    </p:animScale>
                                    <p:animScale>
                                      <p:cBhvr>
                                        <p:cTn id="36" dur="166" decel="50000">
                                          <p:stCondLst>
                                            <p:cond delay="1834"/>
                                          </p:stCondLst>
                                        </p:cTn>
                                        <p:tgtEl>
                                          <p:spTgt spid="7">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Effect transition="in" filter="wipe(down)">
                                      <p:cBhvr>
                                        <p:cTn id="41" dur="580">
                                          <p:stCondLst>
                                            <p:cond delay="0"/>
                                          </p:stCondLst>
                                        </p:cTn>
                                        <p:tgtEl>
                                          <p:spTgt spid="7">
                                            <p:txEl>
                                              <p:pRg st="3" end="3"/>
                                            </p:txEl>
                                          </p:spTgt>
                                        </p:tgtEl>
                                      </p:cBhvr>
                                    </p:animEffect>
                                    <p:anim calcmode="lin" valueType="num">
                                      <p:cBhvr>
                                        <p:cTn id="42"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7">
                                            <p:txEl>
                                              <p:pRg st="3" end="3"/>
                                            </p:txEl>
                                          </p:spTgt>
                                        </p:tgtEl>
                                      </p:cBhvr>
                                      <p:to x="100000" y="60000"/>
                                    </p:animScale>
                                    <p:animScale>
                                      <p:cBhvr>
                                        <p:cTn id="48" dur="166" decel="50000">
                                          <p:stCondLst>
                                            <p:cond delay="676"/>
                                          </p:stCondLst>
                                        </p:cTn>
                                        <p:tgtEl>
                                          <p:spTgt spid="7">
                                            <p:txEl>
                                              <p:pRg st="3" end="3"/>
                                            </p:txEl>
                                          </p:spTgt>
                                        </p:tgtEl>
                                      </p:cBhvr>
                                      <p:to x="100000" y="100000"/>
                                    </p:animScale>
                                    <p:animScale>
                                      <p:cBhvr>
                                        <p:cTn id="49" dur="26">
                                          <p:stCondLst>
                                            <p:cond delay="1312"/>
                                          </p:stCondLst>
                                        </p:cTn>
                                        <p:tgtEl>
                                          <p:spTgt spid="7">
                                            <p:txEl>
                                              <p:pRg st="3" end="3"/>
                                            </p:txEl>
                                          </p:spTgt>
                                        </p:tgtEl>
                                      </p:cBhvr>
                                      <p:to x="100000" y="80000"/>
                                    </p:animScale>
                                    <p:animScale>
                                      <p:cBhvr>
                                        <p:cTn id="50" dur="166" decel="50000">
                                          <p:stCondLst>
                                            <p:cond delay="1338"/>
                                          </p:stCondLst>
                                        </p:cTn>
                                        <p:tgtEl>
                                          <p:spTgt spid="7">
                                            <p:txEl>
                                              <p:pRg st="3" end="3"/>
                                            </p:txEl>
                                          </p:spTgt>
                                        </p:tgtEl>
                                      </p:cBhvr>
                                      <p:to x="100000" y="100000"/>
                                    </p:animScale>
                                    <p:animScale>
                                      <p:cBhvr>
                                        <p:cTn id="51" dur="26">
                                          <p:stCondLst>
                                            <p:cond delay="1642"/>
                                          </p:stCondLst>
                                        </p:cTn>
                                        <p:tgtEl>
                                          <p:spTgt spid="7">
                                            <p:txEl>
                                              <p:pRg st="3" end="3"/>
                                            </p:txEl>
                                          </p:spTgt>
                                        </p:tgtEl>
                                      </p:cBhvr>
                                      <p:to x="100000" y="90000"/>
                                    </p:animScale>
                                    <p:animScale>
                                      <p:cBhvr>
                                        <p:cTn id="52" dur="166" decel="50000">
                                          <p:stCondLst>
                                            <p:cond delay="1668"/>
                                          </p:stCondLst>
                                        </p:cTn>
                                        <p:tgtEl>
                                          <p:spTgt spid="7">
                                            <p:txEl>
                                              <p:pRg st="3" end="3"/>
                                            </p:txEl>
                                          </p:spTgt>
                                        </p:tgtEl>
                                      </p:cBhvr>
                                      <p:to x="100000" y="100000"/>
                                    </p:animScale>
                                    <p:animScale>
                                      <p:cBhvr>
                                        <p:cTn id="53" dur="26">
                                          <p:stCondLst>
                                            <p:cond delay="1808"/>
                                          </p:stCondLst>
                                        </p:cTn>
                                        <p:tgtEl>
                                          <p:spTgt spid="7">
                                            <p:txEl>
                                              <p:pRg st="3" end="3"/>
                                            </p:txEl>
                                          </p:spTgt>
                                        </p:tgtEl>
                                      </p:cBhvr>
                                      <p:to x="100000" y="95000"/>
                                    </p:animScale>
                                    <p:animScale>
                                      <p:cBhvr>
                                        <p:cTn id="54" dur="166" decel="50000">
                                          <p:stCondLst>
                                            <p:cond delay="1834"/>
                                          </p:stCondLst>
                                        </p:cTn>
                                        <p:tgtEl>
                                          <p:spTgt spid="7">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wipe(down)">
                                      <p:cBhvr>
                                        <p:cTn id="57" dur="580">
                                          <p:stCondLst>
                                            <p:cond delay="0"/>
                                          </p:stCondLst>
                                        </p:cTn>
                                        <p:tgtEl>
                                          <p:spTgt spid="7">
                                            <p:txEl>
                                              <p:pRg st="4" end="4"/>
                                            </p:txEl>
                                          </p:spTgt>
                                        </p:tgtEl>
                                      </p:cBhvr>
                                    </p:animEffect>
                                    <p:anim calcmode="lin" valueType="num">
                                      <p:cBhvr>
                                        <p:cTn id="58" dur="1822" tmFilter="0,0; 0.14,0.36; 0.43,0.73; 0.71,0.91; 1.0,1.0">
                                          <p:stCondLst>
                                            <p:cond delay="0"/>
                                          </p:stCondLst>
                                        </p:cTn>
                                        <p:tgtEl>
                                          <p:spTgt spid="7">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7">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7">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7">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7">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7">
                                            <p:txEl>
                                              <p:pRg st="4" end="4"/>
                                            </p:txEl>
                                          </p:spTgt>
                                        </p:tgtEl>
                                      </p:cBhvr>
                                      <p:to x="100000" y="60000"/>
                                    </p:animScale>
                                    <p:animScale>
                                      <p:cBhvr>
                                        <p:cTn id="64" dur="166" decel="50000">
                                          <p:stCondLst>
                                            <p:cond delay="676"/>
                                          </p:stCondLst>
                                        </p:cTn>
                                        <p:tgtEl>
                                          <p:spTgt spid="7">
                                            <p:txEl>
                                              <p:pRg st="4" end="4"/>
                                            </p:txEl>
                                          </p:spTgt>
                                        </p:tgtEl>
                                      </p:cBhvr>
                                      <p:to x="100000" y="100000"/>
                                    </p:animScale>
                                    <p:animScale>
                                      <p:cBhvr>
                                        <p:cTn id="65" dur="26">
                                          <p:stCondLst>
                                            <p:cond delay="1312"/>
                                          </p:stCondLst>
                                        </p:cTn>
                                        <p:tgtEl>
                                          <p:spTgt spid="7">
                                            <p:txEl>
                                              <p:pRg st="4" end="4"/>
                                            </p:txEl>
                                          </p:spTgt>
                                        </p:tgtEl>
                                      </p:cBhvr>
                                      <p:to x="100000" y="80000"/>
                                    </p:animScale>
                                    <p:animScale>
                                      <p:cBhvr>
                                        <p:cTn id="66" dur="166" decel="50000">
                                          <p:stCondLst>
                                            <p:cond delay="1338"/>
                                          </p:stCondLst>
                                        </p:cTn>
                                        <p:tgtEl>
                                          <p:spTgt spid="7">
                                            <p:txEl>
                                              <p:pRg st="4" end="4"/>
                                            </p:txEl>
                                          </p:spTgt>
                                        </p:tgtEl>
                                      </p:cBhvr>
                                      <p:to x="100000" y="100000"/>
                                    </p:animScale>
                                    <p:animScale>
                                      <p:cBhvr>
                                        <p:cTn id="67" dur="26">
                                          <p:stCondLst>
                                            <p:cond delay="1642"/>
                                          </p:stCondLst>
                                        </p:cTn>
                                        <p:tgtEl>
                                          <p:spTgt spid="7">
                                            <p:txEl>
                                              <p:pRg st="4" end="4"/>
                                            </p:txEl>
                                          </p:spTgt>
                                        </p:tgtEl>
                                      </p:cBhvr>
                                      <p:to x="100000" y="90000"/>
                                    </p:animScale>
                                    <p:animScale>
                                      <p:cBhvr>
                                        <p:cTn id="68" dur="166" decel="50000">
                                          <p:stCondLst>
                                            <p:cond delay="1668"/>
                                          </p:stCondLst>
                                        </p:cTn>
                                        <p:tgtEl>
                                          <p:spTgt spid="7">
                                            <p:txEl>
                                              <p:pRg st="4" end="4"/>
                                            </p:txEl>
                                          </p:spTgt>
                                        </p:tgtEl>
                                      </p:cBhvr>
                                      <p:to x="100000" y="100000"/>
                                    </p:animScale>
                                    <p:animScale>
                                      <p:cBhvr>
                                        <p:cTn id="69" dur="26">
                                          <p:stCondLst>
                                            <p:cond delay="1808"/>
                                          </p:stCondLst>
                                        </p:cTn>
                                        <p:tgtEl>
                                          <p:spTgt spid="7">
                                            <p:txEl>
                                              <p:pRg st="4" end="4"/>
                                            </p:txEl>
                                          </p:spTgt>
                                        </p:tgtEl>
                                      </p:cBhvr>
                                      <p:to x="100000" y="95000"/>
                                    </p:animScale>
                                    <p:animScale>
                                      <p:cBhvr>
                                        <p:cTn id="70" dur="166" decel="50000">
                                          <p:stCondLst>
                                            <p:cond delay="1834"/>
                                          </p:stCondLst>
                                        </p:cTn>
                                        <p:tgtEl>
                                          <p:spTgt spid="7">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7">
                                            <p:txEl>
                                              <p:pRg st="5" end="5"/>
                                            </p:txEl>
                                          </p:spTgt>
                                        </p:tgtEl>
                                        <p:attrNameLst>
                                          <p:attrName>style.visibility</p:attrName>
                                        </p:attrNameLst>
                                      </p:cBhvr>
                                      <p:to>
                                        <p:strVal val="visible"/>
                                      </p:to>
                                    </p:set>
                                    <p:animEffect transition="in" filter="wipe(down)">
                                      <p:cBhvr>
                                        <p:cTn id="73" dur="580">
                                          <p:stCondLst>
                                            <p:cond delay="0"/>
                                          </p:stCondLst>
                                        </p:cTn>
                                        <p:tgtEl>
                                          <p:spTgt spid="7">
                                            <p:txEl>
                                              <p:pRg st="5" end="5"/>
                                            </p:txEl>
                                          </p:spTgt>
                                        </p:tgtEl>
                                      </p:cBhvr>
                                    </p:animEffect>
                                    <p:anim calcmode="lin" valueType="num">
                                      <p:cBhvr>
                                        <p:cTn id="74" dur="1822" tmFilter="0,0; 0.14,0.36; 0.43,0.73; 0.71,0.91; 1.0,1.0">
                                          <p:stCondLst>
                                            <p:cond delay="0"/>
                                          </p:stCondLst>
                                        </p:cTn>
                                        <p:tgtEl>
                                          <p:spTgt spid="7">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7">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7">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7">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7">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7">
                                            <p:txEl>
                                              <p:pRg st="5" end="5"/>
                                            </p:txEl>
                                          </p:spTgt>
                                        </p:tgtEl>
                                      </p:cBhvr>
                                      <p:to x="100000" y="60000"/>
                                    </p:animScale>
                                    <p:animScale>
                                      <p:cBhvr>
                                        <p:cTn id="80" dur="166" decel="50000">
                                          <p:stCondLst>
                                            <p:cond delay="676"/>
                                          </p:stCondLst>
                                        </p:cTn>
                                        <p:tgtEl>
                                          <p:spTgt spid="7">
                                            <p:txEl>
                                              <p:pRg st="5" end="5"/>
                                            </p:txEl>
                                          </p:spTgt>
                                        </p:tgtEl>
                                      </p:cBhvr>
                                      <p:to x="100000" y="100000"/>
                                    </p:animScale>
                                    <p:animScale>
                                      <p:cBhvr>
                                        <p:cTn id="81" dur="26">
                                          <p:stCondLst>
                                            <p:cond delay="1312"/>
                                          </p:stCondLst>
                                        </p:cTn>
                                        <p:tgtEl>
                                          <p:spTgt spid="7">
                                            <p:txEl>
                                              <p:pRg st="5" end="5"/>
                                            </p:txEl>
                                          </p:spTgt>
                                        </p:tgtEl>
                                      </p:cBhvr>
                                      <p:to x="100000" y="80000"/>
                                    </p:animScale>
                                    <p:animScale>
                                      <p:cBhvr>
                                        <p:cTn id="82" dur="166" decel="50000">
                                          <p:stCondLst>
                                            <p:cond delay="1338"/>
                                          </p:stCondLst>
                                        </p:cTn>
                                        <p:tgtEl>
                                          <p:spTgt spid="7">
                                            <p:txEl>
                                              <p:pRg st="5" end="5"/>
                                            </p:txEl>
                                          </p:spTgt>
                                        </p:tgtEl>
                                      </p:cBhvr>
                                      <p:to x="100000" y="100000"/>
                                    </p:animScale>
                                    <p:animScale>
                                      <p:cBhvr>
                                        <p:cTn id="83" dur="26">
                                          <p:stCondLst>
                                            <p:cond delay="1642"/>
                                          </p:stCondLst>
                                        </p:cTn>
                                        <p:tgtEl>
                                          <p:spTgt spid="7">
                                            <p:txEl>
                                              <p:pRg st="5" end="5"/>
                                            </p:txEl>
                                          </p:spTgt>
                                        </p:tgtEl>
                                      </p:cBhvr>
                                      <p:to x="100000" y="90000"/>
                                    </p:animScale>
                                    <p:animScale>
                                      <p:cBhvr>
                                        <p:cTn id="84" dur="166" decel="50000">
                                          <p:stCondLst>
                                            <p:cond delay="1668"/>
                                          </p:stCondLst>
                                        </p:cTn>
                                        <p:tgtEl>
                                          <p:spTgt spid="7">
                                            <p:txEl>
                                              <p:pRg st="5" end="5"/>
                                            </p:txEl>
                                          </p:spTgt>
                                        </p:tgtEl>
                                      </p:cBhvr>
                                      <p:to x="100000" y="100000"/>
                                    </p:animScale>
                                    <p:animScale>
                                      <p:cBhvr>
                                        <p:cTn id="85" dur="26">
                                          <p:stCondLst>
                                            <p:cond delay="1808"/>
                                          </p:stCondLst>
                                        </p:cTn>
                                        <p:tgtEl>
                                          <p:spTgt spid="7">
                                            <p:txEl>
                                              <p:pRg st="5" end="5"/>
                                            </p:txEl>
                                          </p:spTgt>
                                        </p:tgtEl>
                                      </p:cBhvr>
                                      <p:to x="100000" y="95000"/>
                                    </p:animScale>
                                    <p:animScale>
                                      <p:cBhvr>
                                        <p:cTn id="86" dur="166" decel="50000">
                                          <p:stCondLst>
                                            <p:cond delay="1834"/>
                                          </p:stCondLst>
                                        </p:cTn>
                                        <p:tgtEl>
                                          <p:spTgt spid="7">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40" y="260648"/>
            <a:ext cx="2377830" cy="400110"/>
          </a:xfrm>
          <a:prstGeom prst="rect">
            <a:avLst/>
          </a:prstGeom>
        </p:spPr>
        <p:txBody>
          <a:bodyPr wrap="none">
            <a:spAutoFit/>
          </a:bodyPr>
          <a:lstStyle/>
          <a:p>
            <a:r>
              <a:rPr lang="en-IN" sz="2000" b="1" dirty="0" smtClean="0"/>
              <a:t>How </a:t>
            </a:r>
            <a:r>
              <a:rPr lang="en-IN" sz="2000" b="1" dirty="0" err="1" smtClean="0"/>
              <a:t>ChatGPT</a:t>
            </a:r>
            <a:r>
              <a:rPr lang="en-IN" sz="2000" b="1" dirty="0" smtClean="0"/>
              <a:t> Works</a:t>
            </a:r>
          </a:p>
        </p:txBody>
      </p:sp>
      <p:pic>
        <p:nvPicPr>
          <p:cNvPr id="7170" name="Picture 2" descr="https://images.squarespace-cdn.com/content/v1/55ef8d37e4b099741344f9af/55b8c9c1-5bef-4875-b817-a00f886d6275/Flowchart+of+how+ChatGP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64704"/>
            <a:ext cx="8928992" cy="601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65506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680"/>
            <a:ext cx="9108504" cy="6284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796225" y="30354"/>
            <a:ext cx="3596690" cy="400110"/>
          </a:xfrm>
          <a:prstGeom prst="rect">
            <a:avLst/>
          </a:prstGeom>
        </p:spPr>
        <p:txBody>
          <a:bodyPr wrap="none">
            <a:spAutoFit/>
          </a:bodyPr>
          <a:lstStyle/>
          <a:p>
            <a:r>
              <a:rPr lang="en-IN" sz="2000" b="1" dirty="0" smtClean="0"/>
              <a:t>How students can use </a:t>
            </a:r>
            <a:r>
              <a:rPr lang="en-IN" sz="2000" b="1" dirty="0" err="1" smtClean="0"/>
              <a:t>ChatGPT</a:t>
            </a:r>
            <a:r>
              <a:rPr lang="en-IN" sz="2000" b="1" dirty="0" smtClean="0"/>
              <a:t>?</a:t>
            </a:r>
          </a:p>
        </p:txBody>
      </p:sp>
    </p:spTree>
    <p:extLst>
      <p:ext uri="{BB962C8B-B14F-4D97-AF65-F5344CB8AC3E}">
        <p14:creationId xmlns:p14="http://schemas.microsoft.com/office/powerpoint/2010/main" val="357354056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1" y="116632"/>
            <a:ext cx="9056980" cy="6624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2566386"/>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980728"/>
            <a:ext cx="8928992" cy="5693866"/>
          </a:xfrm>
          <a:prstGeom prst="rect">
            <a:avLst/>
          </a:prstGeom>
        </p:spPr>
        <p:txBody>
          <a:bodyPr wrap="square">
            <a:spAutoFit/>
          </a:bodyPr>
          <a:lstStyle/>
          <a:p>
            <a:r>
              <a:rPr lang="en-US" sz="2400" b="1" i="1" dirty="0"/>
              <a:t>Advantages</a:t>
            </a:r>
            <a:r>
              <a:rPr lang="en-US" sz="2000" b="1" dirty="0"/>
              <a:t>:</a:t>
            </a:r>
          </a:p>
          <a:p>
            <a:r>
              <a:rPr lang="en-US" sz="2000" b="1" dirty="0"/>
              <a:t>Versatility</a:t>
            </a:r>
            <a:r>
              <a:rPr lang="en-US" sz="2000" dirty="0"/>
              <a:t>: </a:t>
            </a:r>
            <a:r>
              <a:rPr lang="en-US" sz="2000" dirty="0" err="1"/>
              <a:t>ChatGPT</a:t>
            </a:r>
            <a:r>
              <a:rPr lang="en-US" sz="2000" dirty="0"/>
              <a:t> can discuss a wide range of topics, from scientific concepts to everyday conversation, making it adaptable to various contexts</a:t>
            </a:r>
            <a:r>
              <a:rPr lang="en-US" sz="2000" dirty="0" smtClean="0"/>
              <a:t>.</a:t>
            </a:r>
          </a:p>
          <a:p>
            <a:endParaRPr lang="en-US" sz="2000" dirty="0"/>
          </a:p>
          <a:p>
            <a:r>
              <a:rPr lang="en-US" sz="2000" b="1" dirty="0"/>
              <a:t>Availability</a:t>
            </a:r>
            <a:r>
              <a:rPr lang="en-US" sz="2000" dirty="0"/>
              <a:t>: It's accessible 24/7, providing instant assistance and information whenever needed</a:t>
            </a:r>
            <a:r>
              <a:rPr lang="en-US" sz="2000" dirty="0" smtClean="0"/>
              <a:t>.</a:t>
            </a:r>
          </a:p>
          <a:p>
            <a:endParaRPr lang="en-US" sz="2000" dirty="0"/>
          </a:p>
          <a:p>
            <a:r>
              <a:rPr lang="en-US" sz="2000" b="1" dirty="0"/>
              <a:t>Language Support</a:t>
            </a:r>
            <a:r>
              <a:rPr lang="en-US" sz="2000" dirty="0"/>
              <a:t>: </a:t>
            </a:r>
            <a:r>
              <a:rPr lang="en-US" sz="2000" dirty="0" err="1"/>
              <a:t>ChatGPT</a:t>
            </a:r>
            <a:r>
              <a:rPr lang="en-US" sz="2000" dirty="0"/>
              <a:t> supports multiple languages, aiding communication with users from different linguistic backgrounds</a:t>
            </a:r>
            <a:r>
              <a:rPr lang="en-US" sz="2000" dirty="0" smtClean="0"/>
              <a:t>.</a:t>
            </a:r>
          </a:p>
          <a:p>
            <a:endParaRPr lang="en-US" sz="2000" dirty="0"/>
          </a:p>
          <a:p>
            <a:r>
              <a:rPr lang="en-US" sz="2000" b="1" dirty="0"/>
              <a:t>Vast Knowledge</a:t>
            </a:r>
            <a:r>
              <a:rPr lang="en-US" sz="2000" dirty="0"/>
              <a:t>: Trained on a diverse dataset, </a:t>
            </a:r>
            <a:r>
              <a:rPr lang="en-US" sz="2000" dirty="0" err="1"/>
              <a:t>ChatGPT</a:t>
            </a:r>
            <a:r>
              <a:rPr lang="en-US" sz="2000" dirty="0"/>
              <a:t> has a vast repository of information at its disposal, enabling it to answer a wide array of questions</a:t>
            </a:r>
            <a:r>
              <a:rPr lang="en-US" sz="2000" dirty="0" smtClean="0"/>
              <a:t>.</a:t>
            </a:r>
          </a:p>
          <a:p>
            <a:endParaRPr lang="en-US" sz="2000" dirty="0"/>
          </a:p>
          <a:p>
            <a:r>
              <a:rPr lang="en-US" sz="2000" b="1" dirty="0"/>
              <a:t>Personalization</a:t>
            </a:r>
            <a:r>
              <a:rPr lang="en-US" sz="2000" dirty="0"/>
              <a:t>: It can adapt responses based on the user's input, providing tailored information or assistance</a:t>
            </a:r>
            <a:r>
              <a:rPr lang="en-US" sz="2000" dirty="0" smtClean="0"/>
              <a:t>.</a:t>
            </a:r>
          </a:p>
          <a:p>
            <a:endParaRPr lang="en-US" sz="2000" dirty="0"/>
          </a:p>
          <a:p>
            <a:r>
              <a:rPr lang="en-US" sz="2000" b="1" dirty="0"/>
              <a:t>Learning</a:t>
            </a:r>
            <a:r>
              <a:rPr lang="en-US" sz="2000" dirty="0"/>
              <a:t>: Through interactions, </a:t>
            </a:r>
            <a:r>
              <a:rPr lang="en-US" sz="2000" dirty="0" err="1"/>
              <a:t>ChatGPT</a:t>
            </a:r>
            <a:r>
              <a:rPr lang="en-US" sz="2000" dirty="0"/>
              <a:t> can learn and improve its responses over time, enhancing its effectiveness.</a:t>
            </a:r>
          </a:p>
        </p:txBody>
      </p:sp>
      <p:sp>
        <p:nvSpPr>
          <p:cNvPr id="4" name="Rectangle 3"/>
          <p:cNvSpPr/>
          <p:nvPr/>
        </p:nvSpPr>
        <p:spPr>
          <a:xfrm>
            <a:off x="2277939" y="343796"/>
            <a:ext cx="4156074" cy="584775"/>
          </a:xfrm>
          <a:prstGeom prst="rect">
            <a:avLst/>
          </a:prstGeom>
        </p:spPr>
        <p:txBody>
          <a:bodyPr wrap="none">
            <a:spAutoFit/>
          </a:bodyPr>
          <a:lstStyle/>
          <a:p>
            <a:r>
              <a:rPr lang="en-IN" sz="3200" b="1" dirty="0" smtClean="0"/>
              <a:t>Advantages of </a:t>
            </a:r>
            <a:r>
              <a:rPr lang="en-IN" sz="3200" b="1" dirty="0" err="1" smtClean="0"/>
              <a:t>ChatGPT</a:t>
            </a:r>
            <a:endParaRPr lang="en-IN" sz="3200" b="1" dirty="0" smtClean="0"/>
          </a:p>
        </p:txBody>
      </p:sp>
    </p:spTree>
    <p:extLst>
      <p:ext uri="{BB962C8B-B14F-4D97-AF65-F5344CB8AC3E}">
        <p14:creationId xmlns:p14="http://schemas.microsoft.com/office/powerpoint/2010/main" val="78590502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810904"/>
            <a:ext cx="8784976" cy="6001643"/>
          </a:xfrm>
          <a:prstGeom prst="rect">
            <a:avLst/>
          </a:prstGeom>
        </p:spPr>
        <p:txBody>
          <a:bodyPr wrap="square">
            <a:spAutoFit/>
          </a:bodyPr>
          <a:lstStyle/>
          <a:p>
            <a:pPr algn="just"/>
            <a:r>
              <a:rPr lang="en-US" sz="2400" b="1" i="1" dirty="0"/>
              <a:t>Limitations:</a:t>
            </a:r>
          </a:p>
          <a:p>
            <a:pPr algn="just"/>
            <a:r>
              <a:rPr lang="en-US" sz="2000" b="1" dirty="0"/>
              <a:t>Lack of Contextual Understanding</a:t>
            </a:r>
            <a:r>
              <a:rPr lang="en-US" sz="2000" dirty="0"/>
              <a:t>: While proficient in generating text, </a:t>
            </a:r>
            <a:r>
              <a:rPr lang="en-US" sz="2000" dirty="0" err="1"/>
              <a:t>ChatGPT</a:t>
            </a:r>
            <a:r>
              <a:rPr lang="en-US" sz="2000" dirty="0"/>
              <a:t> may sometimes lack a deep understanding of context, leading to occasional inaccuracies or misunderstandings</a:t>
            </a:r>
            <a:r>
              <a:rPr lang="en-US" sz="2000" dirty="0" smtClean="0"/>
              <a:t>.</a:t>
            </a:r>
          </a:p>
          <a:p>
            <a:pPr algn="just"/>
            <a:endParaRPr lang="en-US" sz="2000" dirty="0"/>
          </a:p>
          <a:p>
            <a:pPr algn="just"/>
            <a:r>
              <a:rPr lang="en-US" sz="2000" b="1" dirty="0"/>
              <a:t>Inability to Verify Information</a:t>
            </a:r>
            <a:r>
              <a:rPr lang="en-US" sz="2000" dirty="0"/>
              <a:t>: It doesn't have access to real-time data or the ability to verify the accuracy of information, which can lead to reliance on outdated or incorrect data</a:t>
            </a:r>
            <a:r>
              <a:rPr lang="en-US" sz="2000" dirty="0" smtClean="0"/>
              <a:t>.</a:t>
            </a:r>
          </a:p>
          <a:p>
            <a:pPr algn="just"/>
            <a:endParaRPr lang="en-US" sz="2000" dirty="0"/>
          </a:p>
          <a:p>
            <a:pPr algn="just"/>
            <a:r>
              <a:rPr lang="en-US" sz="2000" b="1" dirty="0"/>
              <a:t>No Emotional Intelligence</a:t>
            </a:r>
            <a:r>
              <a:rPr lang="en-US" sz="2000" dirty="0"/>
              <a:t>: </a:t>
            </a:r>
            <a:r>
              <a:rPr lang="en-US" sz="2000" dirty="0" err="1"/>
              <a:t>ChatGPT</a:t>
            </a:r>
            <a:r>
              <a:rPr lang="en-US" sz="2000" dirty="0"/>
              <a:t> lacks emotional intelligence and cannot perceive or respond to emotions, which may be necessary in certain interactions</a:t>
            </a:r>
            <a:r>
              <a:rPr lang="en-US" sz="2000" dirty="0" smtClean="0"/>
              <a:t>.</a:t>
            </a:r>
          </a:p>
          <a:p>
            <a:pPr algn="just"/>
            <a:endParaRPr lang="en-US" sz="2000" dirty="0"/>
          </a:p>
          <a:p>
            <a:pPr algn="just"/>
            <a:r>
              <a:rPr lang="en-US" sz="2000" b="1" dirty="0"/>
              <a:t>Potential for Bias</a:t>
            </a:r>
            <a:r>
              <a:rPr lang="en-US" sz="2000" dirty="0"/>
              <a:t>: Like any AI model, </a:t>
            </a:r>
            <a:r>
              <a:rPr lang="en-US" sz="2000" dirty="0" err="1"/>
              <a:t>ChatGPT</a:t>
            </a:r>
            <a:r>
              <a:rPr lang="en-US" sz="2000" dirty="0"/>
              <a:t> may exhibit biases present in its training data, which can influence its responses.</a:t>
            </a:r>
          </a:p>
          <a:p>
            <a:pPr algn="just"/>
            <a:r>
              <a:rPr lang="en-US" sz="2000" b="1" dirty="0"/>
              <a:t>Limited Creativity</a:t>
            </a:r>
            <a:r>
              <a:rPr lang="en-US" sz="2000" dirty="0"/>
              <a:t>: While capable of generating text, </a:t>
            </a:r>
            <a:r>
              <a:rPr lang="en-US" sz="2000" dirty="0" err="1"/>
              <a:t>ChatGPT's</a:t>
            </a:r>
            <a:r>
              <a:rPr lang="en-US" sz="2000" dirty="0"/>
              <a:t> creativity is limited compared to human beings, making it less suitable for tasks requiring originality or nuanced creativity.</a:t>
            </a:r>
          </a:p>
          <a:p>
            <a:pPr algn="just"/>
            <a:r>
              <a:rPr lang="en-US" sz="2000" b="1" dirty="0"/>
              <a:t>Security Concerns</a:t>
            </a:r>
            <a:r>
              <a:rPr lang="en-US" sz="2000" dirty="0"/>
              <a:t>: Engaging with AI models like </a:t>
            </a:r>
            <a:r>
              <a:rPr lang="en-US" sz="2000" dirty="0" err="1"/>
              <a:t>ChatGPT</a:t>
            </a:r>
            <a:r>
              <a:rPr lang="en-US" sz="2000" dirty="0"/>
              <a:t> may pose security risks if sensitive information is shared without appropriate precautions</a:t>
            </a:r>
          </a:p>
        </p:txBody>
      </p:sp>
      <p:sp>
        <p:nvSpPr>
          <p:cNvPr id="4" name="Rectangle 3"/>
          <p:cNvSpPr/>
          <p:nvPr/>
        </p:nvSpPr>
        <p:spPr>
          <a:xfrm>
            <a:off x="2318398" y="188640"/>
            <a:ext cx="4075155" cy="584775"/>
          </a:xfrm>
          <a:prstGeom prst="rect">
            <a:avLst/>
          </a:prstGeom>
        </p:spPr>
        <p:txBody>
          <a:bodyPr wrap="none">
            <a:spAutoFit/>
          </a:bodyPr>
          <a:lstStyle/>
          <a:p>
            <a:r>
              <a:rPr lang="en-IN" sz="3200" b="1" dirty="0" smtClean="0"/>
              <a:t>Limitations of </a:t>
            </a:r>
            <a:r>
              <a:rPr lang="en-IN" sz="3200" b="1" dirty="0" err="1" smtClean="0"/>
              <a:t>ChatGPT</a:t>
            </a:r>
            <a:endParaRPr lang="en-IN" sz="3200" b="1" dirty="0" smtClean="0"/>
          </a:p>
        </p:txBody>
      </p:sp>
    </p:spTree>
    <p:extLst>
      <p:ext uri="{BB962C8B-B14F-4D97-AF65-F5344CB8AC3E}">
        <p14:creationId xmlns:p14="http://schemas.microsoft.com/office/powerpoint/2010/main" val="332395470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920" y="620688"/>
            <a:ext cx="2648482" cy="707886"/>
          </a:xfrm>
          <a:prstGeom prst="rect">
            <a:avLst/>
          </a:prstGeom>
        </p:spPr>
        <p:txBody>
          <a:bodyPr wrap="none">
            <a:spAutoFit/>
          </a:bodyPr>
          <a:lstStyle/>
          <a:p>
            <a:r>
              <a:rPr lang="en-IN" sz="4000" b="1" dirty="0" smtClean="0"/>
              <a:t>Conclusion:</a:t>
            </a:r>
            <a:endParaRPr lang="en-IN" sz="4000" b="1" dirty="0"/>
          </a:p>
        </p:txBody>
      </p:sp>
      <p:sp>
        <p:nvSpPr>
          <p:cNvPr id="3" name="Rectangle 2"/>
          <p:cNvSpPr/>
          <p:nvPr/>
        </p:nvSpPr>
        <p:spPr>
          <a:xfrm>
            <a:off x="695920" y="1156102"/>
            <a:ext cx="4572000" cy="523220"/>
          </a:xfrm>
          <a:prstGeom prst="rect">
            <a:avLst/>
          </a:prstGeom>
        </p:spPr>
        <p:txBody>
          <a:bodyPr>
            <a:spAutoFit/>
          </a:bodyPr>
          <a:lstStyle/>
          <a:p>
            <a:r>
              <a:rPr lang="en-US" sz="2800" i="1" dirty="0"/>
              <a:t>Recap of key </a:t>
            </a:r>
            <a:r>
              <a:rPr lang="en-US" sz="2800" i="1" dirty="0" smtClean="0"/>
              <a:t>points</a:t>
            </a:r>
            <a:endParaRPr lang="en-US" sz="2800" i="1" dirty="0"/>
          </a:p>
        </p:txBody>
      </p:sp>
      <p:sp>
        <p:nvSpPr>
          <p:cNvPr id="4" name="Rectangle 3"/>
          <p:cNvSpPr/>
          <p:nvPr/>
        </p:nvSpPr>
        <p:spPr>
          <a:xfrm>
            <a:off x="695920" y="1863786"/>
            <a:ext cx="7692504" cy="3600986"/>
          </a:xfrm>
          <a:prstGeom prst="rect">
            <a:avLst/>
          </a:prstGeom>
        </p:spPr>
        <p:txBody>
          <a:bodyPr wrap="square">
            <a:spAutoFit/>
          </a:bodyPr>
          <a:lstStyle/>
          <a:p>
            <a:r>
              <a:rPr lang="en-IN" sz="3200" b="1" dirty="0" smtClean="0">
                <a:solidFill>
                  <a:srgbClr val="FF0000"/>
                </a:solidFill>
              </a:rPr>
              <a:t>Q&amp;A:</a:t>
            </a:r>
          </a:p>
          <a:p>
            <a:pPr marL="342900" indent="-342900">
              <a:buAutoNum type="arabicPeriod"/>
            </a:pPr>
            <a:r>
              <a:rPr lang="en-US" sz="2800" dirty="0" smtClean="0">
                <a:solidFill>
                  <a:srgbClr val="FF0000"/>
                </a:solidFill>
              </a:rPr>
              <a:t>Open AI is founded by ___________ and ____________in 2015</a:t>
            </a:r>
            <a:r>
              <a:rPr lang="en-US" sz="2800" dirty="0" smtClean="0">
                <a:solidFill>
                  <a:srgbClr val="FF0000"/>
                </a:solidFill>
              </a:rPr>
              <a:t>.</a:t>
            </a:r>
            <a:endParaRPr lang="en-US" sz="2800" dirty="0" smtClean="0">
              <a:solidFill>
                <a:srgbClr val="FF0000"/>
              </a:solidFill>
            </a:endParaRPr>
          </a:p>
          <a:p>
            <a:pPr marL="342900" indent="-342900">
              <a:buAutoNum type="arabicPeriod"/>
            </a:pPr>
            <a:r>
              <a:rPr lang="en-US" sz="2800" dirty="0" smtClean="0">
                <a:solidFill>
                  <a:srgbClr val="FF0000"/>
                </a:solidFill>
              </a:rPr>
              <a:t>Open AI was launched on _____________, 2022.</a:t>
            </a:r>
          </a:p>
          <a:p>
            <a:pPr marL="342900" indent="-342900">
              <a:buAutoNum type="arabicPeriod"/>
            </a:pPr>
            <a:r>
              <a:rPr lang="en-US" sz="2800" dirty="0" smtClean="0">
                <a:solidFill>
                  <a:srgbClr val="FF0000"/>
                </a:solidFill>
              </a:rPr>
              <a:t>Full form of </a:t>
            </a:r>
            <a:r>
              <a:rPr lang="en-US" sz="2800" dirty="0" err="1" smtClean="0">
                <a:solidFill>
                  <a:srgbClr val="FF0000"/>
                </a:solidFill>
              </a:rPr>
              <a:t>ChatGPT</a:t>
            </a:r>
            <a:r>
              <a:rPr lang="en-US" sz="2800" dirty="0" smtClean="0">
                <a:solidFill>
                  <a:srgbClr val="FF0000"/>
                </a:solidFill>
              </a:rPr>
              <a:t> is _____________________________.</a:t>
            </a:r>
          </a:p>
          <a:p>
            <a:pPr marL="342900" indent="-342900">
              <a:buAutoNum type="arabicPeriod"/>
            </a:pPr>
            <a:r>
              <a:rPr lang="en-US" sz="2800" dirty="0" smtClean="0">
                <a:solidFill>
                  <a:srgbClr val="FF0000"/>
                </a:solidFill>
              </a:rPr>
              <a:t>Speak about any two Advantages of </a:t>
            </a:r>
            <a:r>
              <a:rPr lang="en-US" sz="2800" dirty="0" err="1" smtClean="0">
                <a:solidFill>
                  <a:srgbClr val="FF0000"/>
                </a:solidFill>
              </a:rPr>
              <a:t>ChatGPT</a:t>
            </a:r>
            <a:r>
              <a:rPr lang="en-US" sz="2800" dirty="0" smtClean="0">
                <a:solidFill>
                  <a:srgbClr val="FF0000"/>
                </a:solidFill>
              </a:rPr>
              <a:t>.</a:t>
            </a:r>
          </a:p>
          <a:p>
            <a:pPr marL="342900" indent="-342900">
              <a:buAutoNum type="arabicPeriod"/>
            </a:pPr>
            <a:r>
              <a:rPr lang="en-US" sz="2800" dirty="0" smtClean="0">
                <a:solidFill>
                  <a:srgbClr val="FF0000"/>
                </a:solidFill>
              </a:rPr>
              <a:t>Speak about any two Limitation of </a:t>
            </a:r>
            <a:r>
              <a:rPr lang="en-US" sz="2800" dirty="0" err="1" smtClean="0">
                <a:solidFill>
                  <a:srgbClr val="FF0000"/>
                </a:solidFill>
              </a:rPr>
              <a:t>ChatGPT</a:t>
            </a:r>
            <a:r>
              <a:rPr lang="en-US" sz="2800" dirty="0" smtClean="0">
                <a:solidFill>
                  <a:srgbClr val="FF0000"/>
                </a:solidFill>
              </a:rPr>
              <a:t>.</a:t>
            </a:r>
          </a:p>
        </p:txBody>
      </p:sp>
    </p:spTree>
    <p:extLst>
      <p:ext uri="{BB962C8B-B14F-4D97-AF65-F5344CB8AC3E}">
        <p14:creationId xmlns:p14="http://schemas.microsoft.com/office/powerpoint/2010/main" val="19310394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80">
                                          <p:stCondLst>
                                            <p:cond delay="0"/>
                                          </p:stCondLst>
                                        </p:cTn>
                                        <p:tgtEl>
                                          <p:spTgt spid="4">
                                            <p:txEl>
                                              <p:pRg st="1" end="1"/>
                                            </p:txEl>
                                          </p:spTgt>
                                        </p:tgtEl>
                                      </p:cBhvr>
                                    </p:animEffect>
                                    <p:anim calcmode="lin" valueType="num">
                                      <p:cBhvr>
                                        <p:cTn id="8"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1" end="1"/>
                                            </p:txEl>
                                          </p:spTgt>
                                        </p:tgtEl>
                                      </p:cBhvr>
                                      <p:to x="100000" y="60000"/>
                                    </p:animScale>
                                    <p:animScale>
                                      <p:cBhvr>
                                        <p:cTn id="14" dur="166" decel="50000">
                                          <p:stCondLst>
                                            <p:cond delay="676"/>
                                          </p:stCondLst>
                                        </p:cTn>
                                        <p:tgtEl>
                                          <p:spTgt spid="4">
                                            <p:txEl>
                                              <p:pRg st="1" end="1"/>
                                            </p:txEl>
                                          </p:spTgt>
                                        </p:tgtEl>
                                      </p:cBhvr>
                                      <p:to x="100000" y="100000"/>
                                    </p:animScale>
                                    <p:animScale>
                                      <p:cBhvr>
                                        <p:cTn id="15" dur="26">
                                          <p:stCondLst>
                                            <p:cond delay="1312"/>
                                          </p:stCondLst>
                                        </p:cTn>
                                        <p:tgtEl>
                                          <p:spTgt spid="4">
                                            <p:txEl>
                                              <p:pRg st="1" end="1"/>
                                            </p:txEl>
                                          </p:spTgt>
                                        </p:tgtEl>
                                      </p:cBhvr>
                                      <p:to x="100000" y="80000"/>
                                    </p:animScale>
                                    <p:animScale>
                                      <p:cBhvr>
                                        <p:cTn id="16" dur="166" decel="50000">
                                          <p:stCondLst>
                                            <p:cond delay="1338"/>
                                          </p:stCondLst>
                                        </p:cTn>
                                        <p:tgtEl>
                                          <p:spTgt spid="4">
                                            <p:txEl>
                                              <p:pRg st="1" end="1"/>
                                            </p:txEl>
                                          </p:spTgt>
                                        </p:tgtEl>
                                      </p:cBhvr>
                                      <p:to x="100000" y="100000"/>
                                    </p:animScale>
                                    <p:animScale>
                                      <p:cBhvr>
                                        <p:cTn id="17" dur="26">
                                          <p:stCondLst>
                                            <p:cond delay="1642"/>
                                          </p:stCondLst>
                                        </p:cTn>
                                        <p:tgtEl>
                                          <p:spTgt spid="4">
                                            <p:txEl>
                                              <p:pRg st="1" end="1"/>
                                            </p:txEl>
                                          </p:spTgt>
                                        </p:tgtEl>
                                      </p:cBhvr>
                                      <p:to x="100000" y="90000"/>
                                    </p:animScale>
                                    <p:animScale>
                                      <p:cBhvr>
                                        <p:cTn id="18" dur="166" decel="50000">
                                          <p:stCondLst>
                                            <p:cond delay="1668"/>
                                          </p:stCondLst>
                                        </p:cTn>
                                        <p:tgtEl>
                                          <p:spTgt spid="4">
                                            <p:txEl>
                                              <p:pRg st="1" end="1"/>
                                            </p:txEl>
                                          </p:spTgt>
                                        </p:tgtEl>
                                      </p:cBhvr>
                                      <p:to x="100000" y="100000"/>
                                    </p:animScale>
                                    <p:animScale>
                                      <p:cBhvr>
                                        <p:cTn id="19" dur="26">
                                          <p:stCondLst>
                                            <p:cond delay="1808"/>
                                          </p:stCondLst>
                                        </p:cTn>
                                        <p:tgtEl>
                                          <p:spTgt spid="4">
                                            <p:txEl>
                                              <p:pRg st="1" end="1"/>
                                            </p:txEl>
                                          </p:spTgt>
                                        </p:tgtEl>
                                      </p:cBhvr>
                                      <p:to x="100000" y="95000"/>
                                    </p:animScale>
                                    <p:animScale>
                                      <p:cBhvr>
                                        <p:cTn id="20" dur="166" decel="50000">
                                          <p:stCondLst>
                                            <p:cond delay="1834"/>
                                          </p:stCondLst>
                                        </p:cTn>
                                        <p:tgtEl>
                                          <p:spTgt spid="4">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80">
                                          <p:stCondLst>
                                            <p:cond delay="0"/>
                                          </p:stCondLst>
                                        </p:cTn>
                                        <p:tgtEl>
                                          <p:spTgt spid="4">
                                            <p:txEl>
                                              <p:pRg st="2" end="2"/>
                                            </p:txEl>
                                          </p:spTgt>
                                        </p:tgtEl>
                                      </p:cBhvr>
                                    </p:animEffect>
                                    <p:anim calcmode="lin" valueType="num">
                                      <p:cBhvr>
                                        <p:cTn id="2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2" end="2"/>
                                            </p:txEl>
                                          </p:spTgt>
                                        </p:tgtEl>
                                      </p:cBhvr>
                                      <p:to x="100000" y="60000"/>
                                    </p:animScale>
                                    <p:animScale>
                                      <p:cBhvr>
                                        <p:cTn id="32" dur="166" decel="50000">
                                          <p:stCondLst>
                                            <p:cond delay="676"/>
                                          </p:stCondLst>
                                        </p:cTn>
                                        <p:tgtEl>
                                          <p:spTgt spid="4">
                                            <p:txEl>
                                              <p:pRg st="2" end="2"/>
                                            </p:txEl>
                                          </p:spTgt>
                                        </p:tgtEl>
                                      </p:cBhvr>
                                      <p:to x="100000" y="100000"/>
                                    </p:animScale>
                                    <p:animScale>
                                      <p:cBhvr>
                                        <p:cTn id="33" dur="26">
                                          <p:stCondLst>
                                            <p:cond delay="1312"/>
                                          </p:stCondLst>
                                        </p:cTn>
                                        <p:tgtEl>
                                          <p:spTgt spid="4">
                                            <p:txEl>
                                              <p:pRg st="2" end="2"/>
                                            </p:txEl>
                                          </p:spTgt>
                                        </p:tgtEl>
                                      </p:cBhvr>
                                      <p:to x="100000" y="80000"/>
                                    </p:animScale>
                                    <p:animScale>
                                      <p:cBhvr>
                                        <p:cTn id="34" dur="166" decel="50000">
                                          <p:stCondLst>
                                            <p:cond delay="1338"/>
                                          </p:stCondLst>
                                        </p:cTn>
                                        <p:tgtEl>
                                          <p:spTgt spid="4">
                                            <p:txEl>
                                              <p:pRg st="2" end="2"/>
                                            </p:txEl>
                                          </p:spTgt>
                                        </p:tgtEl>
                                      </p:cBhvr>
                                      <p:to x="100000" y="100000"/>
                                    </p:animScale>
                                    <p:animScale>
                                      <p:cBhvr>
                                        <p:cTn id="35" dur="26">
                                          <p:stCondLst>
                                            <p:cond delay="1642"/>
                                          </p:stCondLst>
                                        </p:cTn>
                                        <p:tgtEl>
                                          <p:spTgt spid="4">
                                            <p:txEl>
                                              <p:pRg st="2" end="2"/>
                                            </p:txEl>
                                          </p:spTgt>
                                        </p:tgtEl>
                                      </p:cBhvr>
                                      <p:to x="100000" y="90000"/>
                                    </p:animScale>
                                    <p:animScale>
                                      <p:cBhvr>
                                        <p:cTn id="36" dur="166" decel="50000">
                                          <p:stCondLst>
                                            <p:cond delay="1668"/>
                                          </p:stCondLst>
                                        </p:cTn>
                                        <p:tgtEl>
                                          <p:spTgt spid="4">
                                            <p:txEl>
                                              <p:pRg st="2" end="2"/>
                                            </p:txEl>
                                          </p:spTgt>
                                        </p:tgtEl>
                                      </p:cBhvr>
                                      <p:to x="100000" y="100000"/>
                                    </p:animScale>
                                    <p:animScale>
                                      <p:cBhvr>
                                        <p:cTn id="37" dur="26">
                                          <p:stCondLst>
                                            <p:cond delay="1808"/>
                                          </p:stCondLst>
                                        </p:cTn>
                                        <p:tgtEl>
                                          <p:spTgt spid="4">
                                            <p:txEl>
                                              <p:pRg st="2" end="2"/>
                                            </p:txEl>
                                          </p:spTgt>
                                        </p:tgtEl>
                                      </p:cBhvr>
                                      <p:to x="100000" y="95000"/>
                                    </p:animScale>
                                    <p:animScale>
                                      <p:cBhvr>
                                        <p:cTn id="38" dur="166" decel="50000">
                                          <p:stCondLst>
                                            <p:cond delay="1834"/>
                                          </p:stCondLst>
                                        </p:cTn>
                                        <p:tgtEl>
                                          <p:spTgt spid="4">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wipe(down)">
                                      <p:cBhvr>
                                        <p:cTn id="43" dur="580">
                                          <p:stCondLst>
                                            <p:cond delay="0"/>
                                          </p:stCondLst>
                                        </p:cTn>
                                        <p:tgtEl>
                                          <p:spTgt spid="4">
                                            <p:txEl>
                                              <p:pRg st="3" end="3"/>
                                            </p:txEl>
                                          </p:spTgt>
                                        </p:tgtEl>
                                      </p:cBhvr>
                                    </p:animEffect>
                                    <p:anim calcmode="lin" valueType="num">
                                      <p:cBhvr>
                                        <p:cTn id="44"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3" end="3"/>
                                            </p:txEl>
                                          </p:spTgt>
                                        </p:tgtEl>
                                      </p:cBhvr>
                                      <p:to x="100000" y="60000"/>
                                    </p:animScale>
                                    <p:animScale>
                                      <p:cBhvr>
                                        <p:cTn id="50" dur="166" decel="50000">
                                          <p:stCondLst>
                                            <p:cond delay="676"/>
                                          </p:stCondLst>
                                        </p:cTn>
                                        <p:tgtEl>
                                          <p:spTgt spid="4">
                                            <p:txEl>
                                              <p:pRg st="3" end="3"/>
                                            </p:txEl>
                                          </p:spTgt>
                                        </p:tgtEl>
                                      </p:cBhvr>
                                      <p:to x="100000" y="100000"/>
                                    </p:animScale>
                                    <p:animScale>
                                      <p:cBhvr>
                                        <p:cTn id="51" dur="26">
                                          <p:stCondLst>
                                            <p:cond delay="1312"/>
                                          </p:stCondLst>
                                        </p:cTn>
                                        <p:tgtEl>
                                          <p:spTgt spid="4">
                                            <p:txEl>
                                              <p:pRg st="3" end="3"/>
                                            </p:txEl>
                                          </p:spTgt>
                                        </p:tgtEl>
                                      </p:cBhvr>
                                      <p:to x="100000" y="80000"/>
                                    </p:animScale>
                                    <p:animScale>
                                      <p:cBhvr>
                                        <p:cTn id="52" dur="166" decel="50000">
                                          <p:stCondLst>
                                            <p:cond delay="1338"/>
                                          </p:stCondLst>
                                        </p:cTn>
                                        <p:tgtEl>
                                          <p:spTgt spid="4">
                                            <p:txEl>
                                              <p:pRg st="3" end="3"/>
                                            </p:txEl>
                                          </p:spTgt>
                                        </p:tgtEl>
                                      </p:cBhvr>
                                      <p:to x="100000" y="100000"/>
                                    </p:animScale>
                                    <p:animScale>
                                      <p:cBhvr>
                                        <p:cTn id="53" dur="26">
                                          <p:stCondLst>
                                            <p:cond delay="1642"/>
                                          </p:stCondLst>
                                        </p:cTn>
                                        <p:tgtEl>
                                          <p:spTgt spid="4">
                                            <p:txEl>
                                              <p:pRg st="3" end="3"/>
                                            </p:txEl>
                                          </p:spTgt>
                                        </p:tgtEl>
                                      </p:cBhvr>
                                      <p:to x="100000" y="90000"/>
                                    </p:animScale>
                                    <p:animScale>
                                      <p:cBhvr>
                                        <p:cTn id="54" dur="166" decel="50000">
                                          <p:stCondLst>
                                            <p:cond delay="1668"/>
                                          </p:stCondLst>
                                        </p:cTn>
                                        <p:tgtEl>
                                          <p:spTgt spid="4">
                                            <p:txEl>
                                              <p:pRg st="3" end="3"/>
                                            </p:txEl>
                                          </p:spTgt>
                                        </p:tgtEl>
                                      </p:cBhvr>
                                      <p:to x="100000" y="100000"/>
                                    </p:animScale>
                                    <p:animScale>
                                      <p:cBhvr>
                                        <p:cTn id="55" dur="26">
                                          <p:stCondLst>
                                            <p:cond delay="1808"/>
                                          </p:stCondLst>
                                        </p:cTn>
                                        <p:tgtEl>
                                          <p:spTgt spid="4">
                                            <p:txEl>
                                              <p:pRg st="3" end="3"/>
                                            </p:txEl>
                                          </p:spTgt>
                                        </p:tgtEl>
                                      </p:cBhvr>
                                      <p:to x="100000" y="95000"/>
                                    </p:animScale>
                                    <p:animScale>
                                      <p:cBhvr>
                                        <p:cTn id="56" dur="166" decel="50000">
                                          <p:stCondLst>
                                            <p:cond delay="1834"/>
                                          </p:stCondLst>
                                        </p:cTn>
                                        <p:tgtEl>
                                          <p:spTgt spid="4">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animEffect transition="in" filter="wipe(down)">
                                      <p:cBhvr>
                                        <p:cTn id="61" dur="580">
                                          <p:stCondLst>
                                            <p:cond delay="0"/>
                                          </p:stCondLst>
                                        </p:cTn>
                                        <p:tgtEl>
                                          <p:spTgt spid="4">
                                            <p:txEl>
                                              <p:pRg st="4" end="4"/>
                                            </p:txEl>
                                          </p:spTgt>
                                        </p:tgtEl>
                                      </p:cBhvr>
                                    </p:animEffect>
                                    <p:anim calcmode="lin" valueType="num">
                                      <p:cBhvr>
                                        <p:cTn id="62"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4" end="4"/>
                                            </p:txEl>
                                          </p:spTgt>
                                        </p:tgtEl>
                                      </p:cBhvr>
                                      <p:to x="100000" y="60000"/>
                                    </p:animScale>
                                    <p:animScale>
                                      <p:cBhvr>
                                        <p:cTn id="68" dur="166" decel="50000">
                                          <p:stCondLst>
                                            <p:cond delay="676"/>
                                          </p:stCondLst>
                                        </p:cTn>
                                        <p:tgtEl>
                                          <p:spTgt spid="4">
                                            <p:txEl>
                                              <p:pRg st="4" end="4"/>
                                            </p:txEl>
                                          </p:spTgt>
                                        </p:tgtEl>
                                      </p:cBhvr>
                                      <p:to x="100000" y="100000"/>
                                    </p:animScale>
                                    <p:animScale>
                                      <p:cBhvr>
                                        <p:cTn id="69" dur="26">
                                          <p:stCondLst>
                                            <p:cond delay="1312"/>
                                          </p:stCondLst>
                                        </p:cTn>
                                        <p:tgtEl>
                                          <p:spTgt spid="4">
                                            <p:txEl>
                                              <p:pRg st="4" end="4"/>
                                            </p:txEl>
                                          </p:spTgt>
                                        </p:tgtEl>
                                      </p:cBhvr>
                                      <p:to x="100000" y="80000"/>
                                    </p:animScale>
                                    <p:animScale>
                                      <p:cBhvr>
                                        <p:cTn id="70" dur="166" decel="50000">
                                          <p:stCondLst>
                                            <p:cond delay="1338"/>
                                          </p:stCondLst>
                                        </p:cTn>
                                        <p:tgtEl>
                                          <p:spTgt spid="4">
                                            <p:txEl>
                                              <p:pRg st="4" end="4"/>
                                            </p:txEl>
                                          </p:spTgt>
                                        </p:tgtEl>
                                      </p:cBhvr>
                                      <p:to x="100000" y="100000"/>
                                    </p:animScale>
                                    <p:animScale>
                                      <p:cBhvr>
                                        <p:cTn id="71" dur="26">
                                          <p:stCondLst>
                                            <p:cond delay="1642"/>
                                          </p:stCondLst>
                                        </p:cTn>
                                        <p:tgtEl>
                                          <p:spTgt spid="4">
                                            <p:txEl>
                                              <p:pRg st="4" end="4"/>
                                            </p:txEl>
                                          </p:spTgt>
                                        </p:tgtEl>
                                      </p:cBhvr>
                                      <p:to x="100000" y="90000"/>
                                    </p:animScale>
                                    <p:animScale>
                                      <p:cBhvr>
                                        <p:cTn id="72" dur="166" decel="50000">
                                          <p:stCondLst>
                                            <p:cond delay="1668"/>
                                          </p:stCondLst>
                                        </p:cTn>
                                        <p:tgtEl>
                                          <p:spTgt spid="4">
                                            <p:txEl>
                                              <p:pRg st="4" end="4"/>
                                            </p:txEl>
                                          </p:spTgt>
                                        </p:tgtEl>
                                      </p:cBhvr>
                                      <p:to x="100000" y="100000"/>
                                    </p:animScale>
                                    <p:animScale>
                                      <p:cBhvr>
                                        <p:cTn id="73" dur="26">
                                          <p:stCondLst>
                                            <p:cond delay="1808"/>
                                          </p:stCondLst>
                                        </p:cTn>
                                        <p:tgtEl>
                                          <p:spTgt spid="4">
                                            <p:txEl>
                                              <p:pRg st="4" end="4"/>
                                            </p:txEl>
                                          </p:spTgt>
                                        </p:tgtEl>
                                      </p:cBhvr>
                                      <p:to x="100000" y="95000"/>
                                    </p:animScale>
                                    <p:animScale>
                                      <p:cBhvr>
                                        <p:cTn id="74" dur="166" decel="50000">
                                          <p:stCondLst>
                                            <p:cond delay="1834"/>
                                          </p:stCondLst>
                                        </p:cTn>
                                        <p:tgtEl>
                                          <p:spTgt spid="4">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animEffect transition="in" filter="wipe(down)">
                                      <p:cBhvr>
                                        <p:cTn id="79" dur="580">
                                          <p:stCondLst>
                                            <p:cond delay="0"/>
                                          </p:stCondLst>
                                        </p:cTn>
                                        <p:tgtEl>
                                          <p:spTgt spid="4">
                                            <p:txEl>
                                              <p:pRg st="5" end="5"/>
                                            </p:txEl>
                                          </p:spTgt>
                                        </p:tgtEl>
                                      </p:cBhvr>
                                    </p:animEffect>
                                    <p:anim calcmode="lin" valueType="num">
                                      <p:cBhvr>
                                        <p:cTn id="80"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5" end="5"/>
                                            </p:txEl>
                                          </p:spTgt>
                                        </p:tgtEl>
                                      </p:cBhvr>
                                      <p:to x="100000" y="60000"/>
                                    </p:animScale>
                                    <p:animScale>
                                      <p:cBhvr>
                                        <p:cTn id="86" dur="166" decel="50000">
                                          <p:stCondLst>
                                            <p:cond delay="676"/>
                                          </p:stCondLst>
                                        </p:cTn>
                                        <p:tgtEl>
                                          <p:spTgt spid="4">
                                            <p:txEl>
                                              <p:pRg st="5" end="5"/>
                                            </p:txEl>
                                          </p:spTgt>
                                        </p:tgtEl>
                                      </p:cBhvr>
                                      <p:to x="100000" y="100000"/>
                                    </p:animScale>
                                    <p:animScale>
                                      <p:cBhvr>
                                        <p:cTn id="87" dur="26">
                                          <p:stCondLst>
                                            <p:cond delay="1312"/>
                                          </p:stCondLst>
                                        </p:cTn>
                                        <p:tgtEl>
                                          <p:spTgt spid="4">
                                            <p:txEl>
                                              <p:pRg st="5" end="5"/>
                                            </p:txEl>
                                          </p:spTgt>
                                        </p:tgtEl>
                                      </p:cBhvr>
                                      <p:to x="100000" y="80000"/>
                                    </p:animScale>
                                    <p:animScale>
                                      <p:cBhvr>
                                        <p:cTn id="88" dur="166" decel="50000">
                                          <p:stCondLst>
                                            <p:cond delay="1338"/>
                                          </p:stCondLst>
                                        </p:cTn>
                                        <p:tgtEl>
                                          <p:spTgt spid="4">
                                            <p:txEl>
                                              <p:pRg st="5" end="5"/>
                                            </p:txEl>
                                          </p:spTgt>
                                        </p:tgtEl>
                                      </p:cBhvr>
                                      <p:to x="100000" y="100000"/>
                                    </p:animScale>
                                    <p:animScale>
                                      <p:cBhvr>
                                        <p:cTn id="89" dur="26">
                                          <p:stCondLst>
                                            <p:cond delay="1642"/>
                                          </p:stCondLst>
                                        </p:cTn>
                                        <p:tgtEl>
                                          <p:spTgt spid="4">
                                            <p:txEl>
                                              <p:pRg st="5" end="5"/>
                                            </p:txEl>
                                          </p:spTgt>
                                        </p:tgtEl>
                                      </p:cBhvr>
                                      <p:to x="100000" y="90000"/>
                                    </p:animScale>
                                    <p:animScale>
                                      <p:cBhvr>
                                        <p:cTn id="90" dur="166" decel="50000">
                                          <p:stCondLst>
                                            <p:cond delay="1668"/>
                                          </p:stCondLst>
                                        </p:cTn>
                                        <p:tgtEl>
                                          <p:spTgt spid="4">
                                            <p:txEl>
                                              <p:pRg st="5" end="5"/>
                                            </p:txEl>
                                          </p:spTgt>
                                        </p:tgtEl>
                                      </p:cBhvr>
                                      <p:to x="100000" y="100000"/>
                                    </p:animScale>
                                    <p:animScale>
                                      <p:cBhvr>
                                        <p:cTn id="91" dur="26">
                                          <p:stCondLst>
                                            <p:cond delay="1808"/>
                                          </p:stCondLst>
                                        </p:cTn>
                                        <p:tgtEl>
                                          <p:spTgt spid="4">
                                            <p:txEl>
                                              <p:pRg st="5" end="5"/>
                                            </p:txEl>
                                          </p:spTgt>
                                        </p:tgtEl>
                                      </p:cBhvr>
                                      <p:to x="100000" y="95000"/>
                                    </p:animScale>
                                    <p:animScale>
                                      <p:cBhvr>
                                        <p:cTn id="92" dur="166" decel="50000">
                                          <p:stCondLst>
                                            <p:cond delay="1834"/>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581</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Chat GPT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GPT</dc:title>
  <dc:creator>Deepak Mundey</dc:creator>
  <cp:lastModifiedBy>Deepak Mundey</cp:lastModifiedBy>
  <cp:revision>17</cp:revision>
  <dcterms:created xsi:type="dcterms:W3CDTF">2024-03-20T12:33:30Z</dcterms:created>
  <dcterms:modified xsi:type="dcterms:W3CDTF">2024-03-20T16:22:03Z</dcterms:modified>
</cp:coreProperties>
</file>