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4" r:id="rId3"/>
    <p:sldId id="262" r:id="rId4"/>
    <p:sldId id="265" r:id="rId5"/>
    <p:sldId id="266" r:id="rId6"/>
    <p:sldId id="263" r:id="rId7"/>
    <p:sldId id="257" r:id="rId8"/>
    <p:sldId id="258" r:id="rId9"/>
    <p:sldId id="259" r:id="rId10"/>
    <p:sldId id="260" r:id="rId11"/>
    <p:sldId id="261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1CD06-7334-4233-A81F-5855D5DA95B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62B7484-68BA-4AA8-A5B5-39A0F6D74681}">
      <dgm:prSet phldrT="[Text]" custT="1"/>
      <dgm:spPr/>
      <dgm:t>
        <a:bodyPr/>
        <a:lstStyle/>
        <a:p>
          <a:r>
            <a:rPr lang="en-US" sz="2400" b="1" dirty="0" smtClean="0"/>
            <a:t>Memory</a:t>
          </a:r>
          <a:endParaRPr lang="en-IN" sz="2400" b="1" dirty="0"/>
        </a:p>
      </dgm:t>
    </dgm:pt>
    <dgm:pt modelId="{71989460-685D-43F9-8CE4-A6AA626A1C56}" type="parTrans" cxnId="{98A06829-0C12-4B5C-BC30-3E4A2B993C68}">
      <dgm:prSet/>
      <dgm:spPr/>
      <dgm:t>
        <a:bodyPr/>
        <a:lstStyle/>
        <a:p>
          <a:endParaRPr lang="en-IN"/>
        </a:p>
      </dgm:t>
    </dgm:pt>
    <dgm:pt modelId="{9D72E8BE-E02B-40F7-B74F-B27E968C2D0A}" type="sibTrans" cxnId="{98A06829-0C12-4B5C-BC30-3E4A2B993C68}">
      <dgm:prSet/>
      <dgm:spPr/>
      <dgm:t>
        <a:bodyPr/>
        <a:lstStyle/>
        <a:p>
          <a:endParaRPr lang="en-IN"/>
        </a:p>
      </dgm:t>
    </dgm:pt>
    <dgm:pt modelId="{68D74E08-D835-42DC-B7B9-6CC27281CF0F}">
      <dgm:prSet phldrT="[Text]" custT="1"/>
      <dgm:spPr/>
      <dgm:t>
        <a:bodyPr/>
        <a:lstStyle/>
        <a:p>
          <a:r>
            <a:rPr lang="en-US" sz="2400" b="1" dirty="0" smtClean="0"/>
            <a:t>Data</a:t>
          </a:r>
          <a:endParaRPr lang="en-IN" sz="2400" b="1" dirty="0"/>
        </a:p>
      </dgm:t>
    </dgm:pt>
    <dgm:pt modelId="{E03FC71F-16F2-4EE7-B9E3-9B090493FE96}" type="parTrans" cxnId="{0E8D5AE0-EE80-46DC-B212-AFB6C21D326D}">
      <dgm:prSet/>
      <dgm:spPr/>
      <dgm:t>
        <a:bodyPr/>
        <a:lstStyle/>
        <a:p>
          <a:endParaRPr lang="en-IN"/>
        </a:p>
      </dgm:t>
    </dgm:pt>
    <dgm:pt modelId="{784AA34F-D622-4948-9ADA-FC8435FD1DA9}" type="sibTrans" cxnId="{0E8D5AE0-EE80-46DC-B212-AFB6C21D326D}">
      <dgm:prSet/>
      <dgm:spPr/>
      <dgm:t>
        <a:bodyPr/>
        <a:lstStyle/>
        <a:p>
          <a:endParaRPr lang="en-IN"/>
        </a:p>
      </dgm:t>
    </dgm:pt>
    <dgm:pt modelId="{D80ABBD5-922C-4490-A6E7-F0E61A4CE76A}">
      <dgm:prSet phldrT="[Text]" custT="1"/>
      <dgm:spPr/>
      <dgm:t>
        <a:bodyPr/>
        <a:lstStyle/>
        <a:p>
          <a:r>
            <a:rPr lang="en-US" sz="2400" b="1" dirty="0" smtClean="0"/>
            <a:t>Data Type</a:t>
          </a:r>
          <a:endParaRPr lang="en-IN" sz="2400" b="1" dirty="0"/>
        </a:p>
      </dgm:t>
    </dgm:pt>
    <dgm:pt modelId="{6277EE84-2E52-4DC4-A156-D7AE4768209A}" type="parTrans" cxnId="{B6DD94CB-3F1C-4498-8E35-CCD9D3EDC736}">
      <dgm:prSet/>
      <dgm:spPr/>
      <dgm:t>
        <a:bodyPr/>
        <a:lstStyle/>
        <a:p>
          <a:endParaRPr lang="en-IN"/>
        </a:p>
      </dgm:t>
    </dgm:pt>
    <dgm:pt modelId="{17DEA6B3-59CB-425B-A25E-F9FD0AAAE0D0}" type="sibTrans" cxnId="{B6DD94CB-3F1C-4498-8E35-CCD9D3EDC736}">
      <dgm:prSet/>
      <dgm:spPr/>
      <dgm:t>
        <a:bodyPr/>
        <a:lstStyle/>
        <a:p>
          <a:endParaRPr lang="en-IN"/>
        </a:p>
      </dgm:t>
    </dgm:pt>
    <dgm:pt modelId="{A445EB11-B624-4FFE-8E21-EE03FC102E95}">
      <dgm:prSet phldrT="[Text]" custT="1"/>
      <dgm:spPr/>
      <dgm:t>
        <a:bodyPr/>
        <a:lstStyle/>
        <a:p>
          <a:r>
            <a:rPr lang="en-US" sz="2400" b="1" dirty="0" smtClean="0"/>
            <a:t>Table</a:t>
          </a:r>
          <a:endParaRPr lang="en-IN" sz="2400" b="1" dirty="0"/>
        </a:p>
      </dgm:t>
    </dgm:pt>
    <dgm:pt modelId="{80347636-D168-4265-8E25-D402451DEF6A}" type="parTrans" cxnId="{80685442-54B7-41A6-8607-E414FB50A919}">
      <dgm:prSet/>
      <dgm:spPr/>
      <dgm:t>
        <a:bodyPr/>
        <a:lstStyle/>
        <a:p>
          <a:endParaRPr lang="en-IN"/>
        </a:p>
      </dgm:t>
    </dgm:pt>
    <dgm:pt modelId="{16733681-0BA8-4705-85FE-4DBB755A16D7}" type="sibTrans" cxnId="{80685442-54B7-41A6-8607-E414FB50A919}">
      <dgm:prSet/>
      <dgm:spPr/>
      <dgm:t>
        <a:bodyPr/>
        <a:lstStyle/>
        <a:p>
          <a:endParaRPr lang="en-IN"/>
        </a:p>
      </dgm:t>
    </dgm:pt>
    <dgm:pt modelId="{DB367733-B8C2-4A4D-BBD1-18AFB030C068}">
      <dgm:prSet phldrT="[Text]" custT="1"/>
      <dgm:spPr/>
      <dgm:t>
        <a:bodyPr/>
        <a:lstStyle/>
        <a:p>
          <a:r>
            <a:rPr lang="en-US" sz="2400" b="1" dirty="0" smtClean="0"/>
            <a:t>Keys</a:t>
          </a:r>
          <a:endParaRPr lang="en-IN" sz="2400" b="1" dirty="0"/>
        </a:p>
      </dgm:t>
    </dgm:pt>
    <dgm:pt modelId="{492D8DDE-CEC5-4BAE-A245-F0C4E98D7F83}" type="parTrans" cxnId="{2E0F42DE-B0BD-4719-A8FB-ACA06642E6F1}">
      <dgm:prSet/>
      <dgm:spPr/>
      <dgm:t>
        <a:bodyPr/>
        <a:lstStyle/>
        <a:p>
          <a:endParaRPr lang="en-IN"/>
        </a:p>
      </dgm:t>
    </dgm:pt>
    <dgm:pt modelId="{9A04C823-986E-4B92-8433-EBF7EA127C32}" type="sibTrans" cxnId="{2E0F42DE-B0BD-4719-A8FB-ACA06642E6F1}">
      <dgm:prSet/>
      <dgm:spPr/>
      <dgm:t>
        <a:bodyPr/>
        <a:lstStyle/>
        <a:p>
          <a:endParaRPr lang="en-IN"/>
        </a:p>
      </dgm:t>
    </dgm:pt>
    <dgm:pt modelId="{5208D19F-2CA9-4C45-AF6F-FC652055293C}" type="pres">
      <dgm:prSet presAssocID="{E391CD06-7334-4233-A81F-5855D5DA95B5}" presName="cycle" presStyleCnt="0">
        <dgm:presLayoutVars>
          <dgm:dir/>
          <dgm:resizeHandles val="exact"/>
        </dgm:presLayoutVars>
      </dgm:prSet>
      <dgm:spPr/>
    </dgm:pt>
    <dgm:pt modelId="{3FBE8730-FC2D-48E6-91B7-6E9BF76EA4C3}" type="pres">
      <dgm:prSet presAssocID="{062B7484-68BA-4AA8-A5B5-39A0F6D7468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8C83E4-68B7-4A0F-AFF9-04CAEAC71082}" type="pres">
      <dgm:prSet presAssocID="{9D72E8BE-E02B-40F7-B74F-B27E968C2D0A}" presName="sibTrans" presStyleLbl="sibTrans2D1" presStyleIdx="0" presStyleCnt="5"/>
      <dgm:spPr/>
    </dgm:pt>
    <dgm:pt modelId="{DACDA20A-168A-40DD-B381-065060BC0E37}" type="pres">
      <dgm:prSet presAssocID="{9D72E8BE-E02B-40F7-B74F-B27E968C2D0A}" presName="connectorText" presStyleLbl="sibTrans2D1" presStyleIdx="0" presStyleCnt="5"/>
      <dgm:spPr/>
    </dgm:pt>
    <dgm:pt modelId="{45B01C37-638F-4EFF-8D3E-8C42B8A53DE4}" type="pres">
      <dgm:prSet presAssocID="{68D74E08-D835-42DC-B7B9-6CC27281CF0F}" presName="node" presStyleLbl="node1" presStyleIdx="1" presStyleCnt="5" custRadScaleRad="98714" custRadScaleInc="152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83DD58-B684-4B60-AB4B-37B3F69D15CF}" type="pres">
      <dgm:prSet presAssocID="{784AA34F-D622-4948-9ADA-FC8435FD1DA9}" presName="sibTrans" presStyleLbl="sibTrans2D1" presStyleIdx="1" presStyleCnt="5"/>
      <dgm:spPr/>
    </dgm:pt>
    <dgm:pt modelId="{F7401785-43B2-4765-A34B-DC62734D7B8C}" type="pres">
      <dgm:prSet presAssocID="{784AA34F-D622-4948-9ADA-FC8435FD1DA9}" presName="connectorText" presStyleLbl="sibTrans2D1" presStyleIdx="1" presStyleCnt="5"/>
      <dgm:spPr/>
    </dgm:pt>
    <dgm:pt modelId="{0B1B8749-C9F3-4BB9-B441-13AE31E10AC3}" type="pres">
      <dgm:prSet presAssocID="{D80ABBD5-922C-4490-A6E7-F0E61A4CE76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2BA9FB-82B8-452D-B560-66BE3AACABEB}" type="pres">
      <dgm:prSet presAssocID="{17DEA6B3-59CB-425B-A25E-F9FD0AAAE0D0}" presName="sibTrans" presStyleLbl="sibTrans2D1" presStyleIdx="2" presStyleCnt="5"/>
      <dgm:spPr/>
    </dgm:pt>
    <dgm:pt modelId="{A01837E9-CFF7-4F27-9537-191D93C234BD}" type="pres">
      <dgm:prSet presAssocID="{17DEA6B3-59CB-425B-A25E-F9FD0AAAE0D0}" presName="connectorText" presStyleLbl="sibTrans2D1" presStyleIdx="2" presStyleCnt="5"/>
      <dgm:spPr/>
    </dgm:pt>
    <dgm:pt modelId="{C43594F5-DD08-470D-A3F0-20C5965AD2CD}" type="pres">
      <dgm:prSet presAssocID="{A445EB11-B624-4FFE-8E21-EE03FC102E9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9F84D4-0F16-49B0-98B4-75E90E0F8F93}" type="pres">
      <dgm:prSet presAssocID="{16733681-0BA8-4705-85FE-4DBB755A16D7}" presName="sibTrans" presStyleLbl="sibTrans2D1" presStyleIdx="3" presStyleCnt="5"/>
      <dgm:spPr/>
    </dgm:pt>
    <dgm:pt modelId="{0C193559-22E1-455A-B6CC-0C0BDA355401}" type="pres">
      <dgm:prSet presAssocID="{16733681-0BA8-4705-85FE-4DBB755A16D7}" presName="connectorText" presStyleLbl="sibTrans2D1" presStyleIdx="3" presStyleCnt="5"/>
      <dgm:spPr/>
    </dgm:pt>
    <dgm:pt modelId="{55D6F7CB-9235-439A-93D2-260668D0809A}" type="pres">
      <dgm:prSet presAssocID="{DB367733-B8C2-4A4D-BBD1-18AFB030C06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0775C1-59D9-43E8-B8B6-235B6924F4BE}" type="pres">
      <dgm:prSet presAssocID="{9A04C823-986E-4B92-8433-EBF7EA127C32}" presName="sibTrans" presStyleLbl="sibTrans2D1" presStyleIdx="4" presStyleCnt="5"/>
      <dgm:spPr/>
    </dgm:pt>
    <dgm:pt modelId="{975BC618-786B-4A46-9E28-433AF541D624}" type="pres">
      <dgm:prSet presAssocID="{9A04C823-986E-4B92-8433-EBF7EA127C32}" presName="connectorText" presStyleLbl="sibTrans2D1" presStyleIdx="4" presStyleCnt="5"/>
      <dgm:spPr/>
    </dgm:pt>
  </dgm:ptLst>
  <dgm:cxnLst>
    <dgm:cxn modelId="{99BDE56E-C892-4890-97DB-05B5D815BD0C}" type="presOf" srcId="{17DEA6B3-59CB-425B-A25E-F9FD0AAAE0D0}" destId="{5F2BA9FB-82B8-452D-B560-66BE3AACABEB}" srcOrd="0" destOrd="0" presId="urn:microsoft.com/office/officeart/2005/8/layout/cycle2"/>
    <dgm:cxn modelId="{D8E26930-EAE5-4E22-A5EF-C0D1B3213BF0}" type="presOf" srcId="{784AA34F-D622-4948-9ADA-FC8435FD1DA9}" destId="{8183DD58-B684-4B60-AB4B-37B3F69D15CF}" srcOrd="0" destOrd="0" presId="urn:microsoft.com/office/officeart/2005/8/layout/cycle2"/>
    <dgm:cxn modelId="{1AA3DA28-9B40-41F3-BC29-F805CBD6ECDF}" type="presOf" srcId="{9A04C823-986E-4B92-8433-EBF7EA127C32}" destId="{0C0775C1-59D9-43E8-B8B6-235B6924F4BE}" srcOrd="0" destOrd="0" presId="urn:microsoft.com/office/officeart/2005/8/layout/cycle2"/>
    <dgm:cxn modelId="{324D560E-ED22-4BE3-B198-1B7F99BD97F3}" type="presOf" srcId="{DB367733-B8C2-4A4D-BBD1-18AFB030C068}" destId="{55D6F7CB-9235-439A-93D2-260668D0809A}" srcOrd="0" destOrd="0" presId="urn:microsoft.com/office/officeart/2005/8/layout/cycle2"/>
    <dgm:cxn modelId="{2F716053-1C6D-451B-AFF3-68B4F23BF595}" type="presOf" srcId="{9A04C823-986E-4B92-8433-EBF7EA127C32}" destId="{975BC618-786B-4A46-9E28-433AF541D624}" srcOrd="1" destOrd="0" presId="urn:microsoft.com/office/officeart/2005/8/layout/cycle2"/>
    <dgm:cxn modelId="{DC6905F5-008F-49CD-A69D-6782F39D67C2}" type="presOf" srcId="{9D72E8BE-E02B-40F7-B74F-B27E968C2D0A}" destId="{908C83E4-68B7-4A0F-AFF9-04CAEAC71082}" srcOrd="0" destOrd="0" presId="urn:microsoft.com/office/officeart/2005/8/layout/cycle2"/>
    <dgm:cxn modelId="{FE907113-1A39-4DF9-BF7B-AAAA85D1286D}" type="presOf" srcId="{D80ABBD5-922C-4490-A6E7-F0E61A4CE76A}" destId="{0B1B8749-C9F3-4BB9-B441-13AE31E10AC3}" srcOrd="0" destOrd="0" presId="urn:microsoft.com/office/officeart/2005/8/layout/cycle2"/>
    <dgm:cxn modelId="{A1829180-E2A4-4E8C-9654-33AAD4BAB065}" type="presOf" srcId="{16733681-0BA8-4705-85FE-4DBB755A16D7}" destId="{0C193559-22E1-455A-B6CC-0C0BDA355401}" srcOrd="1" destOrd="0" presId="urn:microsoft.com/office/officeart/2005/8/layout/cycle2"/>
    <dgm:cxn modelId="{0073A566-AD4D-41DE-AD67-DD03EE87A150}" type="presOf" srcId="{68D74E08-D835-42DC-B7B9-6CC27281CF0F}" destId="{45B01C37-638F-4EFF-8D3E-8C42B8A53DE4}" srcOrd="0" destOrd="0" presId="urn:microsoft.com/office/officeart/2005/8/layout/cycle2"/>
    <dgm:cxn modelId="{80685442-54B7-41A6-8607-E414FB50A919}" srcId="{E391CD06-7334-4233-A81F-5855D5DA95B5}" destId="{A445EB11-B624-4FFE-8E21-EE03FC102E95}" srcOrd="3" destOrd="0" parTransId="{80347636-D168-4265-8E25-D402451DEF6A}" sibTransId="{16733681-0BA8-4705-85FE-4DBB755A16D7}"/>
    <dgm:cxn modelId="{0E8D5AE0-EE80-46DC-B212-AFB6C21D326D}" srcId="{E391CD06-7334-4233-A81F-5855D5DA95B5}" destId="{68D74E08-D835-42DC-B7B9-6CC27281CF0F}" srcOrd="1" destOrd="0" parTransId="{E03FC71F-16F2-4EE7-B9E3-9B090493FE96}" sibTransId="{784AA34F-D622-4948-9ADA-FC8435FD1DA9}"/>
    <dgm:cxn modelId="{B6DD94CB-3F1C-4498-8E35-CCD9D3EDC736}" srcId="{E391CD06-7334-4233-A81F-5855D5DA95B5}" destId="{D80ABBD5-922C-4490-A6E7-F0E61A4CE76A}" srcOrd="2" destOrd="0" parTransId="{6277EE84-2E52-4DC4-A156-D7AE4768209A}" sibTransId="{17DEA6B3-59CB-425B-A25E-F9FD0AAAE0D0}"/>
    <dgm:cxn modelId="{874F1437-E9D1-4B60-A87D-C87F33815155}" type="presOf" srcId="{9D72E8BE-E02B-40F7-B74F-B27E968C2D0A}" destId="{DACDA20A-168A-40DD-B381-065060BC0E37}" srcOrd="1" destOrd="0" presId="urn:microsoft.com/office/officeart/2005/8/layout/cycle2"/>
    <dgm:cxn modelId="{C241E63C-FAE2-4DCD-8AA7-6EFFB2BAC0FD}" type="presOf" srcId="{17DEA6B3-59CB-425B-A25E-F9FD0AAAE0D0}" destId="{A01837E9-CFF7-4F27-9537-191D93C234BD}" srcOrd="1" destOrd="0" presId="urn:microsoft.com/office/officeart/2005/8/layout/cycle2"/>
    <dgm:cxn modelId="{EEBF2C35-D2B0-4055-BDB9-64AD939F3CEA}" type="presOf" srcId="{A445EB11-B624-4FFE-8E21-EE03FC102E95}" destId="{C43594F5-DD08-470D-A3F0-20C5965AD2CD}" srcOrd="0" destOrd="0" presId="urn:microsoft.com/office/officeart/2005/8/layout/cycle2"/>
    <dgm:cxn modelId="{98A06829-0C12-4B5C-BC30-3E4A2B993C68}" srcId="{E391CD06-7334-4233-A81F-5855D5DA95B5}" destId="{062B7484-68BA-4AA8-A5B5-39A0F6D74681}" srcOrd="0" destOrd="0" parTransId="{71989460-685D-43F9-8CE4-A6AA626A1C56}" sibTransId="{9D72E8BE-E02B-40F7-B74F-B27E968C2D0A}"/>
    <dgm:cxn modelId="{75E9613A-E0FF-4261-A6C3-9C2EC6868563}" type="presOf" srcId="{062B7484-68BA-4AA8-A5B5-39A0F6D74681}" destId="{3FBE8730-FC2D-48E6-91B7-6E9BF76EA4C3}" srcOrd="0" destOrd="0" presId="urn:microsoft.com/office/officeart/2005/8/layout/cycle2"/>
    <dgm:cxn modelId="{CB243068-126E-4F18-8296-6C065E48533F}" type="presOf" srcId="{16733681-0BA8-4705-85FE-4DBB755A16D7}" destId="{679F84D4-0F16-49B0-98B4-75E90E0F8F93}" srcOrd="0" destOrd="0" presId="urn:microsoft.com/office/officeart/2005/8/layout/cycle2"/>
    <dgm:cxn modelId="{BC37B68A-8CEF-4051-ABDB-9DDB7BDAD09C}" type="presOf" srcId="{784AA34F-D622-4948-9ADA-FC8435FD1DA9}" destId="{F7401785-43B2-4765-A34B-DC62734D7B8C}" srcOrd="1" destOrd="0" presId="urn:microsoft.com/office/officeart/2005/8/layout/cycle2"/>
    <dgm:cxn modelId="{2E0F42DE-B0BD-4719-A8FB-ACA06642E6F1}" srcId="{E391CD06-7334-4233-A81F-5855D5DA95B5}" destId="{DB367733-B8C2-4A4D-BBD1-18AFB030C068}" srcOrd="4" destOrd="0" parTransId="{492D8DDE-CEC5-4BAE-A245-F0C4E98D7F83}" sibTransId="{9A04C823-986E-4B92-8433-EBF7EA127C32}"/>
    <dgm:cxn modelId="{5114D4D8-FAFC-486B-A466-3F2DD200B6B7}" type="presOf" srcId="{E391CD06-7334-4233-A81F-5855D5DA95B5}" destId="{5208D19F-2CA9-4C45-AF6F-FC652055293C}" srcOrd="0" destOrd="0" presId="urn:microsoft.com/office/officeart/2005/8/layout/cycle2"/>
    <dgm:cxn modelId="{A1B2986B-7937-440F-8D02-2701B2D11C8A}" type="presParOf" srcId="{5208D19F-2CA9-4C45-AF6F-FC652055293C}" destId="{3FBE8730-FC2D-48E6-91B7-6E9BF76EA4C3}" srcOrd="0" destOrd="0" presId="urn:microsoft.com/office/officeart/2005/8/layout/cycle2"/>
    <dgm:cxn modelId="{E4C9BF01-AE8F-4060-AA0B-88E8E8B6A7D8}" type="presParOf" srcId="{5208D19F-2CA9-4C45-AF6F-FC652055293C}" destId="{908C83E4-68B7-4A0F-AFF9-04CAEAC71082}" srcOrd="1" destOrd="0" presId="urn:microsoft.com/office/officeart/2005/8/layout/cycle2"/>
    <dgm:cxn modelId="{F68EDA2C-F496-4158-9EEF-0F19EF1B74D3}" type="presParOf" srcId="{908C83E4-68B7-4A0F-AFF9-04CAEAC71082}" destId="{DACDA20A-168A-40DD-B381-065060BC0E37}" srcOrd="0" destOrd="0" presId="urn:microsoft.com/office/officeart/2005/8/layout/cycle2"/>
    <dgm:cxn modelId="{E0005B98-8E85-4F39-A6FC-787EADFE2773}" type="presParOf" srcId="{5208D19F-2CA9-4C45-AF6F-FC652055293C}" destId="{45B01C37-638F-4EFF-8D3E-8C42B8A53DE4}" srcOrd="2" destOrd="0" presId="urn:microsoft.com/office/officeart/2005/8/layout/cycle2"/>
    <dgm:cxn modelId="{4E336F3F-571F-4F21-8903-DE4AF19683F9}" type="presParOf" srcId="{5208D19F-2CA9-4C45-AF6F-FC652055293C}" destId="{8183DD58-B684-4B60-AB4B-37B3F69D15CF}" srcOrd="3" destOrd="0" presId="urn:microsoft.com/office/officeart/2005/8/layout/cycle2"/>
    <dgm:cxn modelId="{39FDF299-567B-4341-BA58-C72F81EA6FAA}" type="presParOf" srcId="{8183DD58-B684-4B60-AB4B-37B3F69D15CF}" destId="{F7401785-43B2-4765-A34B-DC62734D7B8C}" srcOrd="0" destOrd="0" presId="urn:microsoft.com/office/officeart/2005/8/layout/cycle2"/>
    <dgm:cxn modelId="{A04C861F-79A8-4A25-A22B-A648E3F9E517}" type="presParOf" srcId="{5208D19F-2CA9-4C45-AF6F-FC652055293C}" destId="{0B1B8749-C9F3-4BB9-B441-13AE31E10AC3}" srcOrd="4" destOrd="0" presId="urn:microsoft.com/office/officeart/2005/8/layout/cycle2"/>
    <dgm:cxn modelId="{A71C9DEE-F32F-4950-AD76-C2B007098234}" type="presParOf" srcId="{5208D19F-2CA9-4C45-AF6F-FC652055293C}" destId="{5F2BA9FB-82B8-452D-B560-66BE3AACABEB}" srcOrd="5" destOrd="0" presId="urn:microsoft.com/office/officeart/2005/8/layout/cycle2"/>
    <dgm:cxn modelId="{3E540A50-599E-4151-BAAD-7BCF4E2806BF}" type="presParOf" srcId="{5F2BA9FB-82B8-452D-B560-66BE3AACABEB}" destId="{A01837E9-CFF7-4F27-9537-191D93C234BD}" srcOrd="0" destOrd="0" presId="urn:microsoft.com/office/officeart/2005/8/layout/cycle2"/>
    <dgm:cxn modelId="{F5611428-A291-4E35-AD17-097C0EC4D09C}" type="presParOf" srcId="{5208D19F-2CA9-4C45-AF6F-FC652055293C}" destId="{C43594F5-DD08-470D-A3F0-20C5965AD2CD}" srcOrd="6" destOrd="0" presId="urn:microsoft.com/office/officeart/2005/8/layout/cycle2"/>
    <dgm:cxn modelId="{EE77154F-D027-4677-BDFB-B2C6BDA33AD1}" type="presParOf" srcId="{5208D19F-2CA9-4C45-AF6F-FC652055293C}" destId="{679F84D4-0F16-49B0-98B4-75E90E0F8F93}" srcOrd="7" destOrd="0" presId="urn:microsoft.com/office/officeart/2005/8/layout/cycle2"/>
    <dgm:cxn modelId="{9666850C-6C48-400F-9D79-CB211CCDBAFF}" type="presParOf" srcId="{679F84D4-0F16-49B0-98B4-75E90E0F8F93}" destId="{0C193559-22E1-455A-B6CC-0C0BDA355401}" srcOrd="0" destOrd="0" presId="urn:microsoft.com/office/officeart/2005/8/layout/cycle2"/>
    <dgm:cxn modelId="{02CCF893-A47C-4AF6-9785-CAFD0DCAA5E4}" type="presParOf" srcId="{5208D19F-2CA9-4C45-AF6F-FC652055293C}" destId="{55D6F7CB-9235-439A-93D2-260668D0809A}" srcOrd="8" destOrd="0" presId="urn:microsoft.com/office/officeart/2005/8/layout/cycle2"/>
    <dgm:cxn modelId="{A6F8D12D-AD6C-4391-B5F6-3532838F2019}" type="presParOf" srcId="{5208D19F-2CA9-4C45-AF6F-FC652055293C}" destId="{0C0775C1-59D9-43E8-B8B6-235B6924F4BE}" srcOrd="9" destOrd="0" presId="urn:microsoft.com/office/officeart/2005/8/layout/cycle2"/>
    <dgm:cxn modelId="{626E2FAD-B104-4F8F-9E79-59FCFB3B2D1B}" type="presParOf" srcId="{0C0775C1-59D9-43E8-B8B6-235B6924F4BE}" destId="{975BC618-786B-4A46-9E28-433AF541D6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E8730-FC2D-48E6-91B7-6E9BF76EA4C3}">
      <dsp:nvSpPr>
        <dsp:cNvPr id="0" name=""/>
        <dsp:cNvSpPr/>
      </dsp:nvSpPr>
      <dsp:spPr>
        <a:xfrm>
          <a:off x="3428405" y="2981"/>
          <a:ext cx="2000173" cy="20001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Memory</a:t>
          </a:r>
          <a:endParaRPr lang="en-IN" sz="2400" b="1" kern="1200" dirty="0"/>
        </a:p>
      </dsp:txBody>
      <dsp:txXfrm>
        <a:off x="3721324" y="295900"/>
        <a:ext cx="1414335" cy="1414335"/>
      </dsp:txXfrm>
    </dsp:sp>
    <dsp:sp modelId="{908C83E4-68B7-4A0F-AFF9-04CAEAC71082}">
      <dsp:nvSpPr>
        <dsp:cNvPr id="0" name=""/>
        <dsp:cNvSpPr/>
      </dsp:nvSpPr>
      <dsp:spPr>
        <a:xfrm rot="2206731">
          <a:off x="5353168" y="1555154"/>
          <a:ext cx="530825" cy="675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>
        <a:off x="5369017" y="1642493"/>
        <a:ext cx="371578" cy="405034"/>
      </dsp:txXfrm>
    </dsp:sp>
    <dsp:sp modelId="{45B01C37-638F-4EFF-8D3E-8C42B8A53DE4}">
      <dsp:nvSpPr>
        <dsp:cNvPr id="0" name=""/>
        <dsp:cNvSpPr/>
      </dsp:nvSpPr>
      <dsp:spPr>
        <a:xfrm>
          <a:off x="5832648" y="1800202"/>
          <a:ext cx="2000173" cy="20001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</a:t>
          </a:r>
          <a:endParaRPr lang="en-IN" sz="2400" b="1" kern="1200" dirty="0"/>
        </a:p>
      </dsp:txBody>
      <dsp:txXfrm>
        <a:off x="6125567" y="2093121"/>
        <a:ext cx="1414335" cy="1414335"/>
      </dsp:txXfrm>
    </dsp:sp>
    <dsp:sp modelId="{8183DD58-B684-4B60-AB4B-37B3F69D15CF}">
      <dsp:nvSpPr>
        <dsp:cNvPr id="0" name=""/>
        <dsp:cNvSpPr/>
      </dsp:nvSpPr>
      <dsp:spPr>
        <a:xfrm rot="6465486">
          <a:off x="6130327" y="3859701"/>
          <a:ext cx="510051" cy="675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 rot="10800000">
        <a:off x="6230169" y="3921851"/>
        <a:ext cx="357036" cy="405034"/>
      </dsp:txXfrm>
    </dsp:sp>
    <dsp:sp modelId="{0B1B8749-C9F3-4BB9-B441-13AE31E10AC3}">
      <dsp:nvSpPr>
        <dsp:cNvPr id="0" name=""/>
        <dsp:cNvSpPr/>
      </dsp:nvSpPr>
      <dsp:spPr>
        <a:xfrm>
          <a:off x="4929079" y="4621580"/>
          <a:ext cx="2000173" cy="20001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 Type</a:t>
          </a:r>
          <a:endParaRPr lang="en-IN" sz="2400" b="1" kern="1200" dirty="0"/>
        </a:p>
      </dsp:txBody>
      <dsp:txXfrm>
        <a:off x="5221998" y="4914499"/>
        <a:ext cx="1414335" cy="1414335"/>
      </dsp:txXfrm>
    </dsp:sp>
    <dsp:sp modelId="{5F2BA9FB-82B8-452D-B560-66BE3AACABEB}">
      <dsp:nvSpPr>
        <dsp:cNvPr id="0" name=""/>
        <dsp:cNvSpPr/>
      </dsp:nvSpPr>
      <dsp:spPr>
        <a:xfrm rot="10800000">
          <a:off x="4178198" y="5284138"/>
          <a:ext cx="530622" cy="675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 rot="10800000">
        <a:off x="4337385" y="5419150"/>
        <a:ext cx="371435" cy="405034"/>
      </dsp:txXfrm>
    </dsp:sp>
    <dsp:sp modelId="{C43594F5-DD08-470D-A3F0-20C5965AD2CD}">
      <dsp:nvSpPr>
        <dsp:cNvPr id="0" name=""/>
        <dsp:cNvSpPr/>
      </dsp:nvSpPr>
      <dsp:spPr>
        <a:xfrm>
          <a:off x="1927731" y="4621580"/>
          <a:ext cx="2000173" cy="20001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Table</a:t>
          </a:r>
          <a:endParaRPr lang="en-IN" sz="2400" b="1" kern="1200" dirty="0"/>
        </a:p>
      </dsp:txBody>
      <dsp:txXfrm>
        <a:off x="2220650" y="4914499"/>
        <a:ext cx="1414335" cy="1414335"/>
      </dsp:txXfrm>
    </dsp:sp>
    <dsp:sp modelId="{679F84D4-0F16-49B0-98B4-75E90E0F8F93}">
      <dsp:nvSpPr>
        <dsp:cNvPr id="0" name=""/>
        <dsp:cNvSpPr/>
      </dsp:nvSpPr>
      <dsp:spPr>
        <a:xfrm rot="15120000">
          <a:off x="2203414" y="3871195"/>
          <a:ext cx="530622" cy="675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 rot="10800000">
        <a:off x="2307603" y="4081905"/>
        <a:ext cx="371435" cy="405034"/>
      </dsp:txXfrm>
    </dsp:sp>
    <dsp:sp modelId="{55D6F7CB-9235-439A-93D2-260668D0809A}">
      <dsp:nvSpPr>
        <dsp:cNvPr id="0" name=""/>
        <dsp:cNvSpPr/>
      </dsp:nvSpPr>
      <dsp:spPr>
        <a:xfrm>
          <a:off x="1000264" y="1767129"/>
          <a:ext cx="2000173" cy="20001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Keys</a:t>
          </a:r>
          <a:endParaRPr lang="en-IN" sz="2400" b="1" kern="1200" dirty="0"/>
        </a:p>
      </dsp:txBody>
      <dsp:txXfrm>
        <a:off x="1293183" y="2060048"/>
        <a:ext cx="1414335" cy="1414335"/>
      </dsp:txXfrm>
    </dsp:sp>
    <dsp:sp modelId="{0C0775C1-59D9-43E8-B8B6-235B6924F4BE}">
      <dsp:nvSpPr>
        <dsp:cNvPr id="0" name=""/>
        <dsp:cNvSpPr/>
      </dsp:nvSpPr>
      <dsp:spPr>
        <a:xfrm rot="19440000">
          <a:off x="2936960" y="1556440"/>
          <a:ext cx="530622" cy="675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>
        <a:off x="2952161" y="1738236"/>
        <a:ext cx="371435" cy="405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8779A65-38ED-4CAE-819F-D7B5005DC9D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BA3C762-3361-4AA1-AF11-F78B281BF7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9A65-38ED-4CAE-819F-D7B5005DC9D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C762-3361-4AA1-AF11-F78B281BF7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9A65-38ED-4CAE-819F-D7B5005DC9D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C762-3361-4AA1-AF11-F78B281BF7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8779A65-38ED-4CAE-819F-D7B5005DC9D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C762-3361-4AA1-AF11-F78B281BF7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8779A65-38ED-4CAE-819F-D7B5005DC9D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BA3C762-3361-4AA1-AF11-F78B281BF7B8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8779A65-38ED-4CAE-819F-D7B5005DC9D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BA3C762-3361-4AA1-AF11-F78B281BF7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8779A65-38ED-4CAE-819F-D7B5005DC9D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BA3C762-3361-4AA1-AF11-F78B281BF7B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9A65-38ED-4CAE-819F-D7B5005DC9D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C762-3361-4AA1-AF11-F78B281BF7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8779A65-38ED-4CAE-819F-D7B5005DC9D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BA3C762-3361-4AA1-AF11-F78B281BF7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8779A65-38ED-4CAE-819F-D7B5005DC9D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BA3C762-3361-4AA1-AF11-F78B281BF7B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8779A65-38ED-4CAE-819F-D7B5005DC9D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BA3C762-3361-4AA1-AF11-F78B281BF7B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8779A65-38ED-4CAE-819F-D7B5005DC9D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BA3C762-3361-4AA1-AF11-F78B281BF7B8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16632"/>
            <a:ext cx="7416824" cy="99624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/>
              <a:t>Guest Lecture</a:t>
            </a:r>
            <a:endParaRPr lang="en-IN" sz="66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92899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C:\Users\deepa\OneDrive\Pictures\TechMundey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01008"/>
            <a:ext cx="4222950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9992" y="3642176"/>
            <a:ext cx="4464496" cy="18466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DEEPAK KUMAR</a:t>
            </a:r>
          </a:p>
          <a:p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(M.Sc.-</a:t>
            </a:r>
            <a:r>
              <a:rPr lang="en-US" i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IT,MCP,CCNP,AI,Python,SQL,App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i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Artificial Intelligence and Networking</a:t>
            </a:r>
          </a:p>
          <a:p>
            <a:r>
              <a:rPr lang="en-US" sz="2000" i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Owns a Chat-Bot on Telegram.</a:t>
            </a:r>
            <a:endParaRPr lang="en-US" sz="2000" i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0847" y="6185827"/>
            <a:ext cx="446449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: 9467511033</a:t>
            </a:r>
            <a:endParaRPr lang="en-US" sz="2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48" y="6237312"/>
            <a:ext cx="144016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59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849694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8358" indent="-514350">
              <a:buAutoNum type="arabicPeriod"/>
            </a:pPr>
            <a:r>
              <a:rPr lang="en-US" sz="3200" b="1" dirty="0" smtClean="0"/>
              <a:t>Static data structure: </a:t>
            </a:r>
            <a:r>
              <a:rPr lang="en-US" sz="3200" dirty="0" smtClean="0"/>
              <a:t>Static data structure has a fixed memory size. It is easier to access the elements in a static data structure. </a:t>
            </a:r>
          </a:p>
          <a:p>
            <a:pPr marL="64008"/>
            <a:endParaRPr lang="en-US" sz="3200" dirty="0"/>
          </a:p>
          <a:p>
            <a:pPr marL="64008"/>
            <a:endParaRPr lang="en-US" sz="3200" dirty="0" smtClean="0"/>
          </a:p>
          <a:p>
            <a:pPr marL="64008"/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64008"/>
            <a:endParaRPr lang="en-US" sz="3200" i="1" dirty="0" smtClean="0"/>
          </a:p>
          <a:p>
            <a:pPr marL="64008"/>
            <a:endParaRPr lang="en-US" sz="3200" i="1" dirty="0"/>
          </a:p>
          <a:p>
            <a:pPr marL="64008"/>
            <a:endParaRPr lang="en-US" sz="3200" i="1" dirty="0" smtClean="0"/>
          </a:p>
          <a:p>
            <a:pPr marL="64008"/>
            <a:r>
              <a:rPr lang="en-US" sz="3200" i="1" dirty="0" smtClean="0"/>
              <a:t>An example of this data structure is an array.</a:t>
            </a:r>
            <a:r>
              <a:rPr lang="en-US" sz="3200" dirty="0"/>
              <a:t> </a:t>
            </a:r>
            <a:endParaRPr lang="en-US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25717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38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260648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2. Dynamic data structure</a:t>
            </a:r>
            <a:r>
              <a:rPr lang="en-US" b="1" dirty="0" smtClean="0"/>
              <a:t>:</a:t>
            </a:r>
            <a:r>
              <a:rPr lang="en-US" sz="3200" dirty="0"/>
              <a:t> In dynamic data structure, the size is not fixed. It can be randomly updated during the runtime which may be considered efficient concerning the memory (space) complexity of the code.</a:t>
            </a:r>
            <a:endParaRPr lang="en-IN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97" y="3717032"/>
            <a:ext cx="8545406" cy="277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5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842493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200" b="1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Non-Linear Data </a:t>
            </a:r>
            <a:r>
              <a:rPr lang="en-IN" sz="4200" b="1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Structure: </a:t>
            </a:r>
            <a:r>
              <a:rPr lang="en-US" dirty="0"/>
              <a:t> </a:t>
            </a:r>
            <a:endParaRPr lang="en-US" sz="3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000" dirty="0"/>
              <a:t>It </a:t>
            </a:r>
            <a:r>
              <a:rPr lang="en-US" sz="3000" dirty="0"/>
              <a:t>is a form of data structure where the data elements don't stay arranged linearly or sequentially. Since the data structure is non-linear, it does not involve a single level. </a:t>
            </a:r>
            <a:r>
              <a:rPr lang="en-US" sz="3000" dirty="0"/>
              <a:t>Therefore, a user can't traverse all of its elements in a single run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In trees, the data elements are arranged in the hierarchical form, whereas </a:t>
            </a: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/>
              <a:t>graphs, the data elements are arranged in random order, using the edges and vertex.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24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693428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2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careersingovernment.com/tools/wp-content/uploads/2015/05/IT-information-techn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60648"/>
            <a:ext cx="8839305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6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eepa\OneDrive\Pictures\Thank 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69530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9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0472" y="2967335"/>
            <a:ext cx="744306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/>
                <a:solidFill>
                  <a:schemeClr val="accent3"/>
                </a:solidFill>
              </a:rPr>
              <a:t>Prior Knowledge</a:t>
            </a:r>
            <a:endParaRPr lang="en-US" sz="72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8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5429363"/>
              </p:ext>
            </p:extLst>
          </p:nvPr>
        </p:nvGraphicFramePr>
        <p:xfrm>
          <a:off x="107504" y="116632"/>
          <a:ext cx="8856984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85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424936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60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https://www.w3resource.com/w3r_images/component-of-a-database-tab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88640"/>
            <a:ext cx="8842541" cy="65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02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8458200" cy="99624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/>
              <a:t>DATA STRUCTURE</a:t>
            </a:r>
            <a:endParaRPr lang="en-IN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458200" cy="4032448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 smtClean="0"/>
              <a:t>Data structure is the way to store and organize the data in the memory so that it can be utilized later in efficient manner.</a:t>
            </a:r>
          </a:p>
          <a:p>
            <a:pPr algn="just"/>
            <a:endParaRPr lang="en-US" sz="3200" b="1" dirty="0" smtClean="0"/>
          </a:p>
          <a:p>
            <a:pPr algn="just"/>
            <a:r>
              <a:rPr lang="en-US" sz="3200" b="1" dirty="0"/>
              <a:t>It is a </a:t>
            </a:r>
            <a:r>
              <a:rPr lang="en-US" sz="3200" b="1" dirty="0" smtClean="0"/>
              <a:t>base for the set </a:t>
            </a:r>
            <a:r>
              <a:rPr lang="en-US" sz="3200" b="1" dirty="0"/>
              <a:t>of algorithms that we can use in any programming language to structure the data in the memory.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5753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6624736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61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712968" cy="64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64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txBody>
          <a:bodyPr/>
          <a:lstStyle/>
          <a:p>
            <a:r>
              <a:rPr lang="en-IN" b="1" dirty="0">
                <a:effectLst/>
              </a:rPr>
              <a:t>Linear 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616624"/>
          </a:xfrm>
        </p:spPr>
        <p:txBody>
          <a:bodyPr>
            <a:normAutofit/>
          </a:bodyPr>
          <a:lstStyle/>
          <a:p>
            <a:r>
              <a:rPr lang="en-US" dirty="0"/>
              <a:t>Data structure in which data elements are arranged sequentially or linearly, where each element is attached to its previous and next adjacent elements, is called a linear data structure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00" y="4077072"/>
            <a:ext cx="37147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759" y="4056653"/>
            <a:ext cx="2448272" cy="242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/>
          <p:cNvSpPr/>
          <p:nvPr/>
        </p:nvSpPr>
        <p:spPr>
          <a:xfrm>
            <a:off x="6804248" y="5085184"/>
            <a:ext cx="432048" cy="12961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/>
          <p:cNvSpPr/>
          <p:nvPr/>
        </p:nvSpPr>
        <p:spPr>
          <a:xfrm>
            <a:off x="6818706" y="4221088"/>
            <a:ext cx="432048" cy="6480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524328" y="4127783"/>
            <a:ext cx="360040" cy="34983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529292" y="5383424"/>
            <a:ext cx="360040" cy="34983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958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264</TotalTime>
  <Words>133</Words>
  <Application>Microsoft Office PowerPoint</Application>
  <PresentationFormat>On-screen Show (4:3)</PresentationFormat>
  <Paragraphs>33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Verve</vt:lpstr>
      <vt:lpstr>Guest Lecture</vt:lpstr>
      <vt:lpstr>PowerPoint Presentation</vt:lpstr>
      <vt:lpstr>PowerPoint Presentation</vt:lpstr>
      <vt:lpstr>PowerPoint Presentation</vt:lpstr>
      <vt:lpstr>PowerPoint Presentation</vt:lpstr>
      <vt:lpstr>DATA STRUCTURE</vt:lpstr>
      <vt:lpstr>PowerPoint Presentation</vt:lpstr>
      <vt:lpstr>PowerPoint Presentation</vt:lpstr>
      <vt:lpstr>Linear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Deepak Mundey</dc:creator>
  <cp:lastModifiedBy>Deepak Mundey</cp:lastModifiedBy>
  <cp:revision>19</cp:revision>
  <dcterms:created xsi:type="dcterms:W3CDTF">2024-02-05T13:44:33Z</dcterms:created>
  <dcterms:modified xsi:type="dcterms:W3CDTF">2024-02-06T02:36:40Z</dcterms:modified>
</cp:coreProperties>
</file>