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lp.c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</a:rPr>
              <a:t>By:  Deepak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Munjal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</a:rPr>
              <a:t>B00748375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969" y="1996205"/>
            <a:ext cx="9144000" cy="202715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Finding the Best Dish of a Restaurant using NLP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Techniques</a:t>
            </a:r>
          </a:p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CSCI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6509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smtClean="0"/>
              <a:t>Screenshot-</a:t>
            </a:r>
            <a:endParaRPr lang="en-US" dirty="0"/>
          </a:p>
        </p:txBody>
      </p:sp>
      <p:pic>
        <p:nvPicPr>
          <p:cNvPr id="6" name="Content Placeholder 5" descr="bag of words positive negative 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345" y="1877298"/>
            <a:ext cx="6000000" cy="343809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random forest with character trigrams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review is converted into character trigrams.</a:t>
            </a:r>
          </a:p>
          <a:p>
            <a:r>
              <a:rPr lang="en-US" dirty="0" smtClean="0"/>
              <a:t>The list of all unique character trigrams are taken as feature set.</a:t>
            </a:r>
          </a:p>
          <a:p>
            <a:r>
              <a:rPr lang="en-US" dirty="0" smtClean="0"/>
              <a:t>Term document matrix is created.</a:t>
            </a:r>
          </a:p>
          <a:p>
            <a:r>
              <a:rPr lang="en-US" dirty="0" smtClean="0"/>
              <a:t>Random Forest Classifier is applied.</a:t>
            </a:r>
          </a:p>
          <a:p>
            <a:r>
              <a:rPr lang="en-US" dirty="0" smtClean="0"/>
              <a:t>Model is evaluated.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Screenshot-</a:t>
            </a:r>
            <a:endParaRPr lang="en-US" dirty="0"/>
          </a:p>
        </p:txBody>
      </p:sp>
      <p:pic>
        <p:nvPicPr>
          <p:cNvPr id="6" name="Content Placeholder 5" descr="random forest character trigram - C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300" y="1651703"/>
            <a:ext cx="5876191" cy="1485714"/>
          </a:xfrm>
        </p:spPr>
      </p:pic>
      <p:pic>
        <p:nvPicPr>
          <p:cNvPr id="7" name="Picture 6" descr="random forest character tri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869" y="3787803"/>
            <a:ext cx="5990477" cy="1123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 with word trigrams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review is converted into </a:t>
            </a:r>
            <a:r>
              <a:rPr lang="en-US" dirty="0" smtClean="0"/>
              <a:t>word trigrams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list of all unique </a:t>
            </a:r>
            <a:r>
              <a:rPr lang="en-US" dirty="0" smtClean="0"/>
              <a:t>word trigrams are </a:t>
            </a:r>
            <a:r>
              <a:rPr lang="en-US" dirty="0" smtClean="0"/>
              <a:t>taken as feature set.</a:t>
            </a:r>
          </a:p>
          <a:p>
            <a:r>
              <a:rPr lang="en-US" dirty="0" smtClean="0"/>
              <a:t>Term document matrix is created.</a:t>
            </a:r>
          </a:p>
          <a:p>
            <a:r>
              <a:rPr lang="en-US" dirty="0" smtClean="0"/>
              <a:t>Random Forest Classifier is applied.</a:t>
            </a:r>
          </a:p>
          <a:p>
            <a:r>
              <a:rPr lang="en-US" dirty="0" smtClean="0"/>
              <a:t>Model is evaluated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Screenshot-</a:t>
            </a:r>
            <a:endParaRPr lang="en-US" dirty="0"/>
          </a:p>
        </p:txBody>
      </p:sp>
      <p:pic>
        <p:nvPicPr>
          <p:cNvPr id="8" name="Content Placeholder 7" descr="random forest word trigram - C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95" y="1847648"/>
            <a:ext cx="5876191" cy="1485714"/>
          </a:xfrm>
        </p:spPr>
      </p:pic>
      <p:pic>
        <p:nvPicPr>
          <p:cNvPr id="9" name="Picture 8" descr="random forest word tri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69" y="4189148"/>
            <a:ext cx="5800000" cy="8571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with character trigrams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review is converted into character trigrams.</a:t>
            </a:r>
          </a:p>
          <a:p>
            <a:r>
              <a:rPr lang="en-US" dirty="0" smtClean="0"/>
              <a:t>The list of all unique character trigrams are taken as feature set.</a:t>
            </a:r>
          </a:p>
          <a:p>
            <a:r>
              <a:rPr lang="en-US" dirty="0" smtClean="0"/>
              <a:t>Term document matrix is created.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 </a:t>
            </a:r>
            <a:r>
              <a:rPr lang="en-US" dirty="0" smtClean="0"/>
              <a:t>is applied.</a:t>
            </a:r>
          </a:p>
          <a:p>
            <a:r>
              <a:rPr lang="en-US" dirty="0" smtClean="0"/>
              <a:t>Model is evaluated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Screenshot-</a:t>
            </a:r>
            <a:endParaRPr lang="en-US" dirty="0"/>
          </a:p>
        </p:txBody>
      </p:sp>
      <p:pic>
        <p:nvPicPr>
          <p:cNvPr id="6" name="Content Placeholder 5" descr="naive bayes charcter trigram - C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087" y="1793081"/>
            <a:ext cx="6000000" cy="1438095"/>
          </a:xfrm>
        </p:spPr>
      </p:pic>
      <p:pic>
        <p:nvPicPr>
          <p:cNvPr id="7" name="Picture 6" descr="naive bayes charcter tri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29" y="4019202"/>
            <a:ext cx="6190477" cy="9619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</a:t>
            </a:r>
            <a:r>
              <a:rPr lang="en-US" dirty="0" err="1" smtClean="0"/>
              <a:t>ayes</a:t>
            </a:r>
            <a:r>
              <a:rPr lang="en-US" dirty="0" smtClean="0"/>
              <a:t> </a:t>
            </a:r>
            <a:r>
              <a:rPr lang="en-US" dirty="0" smtClean="0"/>
              <a:t>with word trigrams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review is converted into </a:t>
            </a:r>
            <a:r>
              <a:rPr lang="en-US" dirty="0" smtClean="0"/>
              <a:t>word trigrams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list of all unique </a:t>
            </a:r>
            <a:r>
              <a:rPr lang="en-US" dirty="0" smtClean="0"/>
              <a:t>word trigrams </a:t>
            </a:r>
            <a:r>
              <a:rPr lang="en-US" dirty="0" smtClean="0"/>
              <a:t>are taken as feature set.</a:t>
            </a:r>
          </a:p>
          <a:p>
            <a:r>
              <a:rPr lang="en-US" dirty="0" smtClean="0"/>
              <a:t>Term document matrix is created.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 is applied.</a:t>
            </a:r>
          </a:p>
          <a:p>
            <a:r>
              <a:rPr lang="en-US" dirty="0" smtClean="0"/>
              <a:t>Model is evaluated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Screenshot-</a:t>
            </a:r>
            <a:endParaRPr lang="en-US" dirty="0"/>
          </a:p>
        </p:txBody>
      </p:sp>
      <p:pic>
        <p:nvPicPr>
          <p:cNvPr id="6" name="Content Placeholder 5" descr="naive bayes word trigram - C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186" y="1967659"/>
            <a:ext cx="6019048" cy="1428572"/>
          </a:xfrm>
        </p:spPr>
      </p:pic>
      <p:pic>
        <p:nvPicPr>
          <p:cNvPr id="7" name="Picture 6" descr="naive bayes word tri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77" y="4302915"/>
            <a:ext cx="5666667" cy="10476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with word trigrams has maximum accuracy for this case.</a:t>
            </a:r>
          </a:p>
          <a:p>
            <a:r>
              <a:rPr lang="en-US" dirty="0" smtClean="0"/>
              <a:t>Best dish of each restaurant is predicted.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</a:t>
            </a:r>
            <a:r>
              <a:rPr lang="en-US" dirty="0" smtClean="0"/>
              <a:t>o </a:t>
            </a:r>
            <a:r>
              <a:rPr lang="en-US" dirty="0" smtClean="0"/>
              <a:t>find the best dish of a restaurant by doing sentiment analysis of the user </a:t>
            </a:r>
            <a:r>
              <a:rPr lang="en-US" dirty="0" smtClean="0"/>
              <a:t>reviews.</a:t>
            </a:r>
          </a:p>
          <a:p>
            <a:r>
              <a:rPr lang="en-US" dirty="0" smtClean="0"/>
              <a:t>User reviews are analyzed using different Natural Language Processing Techniques</a:t>
            </a:r>
          </a:p>
          <a:p>
            <a:r>
              <a:rPr lang="en-US" dirty="0" smtClean="0"/>
              <a:t>Each model created, is evaluated using multiple factors.</a:t>
            </a:r>
          </a:p>
          <a:p>
            <a:r>
              <a:rPr lang="en-US" dirty="0" smtClean="0"/>
              <a:t>Best dish is predicted for each restaurant.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Possibilities-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more Classifier techniques can be applied and evaluated.</a:t>
            </a:r>
          </a:p>
          <a:p>
            <a:r>
              <a:rPr lang="en-US" dirty="0" smtClean="0"/>
              <a:t>Algorithm complexity of the code can be analyzed to see possibilities of improvement.</a:t>
            </a:r>
          </a:p>
          <a:p>
            <a:r>
              <a:rPr lang="en-US" dirty="0" smtClean="0"/>
              <a:t>Sentiment analysis can be done on partial sentences in the reviews.</a:t>
            </a:r>
          </a:p>
          <a:p>
            <a:r>
              <a:rPr lang="en-US" dirty="0" smtClean="0"/>
              <a:t>Unigrams or Bigrams can be considered.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71" y="2700836"/>
            <a:ext cx="10233800" cy="19103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Thank You!!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motivation behind this is the importance of the user reviews for a restaurant on a business </a:t>
            </a:r>
            <a:r>
              <a:rPr lang="en-US" dirty="0" smtClean="0"/>
              <a:t>level.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solution to this problem statement can provide the restaurants with crucial information from the user point of view.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Thumbs up? Sentiment Classification using Machine Learning Techniques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Bo Pang and Lillian </a:t>
            </a:r>
            <a:r>
              <a:rPr lang="en-US" sz="2000" dirty="0" smtClean="0"/>
              <a:t>Lee, Department </a:t>
            </a:r>
            <a:r>
              <a:rPr lang="en-US" sz="2000" dirty="0" smtClean="0"/>
              <a:t>of Computer </a:t>
            </a:r>
            <a:r>
              <a:rPr lang="en-US" sz="2000" dirty="0" smtClean="0"/>
              <a:t>Science, </a:t>
            </a:r>
            <a:r>
              <a:rPr lang="en-US" sz="2000" dirty="0" smtClean="0"/>
              <a:t>Cornell </a:t>
            </a:r>
            <a:r>
              <a:rPr lang="en-US" sz="2000" dirty="0" smtClean="0"/>
              <a:t>University</a:t>
            </a:r>
          </a:p>
          <a:p>
            <a:pPr>
              <a:buNone/>
            </a:pPr>
            <a:r>
              <a:rPr lang="en-US" sz="2000" dirty="0" smtClean="0"/>
              <a:t>Shivakumar </a:t>
            </a:r>
            <a:r>
              <a:rPr lang="en-US" sz="2000" dirty="0" smtClean="0"/>
              <a:t>Vaithyanathan, </a:t>
            </a:r>
            <a:r>
              <a:rPr lang="en-US" sz="2000" dirty="0" smtClean="0"/>
              <a:t>IBM Almaden Research </a:t>
            </a:r>
            <a:r>
              <a:rPr lang="en-US" sz="2000" dirty="0" smtClean="0"/>
              <a:t>Center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Picking Out Good Dishes from Yelp</a:t>
            </a:r>
          </a:p>
          <a:p>
            <a:pPr>
              <a:buNone/>
            </a:pPr>
            <a:r>
              <a:rPr lang="en-US" sz="2000" dirty="0" smtClean="0"/>
              <a:t>Angela Gong </a:t>
            </a:r>
            <a:r>
              <a:rPr lang="en-US" sz="2000" dirty="0" smtClean="0"/>
              <a:t>and Jennifer </a:t>
            </a:r>
            <a:r>
              <a:rPr lang="en-US" sz="2000" dirty="0" smtClean="0"/>
              <a:t>Lu, Stanford 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followed/Approach-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 restaurant review data from website </a:t>
            </a:r>
            <a:r>
              <a:rPr lang="en-US" dirty="0" smtClean="0">
                <a:hlinkClick r:id="rId2"/>
              </a:rPr>
              <a:t>www.yelp.ca</a:t>
            </a:r>
            <a:endParaRPr lang="en-US" dirty="0" smtClean="0"/>
          </a:p>
          <a:p>
            <a:r>
              <a:rPr lang="en-US" dirty="0" smtClean="0"/>
              <a:t>Manual labeling of data i.e. positive or negative class.</a:t>
            </a:r>
          </a:p>
          <a:p>
            <a:r>
              <a:rPr lang="en-US" dirty="0" smtClean="0"/>
              <a:t>Labeling of dish names for each review.</a:t>
            </a:r>
            <a:endParaRPr lang="en-US" dirty="0"/>
          </a:p>
          <a:p>
            <a:r>
              <a:rPr lang="en-US" dirty="0" smtClean="0"/>
              <a:t>Sentiment analysis using various techniques</a:t>
            </a:r>
          </a:p>
          <a:p>
            <a:r>
              <a:rPr lang="en-US" dirty="0" smtClean="0"/>
              <a:t>Prediction of best dish names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from Yelp-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 of Restaurant reviews is done using Beautiful Soup, a python library for scraping HTML WebPages.</a:t>
            </a:r>
          </a:p>
          <a:p>
            <a:r>
              <a:rPr lang="en-US" dirty="0" smtClean="0"/>
              <a:t>Restaurant Yelp URL, name and user reviews are extracted for each restaurant and are then saved in a CSV file.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of Data-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Punctuation </a:t>
            </a:r>
            <a:r>
              <a:rPr lang="en-US" dirty="0" smtClean="0"/>
              <a:t>marks, special </a:t>
            </a:r>
            <a:r>
              <a:rPr lang="en-US" dirty="0" smtClean="0"/>
              <a:t>symbols etc are removed from review.</a:t>
            </a:r>
          </a:p>
          <a:p>
            <a:r>
              <a:rPr lang="en-US" dirty="0" smtClean="0"/>
              <a:t>conversion into lowercase is done.</a:t>
            </a:r>
          </a:p>
          <a:p>
            <a:r>
              <a:rPr lang="en-US" dirty="0" smtClean="0"/>
              <a:t>Stopwords </a:t>
            </a:r>
            <a:r>
              <a:rPr lang="en-US" dirty="0" smtClean="0"/>
              <a:t>are removed from the </a:t>
            </a:r>
            <a:r>
              <a:rPr lang="en-US" dirty="0" smtClean="0"/>
              <a:t>review.</a:t>
            </a:r>
          </a:p>
          <a:p>
            <a:r>
              <a:rPr lang="en-US" dirty="0" smtClean="0"/>
              <a:t>Stemming </a:t>
            </a:r>
            <a:r>
              <a:rPr lang="en-US" dirty="0" smtClean="0"/>
              <a:t>is </a:t>
            </a:r>
            <a:r>
              <a:rPr lang="en-US" dirty="0" smtClean="0"/>
              <a:t>applied.</a:t>
            </a:r>
          </a:p>
          <a:p>
            <a:r>
              <a:rPr lang="en-US" dirty="0" smtClean="0"/>
              <a:t>Data is divided into training and test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Classifiers used-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of words with positive and negative list of words.</a:t>
            </a:r>
          </a:p>
          <a:p>
            <a:r>
              <a:rPr lang="en-US" dirty="0" smtClean="0"/>
              <a:t>random forest </a:t>
            </a:r>
            <a:r>
              <a:rPr lang="en-US" dirty="0" smtClean="0"/>
              <a:t>with character trigrams</a:t>
            </a:r>
          </a:p>
          <a:p>
            <a:r>
              <a:rPr lang="en-US" dirty="0" smtClean="0"/>
              <a:t>random forest </a:t>
            </a:r>
            <a:r>
              <a:rPr lang="en-US" dirty="0" smtClean="0"/>
              <a:t>with word trigrams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with character trigrams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with word trigrams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Bag of words with positive and negative list of words.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review is converted into bag of words.</a:t>
            </a:r>
          </a:p>
          <a:p>
            <a:r>
              <a:rPr lang="en-US" dirty="0" smtClean="0"/>
              <a:t>These words are matched with the list of positive and negative words, taken from online resources.</a:t>
            </a:r>
          </a:p>
          <a:p>
            <a:r>
              <a:rPr lang="en-US" dirty="0" smtClean="0"/>
              <a:t> Based on count of positive and negative words in each review, it is classified as positive or negative.</a:t>
            </a:r>
          </a:p>
          <a:p>
            <a:r>
              <a:rPr lang="en-US" dirty="0" smtClean="0"/>
              <a:t>Then based on these classes, best dish of each restaurant is predicted.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94</TotalTime>
  <Words>614</Words>
  <Application>Microsoft Office PowerPoint</Application>
  <PresentationFormat>Custom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Depth</vt:lpstr>
      <vt:lpstr>   By:  Deepak Munjal B00748375</vt:lpstr>
      <vt:lpstr>Problem Statement</vt:lpstr>
      <vt:lpstr>Motivation</vt:lpstr>
      <vt:lpstr>Related Work</vt:lpstr>
      <vt:lpstr>Steps followed/Approach-</vt:lpstr>
      <vt:lpstr>Scraping from Yelp-</vt:lpstr>
      <vt:lpstr>Preprocessing of Data-</vt:lpstr>
      <vt:lpstr>Various Classifiers used-</vt:lpstr>
      <vt:lpstr>Bag of words with positive and negative list of words. </vt:lpstr>
      <vt:lpstr>Screenshot-</vt:lpstr>
      <vt:lpstr>random forest with character trigrams </vt:lpstr>
      <vt:lpstr>Screenshot-</vt:lpstr>
      <vt:lpstr>random forest with word trigrams </vt:lpstr>
      <vt:lpstr>Screenshot-</vt:lpstr>
      <vt:lpstr>Naïve Bayes with character trigrams </vt:lpstr>
      <vt:lpstr>Screenshot-</vt:lpstr>
      <vt:lpstr>Naïve Bayes with word trigrams </vt:lpstr>
      <vt:lpstr>Screenshot-</vt:lpstr>
      <vt:lpstr>Conclusion-</vt:lpstr>
      <vt:lpstr>Future Possibilities-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Lakshay</cp:lastModifiedBy>
  <cp:revision>27</cp:revision>
  <dcterms:created xsi:type="dcterms:W3CDTF">2015-09-22T16:41:35Z</dcterms:created>
  <dcterms:modified xsi:type="dcterms:W3CDTF">2017-04-09T17:55:58Z</dcterms:modified>
</cp:coreProperties>
</file>