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"/>
    </p:cViewPr>
  </p:outlin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8D196-B9E3-4BC2-8E55-E820850399B1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86C76-075C-4EAD-9BFC-26D23A91E5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86C76-075C-4EAD-9BFC-26D23A91E57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5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advClick="0" advTm="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985522B-3852-4066-AE90-BFEFE29B470F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9C73991-114B-4149-B3B3-2FAAE67ADA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advClick="0" advTm="5000">
    <p:dissolve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hyperlink" Target="http://www.dispalyandpackaging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3.jpeg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42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6248400" y="838200"/>
            <a:ext cx="2667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Bauhaus" pitchFamily="2" charset="0"/>
              </a:rPr>
              <a:t>Overview</a:t>
            </a:r>
            <a:br>
              <a:rPr lang="en-US" dirty="0"/>
            </a:br>
            <a:br>
              <a:rPr lang="en-US" dirty="0"/>
            </a:br>
            <a:r>
              <a:rPr lang="en-US" sz="2100" dirty="0">
                <a:latin typeface="Calibri" pitchFamily="34" charset="0"/>
              </a:rPr>
              <a:t>Nineteen 20 Crafts &amp; Creations is a professionally managed company and provide high standards in designing the showrooms and providing quality at a competitive price. We are the manufacturer, exporter and supplier of the all type of the packaging material situated at </a:t>
            </a:r>
            <a:r>
              <a:rPr lang="en-US" sz="2100" b="1" dirty="0">
                <a:latin typeface="Calibri" pitchFamily="34" charset="0"/>
              </a:rPr>
              <a:t>L-64A, Ground Floor, </a:t>
            </a:r>
            <a:r>
              <a:rPr lang="en-US" sz="2100" b="1" dirty="0" err="1">
                <a:latin typeface="Calibri" pitchFamily="34" charset="0"/>
              </a:rPr>
              <a:t>Malviya</a:t>
            </a:r>
            <a:r>
              <a:rPr lang="en-US" sz="2100" b="1" dirty="0">
                <a:latin typeface="Calibri" pitchFamily="34" charset="0"/>
              </a:rPr>
              <a:t> Nagar, </a:t>
            </a:r>
            <a:r>
              <a:rPr lang="en-US" sz="2100" b="1">
                <a:latin typeface="Calibri" pitchFamily="34" charset="0"/>
              </a:rPr>
              <a:t>New Delhi-110017</a:t>
            </a:r>
            <a:endParaRPr lang="en-US" sz="2100" b="1" dirty="0">
              <a:latin typeface="Calibri" pitchFamily="34" charset="0"/>
            </a:endParaRPr>
          </a:p>
          <a:p>
            <a:r>
              <a:rPr lang="en-US" sz="2100" dirty="0">
                <a:latin typeface="Calibri" pitchFamily="34" charset="0"/>
              </a:rPr>
              <a:t>Tel: +919971796663/9971357177</a:t>
            </a:r>
          </a:p>
          <a:p>
            <a:r>
              <a:rPr lang="en-US" sz="2100" b="1" u="sng" dirty="0">
                <a:latin typeface="Calibri" pitchFamily="34" charset="0"/>
              </a:rPr>
              <a:t> email: </a:t>
            </a:r>
            <a:r>
              <a:rPr lang="en-US" sz="2100" b="1" dirty="0">
                <a:latin typeface="Calibri" pitchFamily="34" charset="0"/>
              </a:rPr>
              <a:t>mypackagingstore@gmail.com</a:t>
            </a:r>
            <a:endParaRPr lang="en-US" sz="2100" b="1" dirty="0"/>
          </a:p>
          <a:p>
            <a:r>
              <a:rPr lang="en-US" sz="2100" dirty="0">
                <a:hlinkClick r:id="rId2"/>
              </a:rPr>
              <a:t>Website: www.displayandpackaging.com</a:t>
            </a:r>
            <a:endParaRPr lang="en-US" sz="2100" dirty="0"/>
          </a:p>
          <a:p>
            <a:endParaRPr lang="en-US" sz="21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371601"/>
            <a:ext cx="5791200" cy="457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gency FB" pitchFamily="34" charset="0"/>
              </a:rPr>
              <a:t>Products</a:t>
            </a:r>
          </a:p>
        </p:txBody>
      </p:sp>
      <p:pic>
        <p:nvPicPr>
          <p:cNvPr id="1026" name="Picture 2" descr="E:\SERVER\Office work faiz\nineteen_20\1920\images\jewe_dis\12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124200"/>
            <a:ext cx="17526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E:\SERVER\Office work faiz\nineteen_20\1920\images\jewe_pack\10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667000"/>
            <a:ext cx="1752600" cy="1295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E:\SERVER\Office work faiz\nineteen_20\1920\images\show_design\4_bi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3124200"/>
            <a:ext cx="1747838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E:\SERVER\Office work faiz\nineteen_20\1920\images\bage\3-bi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953000"/>
            <a:ext cx="1752600" cy="129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/>
          <p:cNvSpPr txBox="1"/>
          <p:nvPr/>
        </p:nvSpPr>
        <p:spPr>
          <a:xfrm>
            <a:off x="609600" y="27432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gency FB" pitchFamily="34" charset="0"/>
              </a:rPr>
              <a:t>Jewelry Display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2209800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gency FB" pitchFamily="34" charset="0"/>
              </a:rPr>
              <a:t>Jewelry Packaging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400" y="2743200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gency FB" pitchFamily="34" charset="0"/>
              </a:rPr>
              <a:t>Showroom Designing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323" y="457200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gency FB" pitchFamily="34" charset="0"/>
              </a:rPr>
              <a:t>Paper Bags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8400" y="42672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gency FB" pitchFamily="34" charset="0"/>
              </a:rPr>
              <a:t>Boxes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24400" y="457200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gency FB" pitchFamily="34" charset="0"/>
              </a:rPr>
              <a:t>Pouches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" y="1173481"/>
            <a:ext cx="6019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00200" y="533400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Script MT Bold" pitchFamily="66" charset="0"/>
              </a:rPr>
              <a:t>&amp; Creations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52400"/>
            <a:ext cx="25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Script MT Bold" pitchFamily="66" charset="0"/>
              </a:rPr>
              <a:t>Nineteen 20 Crafts </a:t>
            </a:r>
            <a:endParaRPr lang="en-US" sz="2400" dirty="0"/>
          </a:p>
        </p:txBody>
      </p:sp>
      <p:sp>
        <p:nvSpPr>
          <p:cNvPr id="27" name="Left Bracket 26"/>
          <p:cNvSpPr/>
          <p:nvPr/>
        </p:nvSpPr>
        <p:spPr>
          <a:xfrm>
            <a:off x="457200" y="152400"/>
            <a:ext cx="76200" cy="8382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ket 27"/>
          <p:cNvSpPr/>
          <p:nvPr/>
        </p:nvSpPr>
        <p:spPr>
          <a:xfrm>
            <a:off x="3200400" y="152400"/>
            <a:ext cx="76200" cy="8382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un 28"/>
          <p:cNvSpPr/>
          <p:nvPr/>
        </p:nvSpPr>
        <p:spPr>
          <a:xfrm>
            <a:off x="8153400" y="152400"/>
            <a:ext cx="457200" cy="4572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pouch photo 07 Dec 2011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7200" y="5021206"/>
            <a:ext cx="1828800" cy="1836794"/>
          </a:xfrm>
          <a:prstGeom prst="rect">
            <a:avLst/>
          </a:prstGeom>
        </p:spPr>
      </p:pic>
      <p:pic>
        <p:nvPicPr>
          <p:cNvPr id="23" name="Picture 22" descr="CAT_H16-boxes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09800" y="4572000"/>
            <a:ext cx="1615440" cy="201777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495800" y="13716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gency FB" pitchFamily="34" charset="0"/>
              </a:rPr>
              <a:t>Window Display</a:t>
            </a:r>
          </a:p>
        </p:txBody>
      </p:sp>
      <p:pic>
        <p:nvPicPr>
          <p:cNvPr id="31" name="Picture 30" descr="scan0046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19600" y="1676400"/>
            <a:ext cx="1600200" cy="1119132"/>
          </a:xfrm>
          <a:prstGeom prst="rect">
            <a:avLst/>
          </a:prstGeom>
        </p:spPr>
      </p:pic>
      <p:pic>
        <p:nvPicPr>
          <p:cNvPr id="32" name="Picture 31" descr="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6400" y="1295400"/>
            <a:ext cx="723900" cy="965200"/>
          </a:xfrm>
          <a:prstGeom prst="rect">
            <a:avLst/>
          </a:prstGeom>
        </p:spPr>
      </p:pic>
      <p:pic>
        <p:nvPicPr>
          <p:cNvPr id="34" name="Picture 33" descr="3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52800" y="1295400"/>
            <a:ext cx="914400" cy="979714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2209800" y="228600"/>
            <a:ext cx="3581400" cy="457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Jewelry &amp; Watch Display</a:t>
            </a:r>
          </a:p>
        </p:txBody>
      </p:sp>
      <p:pic>
        <p:nvPicPr>
          <p:cNvPr id="1027" name="Picture 3" descr="D:\Office work faiz\nineteen_20\1920\images\jewe_dis\9_big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2590800" y="30480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D:\Office work faiz\nineteen_20\1920\images\jewe_dis\10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2150" y="3048000"/>
            <a:ext cx="1797050" cy="1364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D:\Office work faiz\nineteen_20\1920\images\jewe_dis\14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9906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D:\Office work faiz\nineteen_20\1920\images\jewe_dis\1_big.JPG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7010400" y="990600"/>
            <a:ext cx="1828800" cy="13733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Rectangle 16"/>
          <p:cNvSpPr/>
          <p:nvPr/>
        </p:nvSpPr>
        <p:spPr>
          <a:xfrm>
            <a:off x="2057400" y="716281"/>
            <a:ext cx="670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0205201210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00600" y="3124200"/>
            <a:ext cx="1828800" cy="1371600"/>
          </a:xfrm>
          <a:prstGeom prst="rect">
            <a:avLst/>
          </a:prstGeom>
        </p:spPr>
      </p:pic>
      <p:pic>
        <p:nvPicPr>
          <p:cNvPr id="13" name="Picture 12" descr="02052012115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48200" y="1066800"/>
            <a:ext cx="1828800" cy="1371600"/>
          </a:xfrm>
          <a:prstGeom prst="rect">
            <a:avLst/>
          </a:prstGeom>
        </p:spPr>
      </p:pic>
      <p:pic>
        <p:nvPicPr>
          <p:cNvPr id="14" name="Picture 13" descr="02052012099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00600" y="5029200"/>
            <a:ext cx="1828800" cy="13716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2286000" y="228600"/>
            <a:ext cx="2667000" cy="381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Jewelry Packaging</a:t>
            </a:r>
          </a:p>
        </p:txBody>
      </p:sp>
      <p:pic>
        <p:nvPicPr>
          <p:cNvPr id="2050" name="Picture 2" descr="D:\Office work faiz\nineteen_20\1920\images\jewe_pack\6_big.jpg"/>
          <p:cNvPicPr>
            <a:picLocks noChangeAspect="1" noChangeArrowheads="1"/>
          </p:cNvPicPr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4800600" y="1066800"/>
            <a:ext cx="1806622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D:\Office work faiz\nineteen_20\1920\images\jewe_pack\8_big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6781800" y="3962400"/>
            <a:ext cx="1828800" cy="1390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D:\Office work faiz\nineteen_20\1920\images\jewe_pack\9_big.jpg"/>
          <p:cNvPicPr>
            <a:picLocks noChangeAspect="1" noChangeArrowheads="1"/>
          </p:cNvPicPr>
          <p:nvPr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2819400" y="18288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 descr="D:\Office work faiz\nineteen_20\1920\images\jewe_pack\10_big.jpg"/>
          <p:cNvPicPr>
            <a:picLocks noChangeAspect="1" noChangeArrowheads="1"/>
          </p:cNvPicPr>
          <p:nvPr/>
        </p:nvPicPr>
        <p:blipFill>
          <a:blip r:embed="rId5" cstate="print">
            <a:lum contrast="10000"/>
          </a:blip>
          <a:srcRect/>
          <a:stretch>
            <a:fillRect/>
          </a:stretch>
        </p:blipFill>
        <p:spPr bwMode="auto">
          <a:xfrm>
            <a:off x="4800600" y="48768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4" name="Picture 6" descr="D:\Office work faiz\nineteen_20\1920\images\jewe_pack\1_big.jpg"/>
          <p:cNvPicPr>
            <a:picLocks noChangeAspect="1" noChangeArrowheads="1"/>
          </p:cNvPicPr>
          <p:nvPr/>
        </p:nvPicPr>
        <p:blipFill>
          <a:blip r:embed="rId6" cstate="print">
            <a:lum contrast="10000"/>
          </a:blip>
          <a:srcRect/>
          <a:stretch>
            <a:fillRect/>
          </a:stretch>
        </p:blipFill>
        <p:spPr bwMode="auto">
          <a:xfrm>
            <a:off x="4815417" y="2982913"/>
            <a:ext cx="1813983" cy="1360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5" name="Picture 7" descr="D:\Office work faiz\nineteen_20\1920\images\jewe_pack\2_big.jpg"/>
          <p:cNvPicPr>
            <a:picLocks noChangeAspect="1" noChangeArrowheads="1"/>
          </p:cNvPicPr>
          <p:nvPr/>
        </p:nvPicPr>
        <p:blipFill>
          <a:blip r:embed="rId7" cstate="print">
            <a:lum contrast="10000"/>
          </a:blip>
          <a:srcRect/>
          <a:stretch>
            <a:fillRect/>
          </a:stretch>
        </p:blipFill>
        <p:spPr bwMode="auto">
          <a:xfrm>
            <a:off x="2819400" y="39624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6" name="Picture 8" descr="D:\Office work faiz\nineteen_20\1920\images\jewe_pack\4_big.jpg"/>
          <p:cNvPicPr>
            <a:picLocks noChangeAspect="1" noChangeArrowheads="1"/>
          </p:cNvPicPr>
          <p:nvPr/>
        </p:nvPicPr>
        <p:blipFill>
          <a:blip r:embed="rId8" cstate="print">
            <a:lum contrast="10000"/>
          </a:blip>
          <a:srcRect/>
          <a:stretch>
            <a:fillRect/>
          </a:stretch>
        </p:blipFill>
        <p:spPr bwMode="auto">
          <a:xfrm>
            <a:off x="6781800" y="18288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Rectangle 13"/>
          <p:cNvSpPr/>
          <p:nvPr/>
        </p:nvSpPr>
        <p:spPr>
          <a:xfrm>
            <a:off x="2057400" y="716281"/>
            <a:ext cx="670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 advTm="5000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2286000" y="228600"/>
            <a:ext cx="2514600" cy="457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Showroom Designing</a:t>
            </a:r>
          </a:p>
        </p:txBody>
      </p:sp>
      <p:pic>
        <p:nvPicPr>
          <p:cNvPr id="3074" name="Picture 2" descr="D:\Office work faiz\nineteen_20\1920\images\show_design\9_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8100" y="4876800"/>
            <a:ext cx="1830462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D:\Office work faiz\nineteen_20\1920\images\show_design\12_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6162" y="4876800"/>
            <a:ext cx="1824038" cy="1366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 descr="D:\Office work faiz\nineteen_20\1920\images\show_design\1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2962" y="29718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D:\Office work faiz\nineteen_20\1920\images\show_design\2_bi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71762" y="2971800"/>
            <a:ext cx="18288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0" name="Picture 8" descr="D:\Office work faiz\nineteen_20\1920\images\show_design\7_bi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990600"/>
            <a:ext cx="1830462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Rectangle 17"/>
          <p:cNvSpPr/>
          <p:nvPr/>
        </p:nvSpPr>
        <p:spPr>
          <a:xfrm>
            <a:off x="2057400" y="716281"/>
            <a:ext cx="670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1605201214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58000" y="2971800"/>
            <a:ext cx="1828800" cy="13716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2286000" y="228600"/>
            <a:ext cx="1447800" cy="533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Paper Bags</a:t>
            </a:r>
          </a:p>
        </p:txBody>
      </p:sp>
      <p:pic>
        <p:nvPicPr>
          <p:cNvPr id="4098" name="Picture 2" descr="D:\Office work faiz\nineteen_20\1920\images\bage\7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5105400"/>
            <a:ext cx="1828800" cy="1371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99" name="Picture 3" descr="D:\Office work faiz\nineteen_20\1920\images\bage\1-bi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3657600"/>
            <a:ext cx="1828800" cy="1371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0" name="Picture 4" descr="D:\Office work faiz\nineteen_20\1920\images\bage\2-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048000"/>
            <a:ext cx="1828800" cy="13728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1" name="Picture 5" descr="D:\Office work faiz\nineteen_20\1920\images\bage\3-bi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71800" y="1371600"/>
            <a:ext cx="1828800" cy="1371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2" name="Picture 6" descr="D:\Office work faiz\nineteen_20\1920\images\bage\4-big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1447800"/>
            <a:ext cx="1828800" cy="1371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2057400" y="716281"/>
            <a:ext cx="670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2895600"/>
            <a:ext cx="1943100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4953000"/>
            <a:ext cx="1690687" cy="166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 advTm="5000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>
          <a:xfrm>
            <a:off x="2286000" y="228600"/>
            <a:ext cx="2209800" cy="381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</a:rPr>
              <a:t>Gift Boxes &amp; Trays</a:t>
            </a:r>
          </a:p>
        </p:txBody>
      </p:sp>
      <p:pic>
        <p:nvPicPr>
          <p:cNvPr id="5123" name="Picture 3" descr="D:\Office work faiz\nineteen_20\1920\images\trays\15_big.jpg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2743200" y="1662112"/>
            <a:ext cx="1524000" cy="1530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 descr="D:\Office work faiz\nineteen_20\1920\images\trays\17_big.jpg"/>
          <p:cNvPicPr>
            <a:picLocks noChangeAspect="1" noChangeArrowheads="1"/>
          </p:cNvPicPr>
          <p:nvPr/>
        </p:nvPicPr>
        <p:blipFill>
          <a:blip r:embed="rId3" cstate="print">
            <a:lum contrast="10000"/>
          </a:blip>
          <a:srcRect/>
          <a:stretch>
            <a:fillRect/>
          </a:stretch>
        </p:blipFill>
        <p:spPr bwMode="auto">
          <a:xfrm>
            <a:off x="4724400" y="1662112"/>
            <a:ext cx="15240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5" name="Picture 5" descr="D:\Office work faiz\nineteen_20\1920\images\trays\20_big.jpg"/>
          <p:cNvPicPr>
            <a:picLocks noChangeAspect="1" noChangeArrowheads="1"/>
          </p:cNvPicPr>
          <p:nvPr/>
        </p:nvPicPr>
        <p:blipFill>
          <a:blip r:embed="rId4" cstate="print">
            <a:lum contrast="-10000"/>
          </a:blip>
          <a:srcRect/>
          <a:stretch>
            <a:fillRect/>
          </a:stretch>
        </p:blipFill>
        <p:spPr bwMode="auto">
          <a:xfrm>
            <a:off x="6705600" y="1662112"/>
            <a:ext cx="152400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10"/>
          <p:cNvSpPr/>
          <p:nvPr/>
        </p:nvSpPr>
        <p:spPr>
          <a:xfrm>
            <a:off x="2057400" y="716281"/>
            <a:ext cx="67056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280420120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43200" y="4343400"/>
            <a:ext cx="1371600" cy="1828800"/>
          </a:xfrm>
          <a:prstGeom prst="rect">
            <a:avLst/>
          </a:prstGeom>
        </p:spPr>
      </p:pic>
      <p:pic>
        <p:nvPicPr>
          <p:cNvPr id="10" name="Picture 9" descr="2804201206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24400" y="4038600"/>
            <a:ext cx="1828800" cy="1371600"/>
          </a:xfrm>
          <a:prstGeom prst="rect">
            <a:avLst/>
          </a:prstGeom>
        </p:spPr>
      </p:pic>
      <p:pic>
        <p:nvPicPr>
          <p:cNvPr id="12" name="Picture 11" descr="28042012070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9000" y="3810000"/>
            <a:ext cx="1600200" cy="2133600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57400" y="152400"/>
            <a:ext cx="6172200" cy="1371600"/>
          </a:xfrm>
        </p:spPr>
        <p:txBody>
          <a:bodyPr/>
          <a:lstStyle/>
          <a:p>
            <a:r>
              <a:rPr lang="en-US" dirty="0"/>
              <a:t>Pouches, Fancy Display &amp; Trays</a:t>
            </a:r>
          </a:p>
        </p:txBody>
      </p:sp>
      <p:pic>
        <p:nvPicPr>
          <p:cNvPr id="10" name="Picture 9" descr="pouch photo 07 Dec 20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838200"/>
            <a:ext cx="1828800" cy="1836795"/>
          </a:xfrm>
          <a:prstGeom prst="rect">
            <a:avLst/>
          </a:prstGeom>
        </p:spPr>
      </p:pic>
      <p:pic>
        <p:nvPicPr>
          <p:cNvPr id="12" name="Picture 11" descr="scan005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43400" y="838200"/>
            <a:ext cx="1645920" cy="2300362"/>
          </a:xfrm>
          <a:prstGeom prst="rect">
            <a:avLst/>
          </a:prstGeom>
        </p:spPr>
      </p:pic>
      <p:pic>
        <p:nvPicPr>
          <p:cNvPr id="14" name="Picture 13" descr="scan004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67400" y="3581400"/>
            <a:ext cx="1828800" cy="2586828"/>
          </a:xfrm>
          <a:prstGeom prst="rect">
            <a:avLst/>
          </a:prstGeom>
        </p:spPr>
      </p:pic>
      <p:pic>
        <p:nvPicPr>
          <p:cNvPr id="15" name="Picture 14" descr="scan006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9800" y="2971800"/>
            <a:ext cx="1828800" cy="2594698"/>
          </a:xfrm>
          <a:prstGeom prst="rect">
            <a:avLst/>
          </a:prstGeom>
        </p:spPr>
      </p:pic>
    </p:spTree>
  </p:cSld>
  <p:clrMapOvr>
    <a:masterClrMapping/>
  </p:clrMapOvr>
  <p:transition advClick="0" advTm="5000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654</TotalTime>
  <Words>40</Words>
  <Application>Microsoft Office PowerPoint</Application>
  <PresentationFormat>On-screen Show (4:3)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Agency FB</vt:lpstr>
      <vt:lpstr>Bauhaus</vt:lpstr>
      <vt:lpstr>Calibri</vt:lpstr>
      <vt:lpstr>Century Schoolbook</vt:lpstr>
      <vt:lpstr>Script MT Bold</vt:lpstr>
      <vt:lpstr>Wingdings</vt:lpstr>
      <vt:lpstr>Wingdings 2</vt:lpstr>
      <vt:lpstr>Oriel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Nineteen 20 Crafts               &amp; Creations</dc:title>
  <dc:creator>Faiz</dc:creator>
  <cp:lastModifiedBy>Deepak N Chandwani</cp:lastModifiedBy>
  <cp:revision>96</cp:revision>
  <dcterms:created xsi:type="dcterms:W3CDTF">2010-04-29T06:52:37Z</dcterms:created>
  <dcterms:modified xsi:type="dcterms:W3CDTF">2018-10-21T00:36:11Z</dcterms:modified>
</cp:coreProperties>
</file>