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04" y="48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Raghunandan M S</cp:lastModifiedBy>
  <cp:revision>4</cp:revision>
  <dcterms:created xsi:type="dcterms:W3CDTF">2024-12-31T09:40:01Z</dcterms:created>
  <dcterms:modified xsi:type="dcterms:W3CDTF">2025-07-28T07:43:22Z</dcterms:modified>
</cp:coreProperties>
</file>