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TOURISM AND TRAVEL WEBSITE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PES1201700051 – SRUTHI MADINENI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PES1201701339 – MEGHANA NAYAK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PES1201701726 – RACHANA HS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6063E-DE5C-436E-8C30-34F2B952E97F}"/>
              </a:ext>
            </a:extLst>
          </p:cNvPr>
          <p:cNvSpPr txBox="1"/>
          <p:nvPr/>
        </p:nvSpPr>
        <p:spPr>
          <a:xfrm>
            <a:off x="406400" y="1778000"/>
            <a:ext cx="788416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our tourism and travel website we have </a:t>
            </a:r>
            <a:r>
              <a:rPr lang="en-IN" sz="1600" dirty="0" err="1"/>
              <a:t>admin,users</a:t>
            </a:r>
            <a:r>
              <a:rPr lang="en-IN" sz="1600" dirty="0"/>
              <a:t> and guest </a:t>
            </a:r>
            <a:r>
              <a:rPr lang="en-IN" sz="1600" dirty="0" err="1"/>
              <a:t>users.Below</a:t>
            </a:r>
            <a:r>
              <a:rPr lang="en-IN" sz="1600" dirty="0"/>
              <a:t> are the functionalities which they enjoy.</a:t>
            </a:r>
          </a:p>
          <a:p>
            <a:r>
              <a:rPr lang="en-IN" sz="1600" b="1" dirty="0"/>
              <a:t>Users—</a:t>
            </a:r>
            <a:r>
              <a:rPr lang="en-IN" sz="1600" dirty="0"/>
              <a:t>User can register </a:t>
            </a:r>
          </a:p>
          <a:p>
            <a:r>
              <a:rPr lang="en-IN" sz="1600" dirty="0"/>
              <a:t>User can login with valid email and password.</a:t>
            </a:r>
          </a:p>
          <a:p>
            <a:r>
              <a:rPr lang="en-IN" sz="1600" dirty="0"/>
              <a:t>Forgot Password(user Can recover own password)</a:t>
            </a:r>
          </a:p>
          <a:p>
            <a:r>
              <a:rPr lang="en-IN" sz="1600" dirty="0"/>
              <a:t>Tour </a:t>
            </a:r>
            <a:r>
              <a:rPr lang="en-IN" sz="1600" dirty="0" err="1"/>
              <a:t>Booking,check</a:t>
            </a:r>
            <a:r>
              <a:rPr lang="en-IN" sz="1600" dirty="0"/>
              <a:t> different packages </a:t>
            </a:r>
            <a:r>
              <a:rPr lang="en-IN" sz="1600" dirty="0" err="1"/>
              <a:t>available,check</a:t>
            </a:r>
            <a:r>
              <a:rPr lang="en-IN" sz="1600" dirty="0"/>
              <a:t> out different hotels available with their </a:t>
            </a:r>
            <a:r>
              <a:rPr lang="en-IN" sz="1600" dirty="0" err="1"/>
              <a:t>ratings,places</a:t>
            </a:r>
            <a:r>
              <a:rPr lang="en-IN" sz="1600" dirty="0"/>
              <a:t> are also recommended based on the packages they select,</a:t>
            </a:r>
          </a:p>
          <a:p>
            <a:r>
              <a:rPr lang="en-IN" sz="1600" dirty="0"/>
              <a:t>Manage Booking</a:t>
            </a:r>
          </a:p>
          <a:p>
            <a:r>
              <a:rPr lang="en-IN" sz="1600" dirty="0"/>
              <a:t>Generate Ticket(Regarding Complaint)</a:t>
            </a:r>
          </a:p>
          <a:p>
            <a:r>
              <a:rPr lang="en-IN" sz="1600" dirty="0"/>
              <a:t>change Password</a:t>
            </a:r>
          </a:p>
          <a:p>
            <a:r>
              <a:rPr lang="en-IN" sz="1600" b="1" dirty="0"/>
              <a:t>Admin–</a:t>
            </a:r>
            <a:r>
              <a:rPr lang="en-IN" sz="1600" dirty="0"/>
              <a:t>Admin can create Package</a:t>
            </a:r>
          </a:p>
          <a:p>
            <a:r>
              <a:rPr lang="en-IN" sz="1600" dirty="0"/>
              <a:t>Manage packages(</a:t>
            </a:r>
            <a:r>
              <a:rPr lang="en-IN" sz="1600" dirty="0" err="1"/>
              <a:t>Create,Update</a:t>
            </a:r>
            <a:r>
              <a:rPr lang="en-IN" sz="1600" dirty="0"/>
              <a:t>),Manage Users</a:t>
            </a:r>
          </a:p>
          <a:p>
            <a:r>
              <a:rPr lang="en-IN" sz="1600" dirty="0"/>
              <a:t>Manage Inquiries</a:t>
            </a:r>
          </a:p>
          <a:p>
            <a:r>
              <a:rPr lang="en-IN" sz="1600" dirty="0"/>
              <a:t>Manage issues</a:t>
            </a:r>
          </a:p>
          <a:p>
            <a:r>
              <a:rPr lang="en-IN" sz="1600" dirty="0"/>
              <a:t>Manage Booking</a:t>
            </a:r>
          </a:p>
          <a:p>
            <a:r>
              <a:rPr lang="en-IN" sz="1600" dirty="0"/>
              <a:t>Manage Pages</a:t>
            </a:r>
          </a:p>
          <a:p>
            <a:r>
              <a:rPr lang="en-IN" sz="1600" dirty="0"/>
              <a:t>Change Password</a:t>
            </a:r>
          </a:p>
          <a:p>
            <a:r>
              <a:rPr lang="en-IN" sz="1600" dirty="0"/>
              <a:t>Admin Dashboard</a:t>
            </a:r>
          </a:p>
          <a:p>
            <a:r>
              <a:rPr lang="en-IN" sz="1600" b="1" dirty="0"/>
              <a:t>Guest users—</a:t>
            </a:r>
            <a:r>
              <a:rPr lang="en-IN" sz="1600" dirty="0"/>
              <a:t>Visit the Website</a:t>
            </a:r>
          </a:p>
          <a:p>
            <a:r>
              <a:rPr lang="en-IN" sz="1600" dirty="0"/>
              <a:t>Guest user can enquiry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AA801-920E-491A-B8CF-4EFCBDA78CEA}"/>
              </a:ext>
            </a:extLst>
          </p:cNvPr>
          <p:cNvSpPr txBox="1"/>
          <p:nvPr/>
        </p:nvSpPr>
        <p:spPr>
          <a:xfrm>
            <a:off x="447040" y="186944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WEB SERVER                :</a:t>
            </a:r>
            <a:r>
              <a:rPr lang="en-IN" sz="2400" dirty="0"/>
              <a:t> Apache</a:t>
            </a:r>
          </a:p>
          <a:p>
            <a:r>
              <a:rPr lang="en-IN" sz="2400" b="1" dirty="0"/>
              <a:t>Backend                         :</a:t>
            </a:r>
            <a:r>
              <a:rPr lang="en-IN" sz="2400" dirty="0"/>
              <a:t>  PHP</a:t>
            </a:r>
          </a:p>
          <a:p>
            <a:r>
              <a:rPr lang="en-IN" sz="2400" b="1" dirty="0"/>
              <a:t>Database                        : </a:t>
            </a:r>
            <a:r>
              <a:rPr lang="en-IN" sz="2400" dirty="0"/>
              <a:t> My SQL</a:t>
            </a:r>
          </a:p>
          <a:p>
            <a:r>
              <a:rPr lang="en-IN" sz="2400" b="1" dirty="0"/>
              <a:t>Front-end                       :</a:t>
            </a:r>
            <a:r>
              <a:rPr lang="en-IN" sz="2400" dirty="0"/>
              <a:t>  HTML,AJAX,JQUERY,</a:t>
            </a:r>
          </a:p>
          <a:p>
            <a:r>
              <a:rPr lang="en-IN" sz="2400" dirty="0"/>
              <a:t>                                         JAVASCRIPT,RSS and XML</a:t>
            </a:r>
          </a:p>
          <a:p>
            <a:r>
              <a:rPr lang="en-IN" sz="2400" b="1" dirty="0"/>
              <a:t>Libraries used               : </a:t>
            </a:r>
            <a:r>
              <a:rPr lang="en-IN" sz="2400" dirty="0"/>
              <a:t>JS libraries</a:t>
            </a:r>
            <a:endParaRPr lang="en-IN" sz="2400" b="1" dirty="0"/>
          </a:p>
          <a:p>
            <a:r>
              <a:rPr lang="en-IN" sz="2400" b="1" dirty="0"/>
              <a:t>Web Browser                 : </a:t>
            </a:r>
            <a:r>
              <a:rPr lang="en-IN" sz="2400" dirty="0"/>
              <a:t> Mozilla, Google Chrome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E94F6-89C9-4DFA-A978-BA0309F51329}"/>
              </a:ext>
            </a:extLst>
          </p:cNvPr>
          <p:cNvSpPr txBox="1"/>
          <p:nvPr/>
        </p:nvSpPr>
        <p:spPr>
          <a:xfrm>
            <a:off x="274320" y="1617663"/>
            <a:ext cx="81381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MULTI STAGE </a:t>
            </a:r>
            <a:r>
              <a:rPr lang="en-IN" sz="1600" b="1" dirty="0"/>
              <a:t>DOWNLOAD</a:t>
            </a:r>
            <a:r>
              <a:rPr lang="en-IN" sz="1600" dirty="0"/>
              <a:t>-</a:t>
            </a:r>
          </a:p>
          <a:p>
            <a:r>
              <a:rPr lang="en-IN" sz="1600" dirty="0"/>
              <a:t>Displays the pictures of famous tourist spots based on the selection of packages</a:t>
            </a:r>
          </a:p>
          <a:p>
            <a:endParaRPr lang="en-IN" sz="1600" dirty="0"/>
          </a:p>
          <a:p>
            <a:r>
              <a:rPr lang="en-IN" sz="1800" b="1" dirty="0"/>
              <a:t>AJAX POLLING TECHNIQUE</a:t>
            </a:r>
            <a:r>
              <a:rPr lang="en-IN" dirty="0"/>
              <a:t>-</a:t>
            </a:r>
          </a:p>
          <a:p>
            <a:r>
              <a:rPr lang="en-IN" sz="1600" dirty="0"/>
              <a:t>Used to display the statistic of the </a:t>
            </a:r>
            <a:r>
              <a:rPr lang="en-IN" sz="1600" dirty="0" err="1"/>
              <a:t>hotels.User</a:t>
            </a:r>
            <a:r>
              <a:rPr lang="en-IN" sz="1600" dirty="0"/>
              <a:t> gets to look at reviews and ratings in that </a:t>
            </a:r>
            <a:r>
              <a:rPr lang="en-IN" sz="1600" dirty="0" err="1"/>
              <a:t>package.The</a:t>
            </a:r>
            <a:r>
              <a:rPr lang="en-IN" sz="1600" dirty="0"/>
              <a:t> user can see the statistics of the hotels service which would be rated by previous guests at the hotel and also the user gets to rate his/her stay at the hotel and can also write reviews about their stay.</a:t>
            </a:r>
          </a:p>
          <a:p>
            <a:endParaRPr lang="en-IN" dirty="0"/>
          </a:p>
          <a:p>
            <a:r>
              <a:rPr lang="en-IN" sz="1800" b="1" dirty="0"/>
              <a:t>RSS-</a:t>
            </a:r>
            <a:r>
              <a:rPr lang="en-IN" sz="1600" dirty="0"/>
              <a:t> User can check out the latest news regarding tourism  using RSS feed given in the website.</a:t>
            </a:r>
          </a:p>
          <a:p>
            <a:endParaRPr lang="en-IN" sz="1600" dirty="0"/>
          </a:p>
          <a:p>
            <a:r>
              <a:rPr lang="en-IN" sz="1800" b="1" dirty="0"/>
              <a:t>XML-</a:t>
            </a:r>
          </a:p>
          <a:p>
            <a:r>
              <a:rPr lang="en-IN" sz="1600" dirty="0"/>
              <a:t>Here we have a feature of google maps where people on selecting any package are being recommended few famous </a:t>
            </a:r>
            <a:r>
              <a:rPr lang="en-IN" sz="1600" dirty="0" err="1"/>
              <a:t>spots.All</a:t>
            </a:r>
            <a:r>
              <a:rPr lang="en-IN" sz="1600" dirty="0"/>
              <a:t> the data from XML 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D4F1C-075D-457C-880B-6FEC3289CEBC}"/>
              </a:ext>
            </a:extLst>
          </p:cNvPr>
          <p:cNvSpPr txBox="1"/>
          <p:nvPr/>
        </p:nvSpPr>
        <p:spPr>
          <a:xfrm>
            <a:off x="355600" y="1798320"/>
            <a:ext cx="798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CHAT-BOT-</a:t>
            </a:r>
          </a:p>
          <a:p>
            <a:endParaRPr lang="en-IN" sz="1800" b="1" dirty="0"/>
          </a:p>
          <a:p>
            <a:r>
              <a:rPr lang="en-IN" sz="1800" dirty="0"/>
              <a:t>Chat-bot is used to answer the queries of people who visit the website.</a:t>
            </a:r>
          </a:p>
          <a:p>
            <a:r>
              <a:rPr lang="en-IN" sz="1800" dirty="0"/>
              <a:t>If the user has any queries regarding the selection of packages they can ask the bot some </a:t>
            </a:r>
            <a:r>
              <a:rPr lang="en-IN" sz="1800" dirty="0" err="1"/>
              <a:t>questions.Depending</a:t>
            </a:r>
            <a:r>
              <a:rPr lang="en-IN" sz="1800" dirty="0"/>
              <a:t> on the answers which they give our bot gives them </a:t>
            </a:r>
            <a:r>
              <a:rPr lang="en-IN" sz="1800" dirty="0" err="1"/>
              <a:t>suggestions.The</a:t>
            </a:r>
            <a:r>
              <a:rPr lang="en-IN" sz="1800" dirty="0"/>
              <a:t> chatbot is implemented using </a:t>
            </a:r>
            <a:r>
              <a:rPr lang="en-IN" sz="1800" dirty="0" err="1"/>
              <a:t>jquery</a:t>
            </a:r>
            <a:r>
              <a:rPr lang="en-IN" sz="1800" dirty="0"/>
              <a:t> and php.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343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Meghana Nayak</cp:lastModifiedBy>
  <cp:revision>51</cp:revision>
  <dcterms:created xsi:type="dcterms:W3CDTF">2020-04-04T14:48:00Z</dcterms:created>
  <dcterms:modified xsi:type="dcterms:W3CDTF">2020-04-16T09:35:23Z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