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8" r:id="rId2"/>
    <p:sldId id="257" r:id="rId3"/>
    <p:sldId id="263" r:id="rId4"/>
    <p:sldId id="264" r:id="rId5"/>
    <p:sldId id="258" r:id="rId6"/>
    <p:sldId id="265" r:id="rId7"/>
    <p:sldId id="261" r:id="rId8"/>
    <p:sldId id="262" r:id="rId9"/>
    <p:sldId id="259" r:id="rId10"/>
    <p:sldId id="260" r:id="rId11"/>
    <p:sldId id="267" r:id="rId12"/>
    <p:sldId id="270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46" d="100"/>
          <a:sy n="46" d="100"/>
        </p:scale>
        <p:origin x="-2076" y="-5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6D51E-56CC-443A-83E6-F0204F43B703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AF2F6-037B-4063-AB25-F886AE8AD0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AF2F6-037B-4063-AB25-F886AE8AD027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B3B1A52-4267-4537-9724-98081D219758}" type="datetime1">
              <a:rPr lang="en-US" smtClean="0"/>
              <a:t>8/23/2018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>
                <a:solidFill>
                  <a:srgbClr val="2DA2BF">
                    <a:tint val="20000"/>
                  </a:srgbClr>
                </a:solidFill>
              </a:rPr>
              <a:t>Department of Computer science and Enginnering LNCT</a:t>
            </a:r>
            <a:endParaRPr lang="en-US" dirty="0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983441-BB96-45CF-AA65-1FEA0B0D90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1583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7DABB3-962B-4F7F-8255-47E4D5DD6639}" type="datetime1">
              <a:rPr lang="en-US" smtClean="0">
                <a:solidFill>
                  <a:prstClr val="black"/>
                </a:solidFill>
              </a:rPr>
              <a:t>8/23/2018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prstClr val="black"/>
                </a:solidFill>
              </a:rPr>
              <a:t>Department of Computer science and Enginnering LNCT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983441-BB96-45CF-AA65-1FEA0B0D90F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44122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C34E63-3656-46D2-BE1A-7A35159CD7B2}" type="datetime1">
              <a:rPr lang="en-US" smtClean="0">
                <a:solidFill>
                  <a:prstClr val="black"/>
                </a:solidFill>
              </a:rPr>
              <a:t>8/23/2018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prstClr val="black"/>
                </a:solidFill>
              </a:rPr>
              <a:t>Department of Computer science and Enginnering LNCT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983441-BB96-45CF-AA65-1FEA0B0D90F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77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9721D5-8685-4F7F-B390-DA139BE8E018}" type="datetime1">
              <a:rPr lang="en-US" smtClean="0">
                <a:solidFill>
                  <a:prstClr val="black"/>
                </a:solidFill>
              </a:rPr>
              <a:t>8/23/2018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prstClr val="black"/>
                </a:solidFill>
              </a:rPr>
              <a:t>Department of Computer science and Enginnering LNCT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983441-BB96-45CF-AA65-1FEA0B0D90F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338868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63B2DB-0C20-40C4-9ACB-DA96CF59197A}" type="datetime1">
              <a:rPr lang="en-US" smtClean="0">
                <a:solidFill>
                  <a:prstClr val="white"/>
                </a:solidFill>
              </a:rPr>
              <a:t>8/23/2018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prstClr val="white"/>
                </a:solidFill>
              </a:rPr>
              <a:t>Department of Computer science and Enginnering LNCT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983441-BB96-45CF-AA65-1FEA0B0D90F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144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A0A5A8-BD5D-4884-8D1F-A62651513EB3}" type="datetime1">
              <a:rPr lang="en-US" smtClean="0">
                <a:solidFill>
                  <a:prstClr val="white"/>
                </a:solidFill>
              </a:rPr>
              <a:t>8/23/2018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prstClr val="white"/>
                </a:solidFill>
              </a:rPr>
              <a:t>Department of Computer science and Enginnering LNCT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983441-BB96-45CF-AA65-1FEA0B0D90F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1838551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396541-4B38-456D-BFE2-E7684CF68CD9}" type="datetime1">
              <a:rPr lang="en-US" smtClean="0">
                <a:solidFill>
                  <a:prstClr val="black"/>
                </a:solidFill>
              </a:rPr>
              <a:t>8/23/2018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prstClr val="black"/>
                </a:solidFill>
              </a:rPr>
              <a:t>Department of Computer science and Enginnering LNCT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983441-BB96-45CF-AA65-1FEA0B0D90F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49652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3C9EE2-DFB9-4021-BBF4-5F91EE0C633D}" type="datetime1">
              <a:rPr lang="en-US" smtClean="0">
                <a:solidFill>
                  <a:prstClr val="white"/>
                </a:solidFill>
              </a:rPr>
              <a:t>8/23/2018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prstClr val="white"/>
                </a:solidFill>
              </a:rPr>
              <a:t>Department of Computer science and Enginnering LNCT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983441-BB96-45CF-AA65-1FEA0B0D90F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463357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A641B0-DFFA-407F-8357-71815B38C9C2}" type="datetime1">
              <a:rPr lang="en-US" smtClean="0">
                <a:solidFill>
                  <a:prstClr val="black"/>
                </a:solidFill>
              </a:rPr>
              <a:t>8/23/2018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prstClr val="black"/>
                </a:solidFill>
              </a:rPr>
              <a:t>Department of Computer science and Enginnering LNCT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983441-BB96-45CF-AA65-1FEA0B0D90F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1205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5064271-1C93-45A7-BC79-77C9710C1BF5}" type="datetime1">
              <a:rPr lang="en-US" smtClean="0">
                <a:solidFill>
                  <a:prstClr val="black"/>
                </a:solidFill>
              </a:rPr>
              <a:t>8/23/2018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prstClr val="black"/>
                </a:solidFill>
              </a:rPr>
              <a:t>Department of Computer science and Enginnering LNCT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983441-BB96-45CF-AA65-1FEA0B0D90F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3682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E227D74-9B6F-40E7-8421-5B677832264B}" type="datetime1">
              <a:rPr lang="en-US" smtClean="0">
                <a:solidFill>
                  <a:prstClr val="white"/>
                </a:solidFill>
              </a:rPr>
              <a:t>8/23/2018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>
                <a:solidFill>
                  <a:prstClr val="white"/>
                </a:solidFill>
              </a:rPr>
              <a:t>Department of Computer science and Enginnering LNCT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983441-BB96-45CF-AA65-1FEA0B0D90F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14130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6A8CAA8-3CAC-4947-8CB4-1320ED410017}" type="datetime1">
              <a:rPr lang="en-US" smtClean="0">
                <a:solidFill>
                  <a:prstClr val="black"/>
                </a:solidFill>
              </a:rPr>
              <a:t>8/23/2018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>
                <a:solidFill>
                  <a:prstClr val="black"/>
                </a:solidFill>
              </a:rPr>
              <a:t>Department of Computer science and Enginnering LNCT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983441-BB96-45CF-AA65-1FEA0B0D90F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97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ownloa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4200" y="0"/>
            <a:ext cx="3352800" cy="335280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Department of Computer science and </a:t>
            </a:r>
            <a:r>
              <a:rPr lang="en-US" dirty="0" err="1" smtClean="0">
                <a:solidFill>
                  <a:prstClr val="black"/>
                </a:solidFill>
              </a:rPr>
              <a:t>Enginnering</a:t>
            </a:r>
            <a:r>
              <a:rPr lang="en-US" dirty="0" smtClean="0">
                <a:solidFill>
                  <a:prstClr val="black"/>
                </a:solidFill>
              </a:rPr>
              <a:t> LNCT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45720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Department of Computer Science and Engineering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81200" y="3200400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Lakshmi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Narain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College OF Technology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28600"/>
            <a:ext cx="7772400" cy="991562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sz="4400" b="0" dirty="0" smtClean="0">
                <a:solidFill>
                  <a:srgbClr val="464646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Applications of our system-</a:t>
            </a:r>
            <a:endParaRPr lang="en-US" sz="4400" b="0" dirty="0">
              <a:solidFill>
                <a:srgbClr val="464646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524000"/>
            <a:ext cx="7772400" cy="3352800"/>
          </a:xfrm>
        </p:spPr>
        <p:txBody>
          <a:bodyPr>
            <a:normAutofit/>
          </a:bodyPr>
          <a:lstStyle/>
          <a:p>
            <a:pPr algn="l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cope up Water Logging Problem.</a:t>
            </a:r>
          </a:p>
          <a:p>
            <a:pPr algn="l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As a Warning System at time of Flood.</a:t>
            </a:r>
          </a:p>
          <a:p>
            <a:pPr algn="l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agriculture as Irrigation control System.</a:t>
            </a:r>
          </a:p>
          <a:p>
            <a:pPr algn="l">
              <a:buFont typeface="Wingdings" pitchFamily="2" charset="2"/>
              <a:buChar char="Ø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Ø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Ø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2DA2BF">
                    <a:tint val="20000"/>
                  </a:srgbClr>
                </a:solidFill>
              </a:rPr>
              <a:t>Department of Computer science and Enginnering LNCT</a:t>
            </a:r>
            <a:endParaRPr lang="en-US" dirty="0">
              <a:solidFill>
                <a:srgbClr val="2DA2BF">
                  <a:tint val="2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2486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G_20180422_13000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481138"/>
            <a:ext cx="8915401" cy="5224462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66800" y="-76200"/>
            <a:ext cx="7772400" cy="1829761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Small Prototype of Hack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Department of Computer science and Enginnering LNCT</a:t>
            </a:r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shot_2018-08-23-16-18-41-847_cc.blynk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0"/>
            <a:ext cx="3886200" cy="685800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Department of Computer science and Enginnering LNCT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7" name="Picture 6" descr="Screenshot_2018-08-23-16-19-01-068_cc.blyn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75" y="0"/>
            <a:ext cx="385762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1.Karan Panchal</a:t>
            </a:r>
          </a:p>
          <a:p>
            <a:r>
              <a:rPr lang="en-US" dirty="0" smtClean="0"/>
              <a:t>2.Deepak Pandey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Department of Computer science and Enginnering LNCT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Presened</a:t>
            </a:r>
            <a:r>
              <a:rPr lang="en-US" dirty="0" smtClean="0"/>
              <a:t> by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IOT Based Water Logging 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System 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209800"/>
            <a:ext cx="8839200" cy="3810000"/>
          </a:xfrm>
        </p:spPr>
        <p:txBody>
          <a:bodyPr>
            <a:normAutofit fontScale="32500" lnSpcReduction="20000"/>
          </a:bodyPr>
          <a:lstStyle/>
          <a:p>
            <a:pPr algn="l"/>
            <a:endParaRPr lang="en-US" sz="7400" b="1" i="1" dirty="0" smtClean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9600" b="1" i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Mostly in metro as well as in Bigger Cities there is water logging problem there are mainly two cases when water logging is a big panic </a:t>
            </a:r>
          </a:p>
          <a:p>
            <a:pPr algn="l"/>
            <a:r>
              <a:rPr lang="en-US" sz="9600" b="1" i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1.Heavy Rain fall</a:t>
            </a:r>
          </a:p>
          <a:p>
            <a:pPr algn="l"/>
            <a:r>
              <a:rPr lang="en-US" sz="9600" b="1" i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2.Failure of  Drainage System</a:t>
            </a:r>
          </a:p>
          <a:p>
            <a:pPr algn="l"/>
            <a:r>
              <a:rPr lang="en-US" sz="9600" b="1" i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3.Poor Condition of Our Drainage System</a:t>
            </a:r>
          </a:p>
          <a:p>
            <a:pPr marL="514350" indent="-514350" algn="l">
              <a:buAutoNum type="arabicPeriod"/>
            </a:pPr>
            <a:endParaRPr lang="en-US" b="1" i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990600"/>
            <a:ext cx="8229600" cy="11430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l"/>
            <a:r>
              <a:rPr lang="en-US" sz="2800" dirty="0" smtClean="0">
                <a:solidFill>
                  <a:srgbClr val="464646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  <a:r>
              <a:rPr lang="en-US" sz="2800" dirty="0" smtClean="0">
                <a:solidFill>
                  <a:srgbClr val="464646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endParaRPr lang="en-US" sz="2800" dirty="0">
              <a:solidFill>
                <a:srgbClr val="464646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580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2000" t="-85000" r="-69000" b="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Department of Computer science and </a:t>
            </a:r>
            <a:r>
              <a:rPr lang="en-US" dirty="0" err="1" smtClean="0">
                <a:solidFill>
                  <a:prstClr val="black"/>
                </a:solidFill>
              </a:rPr>
              <a:t>Enginnering</a:t>
            </a:r>
            <a:r>
              <a:rPr lang="en-US" dirty="0" smtClean="0">
                <a:solidFill>
                  <a:prstClr val="black"/>
                </a:solidFill>
              </a:rPr>
              <a:t> LNCT</a:t>
            </a:r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881188"/>
            <a:ext cx="8534400" cy="497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0"/>
            <a:ext cx="9144001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Department of Computer science and Enginnering LNCT</a:t>
            </a:r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4800"/>
            <a:ext cx="7772400" cy="1199704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US" sz="12800" dirty="0" smtClean="0">
                <a:solidFill>
                  <a:schemeClr val="tx1"/>
                </a:solidFill>
              </a:rPr>
              <a:t>.Bhopal- Although Bhopal is not a metro city but it is also going to be a Smart city but here also we have some of main places that require our system</a:t>
            </a:r>
          </a:p>
          <a:p>
            <a:pPr algn="ctr"/>
            <a:r>
              <a:rPr lang="en-US" sz="12800" dirty="0" smtClean="0">
                <a:solidFill>
                  <a:schemeClr val="tx1"/>
                </a:solidFill>
              </a:rPr>
              <a:t>1.Chetak Bridge</a:t>
            </a:r>
          </a:p>
          <a:p>
            <a:pPr algn="ctr"/>
            <a:r>
              <a:rPr lang="en-US" sz="12800" dirty="0" smtClean="0">
                <a:solidFill>
                  <a:schemeClr val="tx1"/>
                </a:solidFill>
              </a:rPr>
              <a:t>2.Jyoti Cinema </a:t>
            </a:r>
            <a:r>
              <a:rPr lang="en-US" sz="12800" dirty="0" err="1" smtClean="0">
                <a:solidFill>
                  <a:schemeClr val="tx1"/>
                </a:solidFill>
              </a:rPr>
              <a:t>Chouraha</a:t>
            </a:r>
            <a:endParaRPr lang="en-US" sz="12800" dirty="0" smtClean="0">
              <a:solidFill>
                <a:schemeClr val="tx1"/>
              </a:solidFill>
            </a:endParaRPr>
          </a:p>
          <a:p>
            <a:pPr marL="514350" indent="-514350" algn="ctr">
              <a:buAutoNum type="arabicPeriod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3367088"/>
            <a:ext cx="4953000" cy="34909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367089"/>
            <a:ext cx="4253345" cy="353247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2DA2BF">
                    <a:tint val="20000"/>
                  </a:srgbClr>
                </a:solidFill>
              </a:rPr>
              <a:t>Department of Computer science and Enginnering LNCT</a:t>
            </a:r>
            <a:endParaRPr lang="en-US" dirty="0">
              <a:solidFill>
                <a:srgbClr val="2DA2BF">
                  <a:tint val="2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59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884238"/>
            <a:ext cx="8229600" cy="3611562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54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WORKING</a:t>
            </a:r>
            <a:br>
              <a:rPr lang="en-US" sz="54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54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			  OF</a:t>
            </a:r>
            <a:br>
              <a:rPr lang="en-US" sz="54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54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				    IOT</a:t>
            </a:r>
            <a:br>
              <a:rPr lang="en-US" sz="54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54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						HACK</a:t>
            </a:r>
            <a:endParaRPr lang="en-US" sz="540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Department of Computer science and Enginnering LNCT</a:t>
            </a:r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1000" y="228600"/>
            <a:ext cx="3657600" cy="609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Identification of the Water logging places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" y="1371600"/>
            <a:ext cx="3657600" cy="609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Implementation of IOT System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1000" y="2438400"/>
            <a:ext cx="3657600" cy="609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Data Sending On cloud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1000" y="3581400"/>
            <a:ext cx="3657600" cy="609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Getting Data on our app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334000" y="4343400"/>
            <a:ext cx="373380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System can also be start befor threshold value through our app by the admin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1980406" y="11422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1981994" y="22852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1981994" y="33520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9" name="Rounded Rectangle 18"/>
          <p:cNvSpPr/>
          <p:nvPr/>
        </p:nvSpPr>
        <p:spPr>
          <a:xfrm>
            <a:off x="5257800" y="2514600"/>
            <a:ext cx="373380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After threshold level automatically starting of System which will resolve the Water Logging System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0" name="Shape 39"/>
          <p:cNvCxnSpPr>
            <a:stCxn id="8" idx="3"/>
          </p:cNvCxnSpPr>
          <p:nvPr/>
        </p:nvCxnSpPr>
        <p:spPr>
          <a:xfrm flipV="1">
            <a:off x="4038600" y="2971800"/>
            <a:ext cx="609600" cy="914400"/>
          </a:xfrm>
          <a:prstGeom prst="bentConnector2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42" name="Shape 41"/>
          <p:cNvCxnSpPr>
            <a:stCxn id="8" idx="3"/>
          </p:cNvCxnSpPr>
          <p:nvPr/>
        </p:nvCxnSpPr>
        <p:spPr>
          <a:xfrm>
            <a:off x="4038600" y="3886200"/>
            <a:ext cx="609600" cy="990600"/>
          </a:xfrm>
          <a:prstGeom prst="bentConnector2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648200" y="2971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648200" y="4876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49" name="Rounded Rectangle 48"/>
          <p:cNvSpPr/>
          <p:nvPr/>
        </p:nvSpPr>
        <p:spPr>
          <a:xfrm>
            <a:off x="381000" y="4724400"/>
            <a:ext cx="3657600" cy="838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Any body using our app can see live details of water logging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rot="5400000">
            <a:off x="1981994" y="44950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51" name="Rounded Rectangle 50"/>
          <p:cNvSpPr/>
          <p:nvPr/>
        </p:nvSpPr>
        <p:spPr>
          <a:xfrm>
            <a:off x="381000" y="6019800"/>
            <a:ext cx="3657600" cy="838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Live update of Data on our website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rot="5400000">
            <a:off x="1980406" y="57904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Department of Computer science and Enginnering LNCT</a:t>
            </a:r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Implementation of System which automatically Resolve the Water logging problem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981199" y="1524000"/>
            <a:ext cx="3968885" cy="94210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By using mini water pumps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057399" y="3172691"/>
            <a:ext cx="3968885" cy="94210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Connecting it through our app by using cloud</a:t>
            </a:r>
            <a:endParaRPr lang="en-US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57400" y="4876800"/>
            <a:ext cx="3886200" cy="1295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Mini pump can be easily controlled through our app by admins  </a:t>
            </a:r>
            <a:endParaRPr lang="en-US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16200000" flipH="1">
            <a:off x="3456641" y="2867823"/>
            <a:ext cx="706582" cy="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H="1">
            <a:off x="3532841" y="4523441"/>
            <a:ext cx="706582" cy="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Department of Computer science and Enginnering LNCT</a:t>
            </a:r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447800"/>
            <a:ext cx="7772400" cy="1199704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1.IOT Based</a:t>
            </a:r>
          </a:p>
          <a:p>
            <a:pPr algn="l"/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2.Cheap</a:t>
            </a:r>
          </a:p>
          <a:p>
            <a:pPr algn="l"/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3.User Friendly</a:t>
            </a:r>
          </a:p>
          <a:p>
            <a:pPr algn="l"/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4.Less Power Consumer</a:t>
            </a:r>
          </a:p>
          <a:p>
            <a:pPr algn="l"/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 Provide Instant Service</a:t>
            </a:r>
          </a:p>
          <a:p>
            <a:pPr algn="l"/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6.Durable as compared to traditional Systems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8229600" cy="11430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b="0" dirty="0" smtClean="0">
                <a:solidFill>
                  <a:srgbClr val="464646"/>
                </a:solidFill>
                <a:latin typeface="Times New Roman" pitchFamily="18" charset="0"/>
                <a:cs typeface="Times New Roman" pitchFamily="18" charset="0"/>
              </a:rPr>
              <a:t>Features Of Our System-</a:t>
            </a:r>
            <a:endParaRPr lang="en-US" b="0" dirty="0">
              <a:solidFill>
                <a:srgbClr val="46464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2DA2BF">
                    <a:tint val="20000"/>
                  </a:srgbClr>
                </a:solidFill>
              </a:rPr>
              <a:t>Department of Computer science and Enginnering LNCT</a:t>
            </a:r>
            <a:endParaRPr lang="en-US" dirty="0">
              <a:solidFill>
                <a:srgbClr val="2DA2BF">
                  <a:tint val="20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14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340</Words>
  <Application>Microsoft Office PowerPoint</Application>
  <PresentationFormat>On-screen Show (4:3)</PresentationFormat>
  <Paragraphs>57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Department of Computer Science and Engineering</vt:lpstr>
      <vt:lpstr> IOT Based Water Logging System </vt:lpstr>
      <vt:lpstr>Slide 3</vt:lpstr>
      <vt:lpstr>Slide 4</vt:lpstr>
      <vt:lpstr>Slide 5</vt:lpstr>
      <vt:lpstr>WORKING      OF         IOT       HACK</vt:lpstr>
      <vt:lpstr>Slide 7</vt:lpstr>
      <vt:lpstr>Implementation of System which automatically Resolve the Water logging problem</vt:lpstr>
      <vt:lpstr>Slide 9</vt:lpstr>
      <vt:lpstr>Applications of our system-</vt:lpstr>
      <vt:lpstr>Slide 11</vt:lpstr>
      <vt:lpstr>Slide 12</vt:lpstr>
      <vt:lpstr>Presened by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Title- IOT Based Water Logging System</dc:title>
  <dc:creator>Windows User</dc:creator>
  <cp:lastModifiedBy>Windows User</cp:lastModifiedBy>
  <cp:revision>36</cp:revision>
  <dcterms:created xsi:type="dcterms:W3CDTF">2018-04-13T03:37:58Z</dcterms:created>
  <dcterms:modified xsi:type="dcterms:W3CDTF">2018-08-23T17:57:07Z</dcterms:modified>
</cp:coreProperties>
</file>