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9" r:id="rId3"/>
    <p:sldId id="262" r:id="rId4"/>
    <p:sldId id="295" r:id="rId5"/>
    <p:sldId id="297" r:id="rId6"/>
    <p:sldId id="296" r:id="rId7"/>
    <p:sldId id="278" r:id="rId8"/>
    <p:sldId id="285" r:id="rId9"/>
    <p:sldId id="257" r:id="rId10"/>
    <p:sldId id="283" r:id="rId11"/>
    <p:sldId id="260" r:id="rId12"/>
    <p:sldId id="263" r:id="rId13"/>
    <p:sldId id="258" r:id="rId14"/>
    <p:sldId id="298" r:id="rId15"/>
    <p:sldId id="300" r:id="rId16"/>
    <p:sldId id="264" r:id="rId17"/>
    <p:sldId id="267" r:id="rId18"/>
    <p:sldId id="27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tamaran" panose="020B0604020202020204" charset="0"/>
      <p:regular r:id="rId25"/>
      <p:bold r:id="rId26"/>
    </p:embeddedFont>
    <p:embeddedFont>
      <p:font typeface="Catamaran Thin"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011" autoAdjust="0"/>
  </p:normalViewPr>
  <p:slideViewPr>
    <p:cSldViewPr>
      <p:cViewPr varScale="1">
        <p:scale>
          <a:sx n="90" d="100"/>
          <a:sy n="90" d="100"/>
        </p:scale>
        <p:origin x="77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F1780-C3B6-4D01-8DF5-0201A6C99B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864FA8A-E4FA-46E0-AF53-E2E99E9BF0CC}">
      <dgm:prSet/>
      <dgm:spPr/>
      <dgm:t>
        <a:bodyPr/>
        <a:lstStyle/>
        <a:p>
          <a:pPr algn="ctr" rtl="0"/>
          <a:r>
            <a:rPr lang="en-IN" b="0" i="0" dirty="0"/>
            <a:t>Highlights of Flutter</a:t>
          </a:r>
          <a:endParaRPr lang="en-IN" dirty="0"/>
        </a:p>
      </dgm:t>
    </dgm:pt>
    <dgm:pt modelId="{87DA6CF0-B838-4A15-9BA1-80D5F330A6A4}" type="parTrans" cxnId="{23259E84-47D1-4254-8A00-FACB45526B84}">
      <dgm:prSet/>
      <dgm:spPr/>
      <dgm:t>
        <a:bodyPr/>
        <a:lstStyle/>
        <a:p>
          <a:endParaRPr lang="en-IN"/>
        </a:p>
      </dgm:t>
    </dgm:pt>
    <dgm:pt modelId="{B0A5732C-4626-4C39-82CC-C8F16990CE48}" type="sibTrans" cxnId="{23259E84-47D1-4254-8A00-FACB45526B84}">
      <dgm:prSet/>
      <dgm:spPr/>
      <dgm:t>
        <a:bodyPr/>
        <a:lstStyle/>
        <a:p>
          <a:endParaRPr lang="en-IN"/>
        </a:p>
      </dgm:t>
    </dgm:pt>
    <dgm:pt modelId="{DC9E26EA-A672-476A-939A-EA6D1C7EE709}" type="pres">
      <dgm:prSet presAssocID="{6F8F1780-C3B6-4D01-8DF5-0201A6C99B89}" presName="linear" presStyleCnt="0">
        <dgm:presLayoutVars>
          <dgm:animLvl val="lvl"/>
          <dgm:resizeHandles val="exact"/>
        </dgm:presLayoutVars>
      </dgm:prSet>
      <dgm:spPr/>
    </dgm:pt>
    <dgm:pt modelId="{FBE37DA1-B915-4B7D-A0B3-50FB9DA3DE1D}" type="pres">
      <dgm:prSet presAssocID="{8864FA8A-E4FA-46E0-AF53-E2E99E9BF0CC}" presName="parentText" presStyleLbl="node1" presStyleIdx="0" presStyleCnt="1">
        <dgm:presLayoutVars>
          <dgm:chMax val="0"/>
          <dgm:bulletEnabled val="1"/>
        </dgm:presLayoutVars>
      </dgm:prSet>
      <dgm:spPr/>
    </dgm:pt>
  </dgm:ptLst>
  <dgm:cxnLst>
    <dgm:cxn modelId="{EC89985C-ED09-47F1-A3ED-6925EE12AA86}" type="presOf" srcId="{6F8F1780-C3B6-4D01-8DF5-0201A6C99B89}" destId="{DC9E26EA-A672-476A-939A-EA6D1C7EE709}" srcOrd="0" destOrd="0" presId="urn:microsoft.com/office/officeart/2005/8/layout/vList2"/>
    <dgm:cxn modelId="{23259E84-47D1-4254-8A00-FACB45526B84}" srcId="{6F8F1780-C3B6-4D01-8DF5-0201A6C99B89}" destId="{8864FA8A-E4FA-46E0-AF53-E2E99E9BF0CC}" srcOrd="0" destOrd="0" parTransId="{87DA6CF0-B838-4A15-9BA1-80D5F330A6A4}" sibTransId="{B0A5732C-4626-4C39-82CC-C8F16990CE48}"/>
    <dgm:cxn modelId="{92349085-A779-4E1B-95D3-5BA6467E3953}" type="presOf" srcId="{8864FA8A-E4FA-46E0-AF53-E2E99E9BF0CC}" destId="{FBE37DA1-B915-4B7D-A0B3-50FB9DA3DE1D}" srcOrd="0" destOrd="0" presId="urn:microsoft.com/office/officeart/2005/8/layout/vList2"/>
    <dgm:cxn modelId="{90578EE7-2904-4432-A16F-6A5F3E5AD6E8}" type="presParOf" srcId="{DC9E26EA-A672-476A-939A-EA6D1C7EE709}" destId="{FBE37DA1-B915-4B7D-A0B3-50FB9DA3DE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BCCC1C-BC60-48CD-8B3F-7B15D4CD6DF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EED2422D-272C-4124-A2ED-AB27E58BD81C}">
      <dgm:prSet/>
      <dgm:spPr/>
      <dgm:t>
        <a:bodyPr/>
        <a:lstStyle/>
        <a:p>
          <a:pPr rtl="0"/>
          <a:r>
            <a:rPr lang="en-IN" b="0" i="0" dirty="0"/>
            <a:t>Layered Architecture</a:t>
          </a:r>
          <a:endParaRPr lang="en-IN" dirty="0"/>
        </a:p>
      </dgm:t>
    </dgm:pt>
    <dgm:pt modelId="{FBBCC97F-08A3-49DB-A4FD-CA8A666FFFD8}" type="parTrans" cxnId="{989E1F95-B3FF-4438-AEC6-0F7235E2DFFF}">
      <dgm:prSet/>
      <dgm:spPr/>
      <dgm:t>
        <a:bodyPr/>
        <a:lstStyle/>
        <a:p>
          <a:endParaRPr lang="en-IN"/>
        </a:p>
      </dgm:t>
    </dgm:pt>
    <dgm:pt modelId="{23534949-C4BE-4BCF-A41F-63B59C146F13}" type="sibTrans" cxnId="{989E1F95-B3FF-4438-AEC6-0F7235E2DFFF}">
      <dgm:prSet/>
      <dgm:spPr/>
      <dgm:t>
        <a:bodyPr/>
        <a:lstStyle/>
        <a:p>
          <a:endParaRPr lang="en-IN"/>
        </a:p>
      </dgm:t>
    </dgm:pt>
    <dgm:pt modelId="{C6F122AA-E7CB-4A14-A960-051AE785F4B8}" type="pres">
      <dgm:prSet presAssocID="{0DBCCC1C-BC60-48CD-8B3F-7B15D4CD6DF3}" presName="diagram" presStyleCnt="0">
        <dgm:presLayoutVars>
          <dgm:dir/>
          <dgm:resizeHandles val="exact"/>
        </dgm:presLayoutVars>
      </dgm:prSet>
      <dgm:spPr/>
    </dgm:pt>
    <dgm:pt modelId="{12D1F282-CDD2-4A85-8C3E-30D5846F1A22}" type="pres">
      <dgm:prSet presAssocID="{EED2422D-272C-4124-A2ED-AB27E58BD81C}" presName="node" presStyleLbl="node1" presStyleIdx="0" presStyleCnt="1" custScaleX="346403">
        <dgm:presLayoutVars>
          <dgm:bulletEnabled val="1"/>
        </dgm:presLayoutVars>
      </dgm:prSet>
      <dgm:spPr>
        <a:prstGeom prst="roundRect">
          <a:avLst/>
        </a:prstGeom>
      </dgm:spPr>
    </dgm:pt>
  </dgm:ptLst>
  <dgm:cxnLst>
    <dgm:cxn modelId="{DF738021-BED6-48AD-B441-197988FC2138}" type="presOf" srcId="{EED2422D-272C-4124-A2ED-AB27E58BD81C}" destId="{12D1F282-CDD2-4A85-8C3E-30D5846F1A22}" srcOrd="0" destOrd="0" presId="urn:microsoft.com/office/officeart/2005/8/layout/default"/>
    <dgm:cxn modelId="{9C0F5D5F-C47A-42A2-97A3-2A2C5F6F7C2D}" type="presOf" srcId="{0DBCCC1C-BC60-48CD-8B3F-7B15D4CD6DF3}" destId="{C6F122AA-E7CB-4A14-A960-051AE785F4B8}" srcOrd="0" destOrd="0" presId="urn:microsoft.com/office/officeart/2005/8/layout/default"/>
    <dgm:cxn modelId="{989E1F95-B3FF-4438-AEC6-0F7235E2DFFF}" srcId="{0DBCCC1C-BC60-48CD-8B3F-7B15D4CD6DF3}" destId="{EED2422D-272C-4124-A2ED-AB27E58BD81C}" srcOrd="0" destOrd="0" parTransId="{FBBCC97F-08A3-49DB-A4FD-CA8A666FFFD8}" sibTransId="{23534949-C4BE-4BCF-A41F-63B59C146F13}"/>
    <dgm:cxn modelId="{DAD9AB0D-F32C-4ABC-846E-1DFE4E4D7D47}" type="presParOf" srcId="{C6F122AA-E7CB-4A14-A960-051AE785F4B8}" destId="{12D1F282-CDD2-4A85-8C3E-30D5846F1A22}"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11B90F-C192-4EB6-B764-8EB3199E4B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7B0DBD1-1A72-4349-927C-5B9F357291A0}" type="pres">
      <dgm:prSet presAssocID="{6411B90F-C192-4EB6-B764-8EB3199E4B1F}" presName="linear" presStyleCnt="0">
        <dgm:presLayoutVars>
          <dgm:animLvl val="lvl"/>
          <dgm:resizeHandles val="exact"/>
        </dgm:presLayoutVars>
      </dgm:prSet>
      <dgm:spPr/>
    </dgm:pt>
  </dgm:ptLst>
  <dgm:cxnLst>
    <dgm:cxn modelId="{8D4EA0EC-B6B8-4920-87F0-B51D14D6934D}" type="presOf" srcId="{6411B90F-C192-4EB6-B764-8EB3199E4B1F}" destId="{67B0DBD1-1A72-4349-927C-5B9F357291A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A8E1D9-7674-43B5-AD7A-077C69ADF5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871C89A-446D-428A-A033-7291C9432EEE}">
      <dgm:prSet/>
      <dgm:spPr/>
      <dgm:t>
        <a:bodyPr/>
        <a:lstStyle/>
        <a:p>
          <a:pPr rtl="0"/>
          <a:r>
            <a:rPr lang="en-IN" b="0" i="0" dirty="0"/>
            <a:t>Multiplatform UI toolkits</a:t>
          </a:r>
          <a:endParaRPr lang="en-IN" dirty="0"/>
        </a:p>
      </dgm:t>
    </dgm:pt>
    <dgm:pt modelId="{D01288EF-2D4D-4FB5-B8A8-AEA93A4683BA}" type="parTrans" cxnId="{B4E7F1D0-4065-499C-A195-B66C2E98E28A}">
      <dgm:prSet/>
      <dgm:spPr/>
      <dgm:t>
        <a:bodyPr/>
        <a:lstStyle/>
        <a:p>
          <a:endParaRPr lang="en-IN"/>
        </a:p>
      </dgm:t>
    </dgm:pt>
    <dgm:pt modelId="{64D716E8-F881-4A50-8E16-90C95E87D8D1}" type="sibTrans" cxnId="{B4E7F1D0-4065-499C-A195-B66C2E98E28A}">
      <dgm:prSet/>
      <dgm:spPr/>
      <dgm:t>
        <a:bodyPr/>
        <a:lstStyle/>
        <a:p>
          <a:endParaRPr lang="en-IN"/>
        </a:p>
      </dgm:t>
    </dgm:pt>
    <dgm:pt modelId="{2D952B44-43BB-4F56-8050-592493F171C6}" type="pres">
      <dgm:prSet presAssocID="{ADA8E1D9-7674-43B5-AD7A-077C69ADF5DD}" presName="linear" presStyleCnt="0">
        <dgm:presLayoutVars>
          <dgm:animLvl val="lvl"/>
          <dgm:resizeHandles val="exact"/>
        </dgm:presLayoutVars>
      </dgm:prSet>
      <dgm:spPr/>
    </dgm:pt>
    <dgm:pt modelId="{13BA6916-4453-4CA7-8522-BA667C9BDD96}" type="pres">
      <dgm:prSet presAssocID="{E871C89A-446D-428A-A033-7291C9432EEE}" presName="parentText" presStyleLbl="node1" presStyleIdx="0" presStyleCnt="1">
        <dgm:presLayoutVars>
          <dgm:chMax val="0"/>
          <dgm:bulletEnabled val="1"/>
        </dgm:presLayoutVars>
      </dgm:prSet>
      <dgm:spPr/>
    </dgm:pt>
  </dgm:ptLst>
  <dgm:cxnLst>
    <dgm:cxn modelId="{13B6B428-834B-4250-82DF-611AE46FA89E}" type="presOf" srcId="{ADA8E1D9-7674-43B5-AD7A-077C69ADF5DD}" destId="{2D952B44-43BB-4F56-8050-592493F171C6}" srcOrd="0" destOrd="0" presId="urn:microsoft.com/office/officeart/2005/8/layout/vList2"/>
    <dgm:cxn modelId="{50EB6C76-15E3-450E-A49D-CA451FF50C78}" type="presOf" srcId="{E871C89A-446D-428A-A033-7291C9432EEE}" destId="{13BA6916-4453-4CA7-8522-BA667C9BDD96}" srcOrd="0" destOrd="0" presId="urn:microsoft.com/office/officeart/2005/8/layout/vList2"/>
    <dgm:cxn modelId="{B4E7F1D0-4065-499C-A195-B66C2E98E28A}" srcId="{ADA8E1D9-7674-43B5-AD7A-077C69ADF5DD}" destId="{E871C89A-446D-428A-A033-7291C9432EEE}" srcOrd="0" destOrd="0" parTransId="{D01288EF-2D4D-4FB5-B8A8-AEA93A4683BA}" sibTransId="{64D716E8-F881-4A50-8E16-90C95E87D8D1}"/>
    <dgm:cxn modelId="{F427CAA6-D890-4423-9AD1-699A729D9E0A}" type="presParOf" srcId="{2D952B44-43BB-4F56-8050-592493F171C6}" destId="{13BA6916-4453-4CA7-8522-BA667C9BDD9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163B21-A44F-4EF4-B54B-D1CD41DF8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6B68644-CA47-4459-8259-54D4EC9CD307}">
      <dgm:prSet/>
      <dgm:spPr/>
      <dgm:t>
        <a:bodyPr/>
        <a:lstStyle/>
        <a:p>
          <a:pPr rtl="0"/>
          <a:r>
            <a:rPr lang="en-IN" b="0" i="0" dirty="0"/>
            <a:t>Advanced Image Formatting Capabilities</a:t>
          </a:r>
          <a:endParaRPr lang="en-IN" dirty="0"/>
        </a:p>
      </dgm:t>
    </dgm:pt>
    <dgm:pt modelId="{D0A681BF-0AFD-492E-8B3C-22DA03AD9582}" type="parTrans" cxnId="{6E00AEA7-1412-41E4-A1D5-AFFD17B8EAAD}">
      <dgm:prSet/>
      <dgm:spPr/>
      <dgm:t>
        <a:bodyPr/>
        <a:lstStyle/>
        <a:p>
          <a:endParaRPr lang="en-IN"/>
        </a:p>
      </dgm:t>
    </dgm:pt>
    <dgm:pt modelId="{614EFF53-24DD-4EEC-8B88-A63A9A9AF837}" type="sibTrans" cxnId="{6E00AEA7-1412-41E4-A1D5-AFFD17B8EAAD}">
      <dgm:prSet/>
      <dgm:spPr/>
      <dgm:t>
        <a:bodyPr/>
        <a:lstStyle/>
        <a:p>
          <a:endParaRPr lang="en-IN"/>
        </a:p>
      </dgm:t>
    </dgm:pt>
    <dgm:pt modelId="{AF31B99E-6F1D-4F36-A9E0-61B27FDD649D}" type="pres">
      <dgm:prSet presAssocID="{E3163B21-A44F-4EF4-B54B-D1CD41DF8DCB}" presName="linear" presStyleCnt="0">
        <dgm:presLayoutVars>
          <dgm:animLvl val="lvl"/>
          <dgm:resizeHandles val="exact"/>
        </dgm:presLayoutVars>
      </dgm:prSet>
      <dgm:spPr/>
    </dgm:pt>
    <dgm:pt modelId="{999940AC-82C2-45FA-83CE-852E25744E7D}" type="pres">
      <dgm:prSet presAssocID="{C6B68644-CA47-4459-8259-54D4EC9CD307}" presName="parentText" presStyleLbl="node1" presStyleIdx="0" presStyleCnt="1" custScaleX="90622" custLinFactNeighborX="8691" custLinFactNeighborY="2579">
        <dgm:presLayoutVars>
          <dgm:chMax val="0"/>
          <dgm:bulletEnabled val="1"/>
        </dgm:presLayoutVars>
      </dgm:prSet>
      <dgm:spPr/>
    </dgm:pt>
  </dgm:ptLst>
  <dgm:cxnLst>
    <dgm:cxn modelId="{6D695163-C61F-408D-9506-CB6152967983}" type="presOf" srcId="{E3163B21-A44F-4EF4-B54B-D1CD41DF8DCB}" destId="{AF31B99E-6F1D-4F36-A9E0-61B27FDD649D}" srcOrd="0" destOrd="0" presId="urn:microsoft.com/office/officeart/2005/8/layout/vList2"/>
    <dgm:cxn modelId="{0CD0B9A0-4F98-4064-8C20-8F52563CB444}" type="presOf" srcId="{C6B68644-CA47-4459-8259-54D4EC9CD307}" destId="{999940AC-82C2-45FA-83CE-852E25744E7D}" srcOrd="0" destOrd="0" presId="urn:microsoft.com/office/officeart/2005/8/layout/vList2"/>
    <dgm:cxn modelId="{6E00AEA7-1412-41E4-A1D5-AFFD17B8EAAD}" srcId="{E3163B21-A44F-4EF4-B54B-D1CD41DF8DCB}" destId="{C6B68644-CA47-4459-8259-54D4EC9CD307}" srcOrd="0" destOrd="0" parTransId="{D0A681BF-0AFD-492E-8B3C-22DA03AD9582}" sibTransId="{614EFF53-24DD-4EEC-8B88-A63A9A9AF837}"/>
    <dgm:cxn modelId="{8173CBDD-2053-4675-8359-D43BB708F20F}" type="presParOf" srcId="{AF31B99E-6F1D-4F36-A9E0-61B27FDD649D}" destId="{999940AC-82C2-45FA-83CE-852E25744E7D}"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212359-0F95-465D-A729-E8EED5BC41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E06952F-7E4C-42E0-988B-49481FA207FD}">
      <dgm:prSet/>
      <dgm:spPr/>
      <dgm:t>
        <a:bodyPr/>
        <a:lstStyle/>
        <a:p>
          <a:pPr rtl="0"/>
          <a:r>
            <a:rPr lang="en-IN" b="0" i="0" dirty="0"/>
            <a:t>Wide range of IDEs</a:t>
          </a:r>
          <a:endParaRPr lang="en-IN" dirty="0"/>
        </a:p>
      </dgm:t>
    </dgm:pt>
    <dgm:pt modelId="{F9AE46A4-A560-4E94-BFE8-258EE9FCD665}" type="parTrans" cxnId="{9C32A9EE-019A-4044-881C-5E5C4EABE92F}">
      <dgm:prSet/>
      <dgm:spPr/>
      <dgm:t>
        <a:bodyPr/>
        <a:lstStyle/>
        <a:p>
          <a:endParaRPr lang="en-IN"/>
        </a:p>
      </dgm:t>
    </dgm:pt>
    <dgm:pt modelId="{C75DCFFB-88D4-48BF-A1BF-6F26FA10A5EA}" type="sibTrans" cxnId="{9C32A9EE-019A-4044-881C-5E5C4EABE92F}">
      <dgm:prSet/>
      <dgm:spPr/>
      <dgm:t>
        <a:bodyPr/>
        <a:lstStyle/>
        <a:p>
          <a:endParaRPr lang="en-IN"/>
        </a:p>
      </dgm:t>
    </dgm:pt>
    <dgm:pt modelId="{AB6E42BD-83FF-469B-8037-300F1A835B6A}" type="pres">
      <dgm:prSet presAssocID="{C3212359-0F95-465D-A729-E8EED5BC4137}" presName="linear" presStyleCnt="0">
        <dgm:presLayoutVars>
          <dgm:animLvl val="lvl"/>
          <dgm:resizeHandles val="exact"/>
        </dgm:presLayoutVars>
      </dgm:prSet>
      <dgm:spPr/>
    </dgm:pt>
    <dgm:pt modelId="{E456B3FD-FE98-47D3-8DEB-CEB72851BD97}" type="pres">
      <dgm:prSet presAssocID="{3E06952F-7E4C-42E0-988B-49481FA207FD}" presName="parentText" presStyleLbl="node1" presStyleIdx="0" presStyleCnt="1" custLinFactX="109290" custLinFactY="169547" custLinFactNeighborX="200000" custLinFactNeighborY="200000">
        <dgm:presLayoutVars>
          <dgm:chMax val="0"/>
          <dgm:bulletEnabled val="1"/>
        </dgm:presLayoutVars>
      </dgm:prSet>
      <dgm:spPr/>
    </dgm:pt>
  </dgm:ptLst>
  <dgm:cxnLst>
    <dgm:cxn modelId="{36680A86-85D8-47AA-BCCF-7E8C90EA3F6A}" type="presOf" srcId="{3E06952F-7E4C-42E0-988B-49481FA207FD}" destId="{E456B3FD-FE98-47D3-8DEB-CEB72851BD97}" srcOrd="0" destOrd="0" presId="urn:microsoft.com/office/officeart/2005/8/layout/vList2"/>
    <dgm:cxn modelId="{EBAB8FCD-F7AF-4DED-9E42-B44220C33590}" type="presOf" srcId="{C3212359-0F95-465D-A729-E8EED5BC4137}" destId="{AB6E42BD-83FF-469B-8037-300F1A835B6A}" srcOrd="0" destOrd="0" presId="urn:microsoft.com/office/officeart/2005/8/layout/vList2"/>
    <dgm:cxn modelId="{9C32A9EE-019A-4044-881C-5E5C4EABE92F}" srcId="{C3212359-0F95-465D-A729-E8EED5BC4137}" destId="{3E06952F-7E4C-42E0-988B-49481FA207FD}" srcOrd="0" destOrd="0" parTransId="{F9AE46A4-A560-4E94-BFE8-258EE9FCD665}" sibTransId="{C75DCFFB-88D4-48BF-A1BF-6F26FA10A5EA}"/>
    <dgm:cxn modelId="{7E22639F-3196-4203-8978-B51F52581C3D}" type="presParOf" srcId="{AB6E42BD-83FF-469B-8037-300F1A835B6A}" destId="{E456B3FD-FE98-47D3-8DEB-CEB72851BD97}"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5E3238-627A-4042-ADB6-8749ABD920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56EB27D-230C-4983-A2DF-B215769EDE25}">
      <dgm:prSet/>
      <dgm:spPr/>
      <dgm:t>
        <a:bodyPr/>
        <a:lstStyle/>
        <a:p>
          <a:pPr rtl="0"/>
          <a:r>
            <a:rPr lang="en-IN" b="0" i="0" dirty="0"/>
            <a:t>Customizable Widgets </a:t>
          </a:r>
          <a:endParaRPr lang="en-IN" dirty="0"/>
        </a:p>
      </dgm:t>
    </dgm:pt>
    <dgm:pt modelId="{75D951D7-D8CA-4451-986B-FF386D64C78A}" type="parTrans" cxnId="{C3603D79-AE14-409C-B03D-03D77183A03D}">
      <dgm:prSet/>
      <dgm:spPr/>
      <dgm:t>
        <a:bodyPr/>
        <a:lstStyle/>
        <a:p>
          <a:endParaRPr lang="en-IN"/>
        </a:p>
      </dgm:t>
    </dgm:pt>
    <dgm:pt modelId="{9EB23199-1940-42B4-8F00-7EA1683460D6}" type="sibTrans" cxnId="{C3603D79-AE14-409C-B03D-03D77183A03D}">
      <dgm:prSet/>
      <dgm:spPr/>
      <dgm:t>
        <a:bodyPr/>
        <a:lstStyle/>
        <a:p>
          <a:endParaRPr lang="en-IN"/>
        </a:p>
      </dgm:t>
    </dgm:pt>
    <dgm:pt modelId="{0903F28F-DDEC-4664-B9F2-94F0BABFBCEF}" type="pres">
      <dgm:prSet presAssocID="{525E3238-627A-4042-ADB6-8749ABD9201F}" presName="linear" presStyleCnt="0">
        <dgm:presLayoutVars>
          <dgm:animLvl val="lvl"/>
          <dgm:resizeHandles val="exact"/>
        </dgm:presLayoutVars>
      </dgm:prSet>
      <dgm:spPr/>
    </dgm:pt>
    <dgm:pt modelId="{023DD3C3-4721-470A-924A-977C5059BD30}" type="pres">
      <dgm:prSet presAssocID="{856EB27D-230C-4983-A2DF-B215769EDE25}" presName="parentText" presStyleLbl="node1" presStyleIdx="0" presStyleCnt="1">
        <dgm:presLayoutVars>
          <dgm:chMax val="0"/>
          <dgm:bulletEnabled val="1"/>
        </dgm:presLayoutVars>
      </dgm:prSet>
      <dgm:spPr/>
    </dgm:pt>
  </dgm:ptLst>
  <dgm:cxnLst>
    <dgm:cxn modelId="{3DCA5562-6F56-440A-B9E6-7AB10B3BF877}" type="presOf" srcId="{525E3238-627A-4042-ADB6-8749ABD9201F}" destId="{0903F28F-DDEC-4664-B9F2-94F0BABFBCEF}" srcOrd="0" destOrd="0" presId="urn:microsoft.com/office/officeart/2005/8/layout/vList2"/>
    <dgm:cxn modelId="{C3603D79-AE14-409C-B03D-03D77183A03D}" srcId="{525E3238-627A-4042-ADB6-8749ABD9201F}" destId="{856EB27D-230C-4983-A2DF-B215769EDE25}" srcOrd="0" destOrd="0" parTransId="{75D951D7-D8CA-4451-986B-FF386D64C78A}" sibTransId="{9EB23199-1940-42B4-8F00-7EA1683460D6}"/>
    <dgm:cxn modelId="{A72FCFEE-F98E-402D-89C8-D6ADE318C146}" type="presOf" srcId="{856EB27D-230C-4983-A2DF-B215769EDE25}" destId="{023DD3C3-4721-470A-924A-977C5059BD30}" srcOrd="0" destOrd="0" presId="urn:microsoft.com/office/officeart/2005/8/layout/vList2"/>
    <dgm:cxn modelId="{C9776F7E-9DA6-4136-BE26-B231C2A16E0B}" type="presParOf" srcId="{0903F28F-DDEC-4664-B9F2-94F0BABFBCEF}" destId="{023DD3C3-4721-470A-924A-977C5059BD30}" srcOrd="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92E777-6D18-456F-834C-E3BEC893B7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CBEFC91-B20D-4ABF-9440-D9AA52CAC993}">
      <dgm:prSet/>
      <dgm:spPr/>
      <dgm:t>
        <a:bodyPr/>
        <a:lstStyle/>
        <a:p>
          <a:pPr rtl="0"/>
          <a:r>
            <a:rPr lang="en-IN" b="0" i="0" dirty="0"/>
            <a:t>Flutter doctor for dependencies</a:t>
          </a:r>
          <a:endParaRPr lang="en-IN" dirty="0"/>
        </a:p>
      </dgm:t>
    </dgm:pt>
    <dgm:pt modelId="{3C656A66-6FAA-464F-853B-A36A144E1DD0}" type="parTrans" cxnId="{9713FA58-53C2-4FD8-8A33-EA7883551B7A}">
      <dgm:prSet/>
      <dgm:spPr/>
      <dgm:t>
        <a:bodyPr/>
        <a:lstStyle/>
        <a:p>
          <a:endParaRPr lang="en-IN"/>
        </a:p>
      </dgm:t>
    </dgm:pt>
    <dgm:pt modelId="{1C7210FC-32E7-4079-9286-D8B3AAE213AE}" type="sibTrans" cxnId="{9713FA58-53C2-4FD8-8A33-EA7883551B7A}">
      <dgm:prSet/>
      <dgm:spPr/>
      <dgm:t>
        <a:bodyPr/>
        <a:lstStyle/>
        <a:p>
          <a:endParaRPr lang="en-IN"/>
        </a:p>
      </dgm:t>
    </dgm:pt>
    <dgm:pt modelId="{FBE17BD6-C7A8-49F1-8531-28F17E447C02}" type="pres">
      <dgm:prSet presAssocID="{9A92E777-6D18-456F-834C-E3BEC893B732}" presName="linear" presStyleCnt="0">
        <dgm:presLayoutVars>
          <dgm:animLvl val="lvl"/>
          <dgm:resizeHandles val="exact"/>
        </dgm:presLayoutVars>
      </dgm:prSet>
      <dgm:spPr/>
    </dgm:pt>
    <dgm:pt modelId="{1AD46B12-26B6-4E5F-96B8-172BF4A5EA95}" type="pres">
      <dgm:prSet presAssocID="{2CBEFC91-B20D-4ABF-9440-D9AA52CAC993}" presName="parentText" presStyleLbl="node1" presStyleIdx="0" presStyleCnt="1">
        <dgm:presLayoutVars>
          <dgm:chMax val="0"/>
          <dgm:bulletEnabled val="1"/>
        </dgm:presLayoutVars>
      </dgm:prSet>
      <dgm:spPr/>
    </dgm:pt>
  </dgm:ptLst>
  <dgm:cxnLst>
    <dgm:cxn modelId="{3C550C34-0310-4F08-8C87-DE3076E9DDB7}" type="presOf" srcId="{2CBEFC91-B20D-4ABF-9440-D9AA52CAC993}" destId="{1AD46B12-26B6-4E5F-96B8-172BF4A5EA95}" srcOrd="0" destOrd="0" presId="urn:microsoft.com/office/officeart/2005/8/layout/vList2"/>
    <dgm:cxn modelId="{D8CFB25F-2FFA-4CBD-AC58-6E76516272E3}" type="presOf" srcId="{9A92E777-6D18-456F-834C-E3BEC893B732}" destId="{FBE17BD6-C7A8-49F1-8531-28F17E447C02}" srcOrd="0" destOrd="0" presId="urn:microsoft.com/office/officeart/2005/8/layout/vList2"/>
    <dgm:cxn modelId="{9713FA58-53C2-4FD8-8A33-EA7883551B7A}" srcId="{9A92E777-6D18-456F-834C-E3BEC893B732}" destId="{2CBEFC91-B20D-4ABF-9440-D9AA52CAC993}" srcOrd="0" destOrd="0" parTransId="{3C656A66-6FAA-464F-853B-A36A144E1DD0}" sibTransId="{1C7210FC-32E7-4079-9286-D8B3AAE213AE}"/>
    <dgm:cxn modelId="{6F909AAE-B10D-440C-A31F-228044231561}" type="presParOf" srcId="{FBE17BD6-C7A8-49F1-8531-28F17E447C02}" destId="{1AD46B12-26B6-4E5F-96B8-172BF4A5EA95}" srcOrd="0" destOrd="0" presId="urn:microsoft.com/office/officeart/2005/8/layout/vList2"/>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37DA1-B915-4B7D-A0B3-50FB9DA3DE1D}">
      <dsp:nvSpPr>
        <dsp:cNvPr id="0" name=""/>
        <dsp:cNvSpPr/>
      </dsp:nvSpPr>
      <dsp:spPr>
        <a:xfrm>
          <a:off x="0" y="7265"/>
          <a:ext cx="5688632"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IN" sz="2700" b="0" i="0" kern="1200" dirty="0"/>
            <a:t>Highlights of Flutter</a:t>
          </a:r>
          <a:endParaRPr lang="en-IN" sz="2700" kern="1200" dirty="0"/>
        </a:p>
      </dsp:txBody>
      <dsp:txXfrm>
        <a:off x="30842" y="38107"/>
        <a:ext cx="5626948" cy="5701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F282-CDD2-4A85-8C3E-30D5846F1A22}">
      <dsp:nvSpPr>
        <dsp:cNvPr id="0" name=""/>
        <dsp:cNvSpPr/>
      </dsp:nvSpPr>
      <dsp:spPr>
        <a:xfrm>
          <a:off x="29837" y="71"/>
          <a:ext cx="1776083" cy="307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IN" sz="1300" b="0" i="0" kern="1200" dirty="0"/>
            <a:t>Layered Architecture</a:t>
          </a:r>
          <a:endParaRPr lang="en-IN" sz="1300" kern="1200" dirty="0"/>
        </a:p>
      </dsp:txBody>
      <dsp:txXfrm>
        <a:off x="44854" y="15088"/>
        <a:ext cx="1746049" cy="277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A6916-4453-4CA7-8522-BA667C9BDD96}">
      <dsp:nvSpPr>
        <dsp:cNvPr id="0" name=""/>
        <dsp:cNvSpPr/>
      </dsp:nvSpPr>
      <dsp:spPr>
        <a:xfrm>
          <a:off x="0" y="1788"/>
          <a:ext cx="1872208"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Multiplatform UI toolkits</a:t>
          </a:r>
          <a:endParaRPr lang="en-IN" sz="1300" kern="1200" dirty="0"/>
        </a:p>
      </dsp:txBody>
      <dsp:txXfrm>
        <a:off x="14850" y="16638"/>
        <a:ext cx="1842508" cy="27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40AC-82C2-45FA-83CE-852E25744E7D}">
      <dsp:nvSpPr>
        <dsp:cNvPr id="0" name=""/>
        <dsp:cNvSpPr/>
      </dsp:nvSpPr>
      <dsp:spPr>
        <a:xfrm>
          <a:off x="299532" y="3576"/>
          <a:ext cx="289445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IN" sz="1200" b="0" i="0" kern="1200" dirty="0"/>
            <a:t>Advanced Image Formatting Capabilities</a:t>
          </a:r>
          <a:endParaRPr lang="en-IN" sz="1200" kern="1200" dirty="0"/>
        </a:p>
      </dsp:txBody>
      <dsp:txXfrm>
        <a:off x="314382" y="18426"/>
        <a:ext cx="2864757" cy="274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6B3FD-FE98-47D3-8DEB-CEB72851BD97}">
      <dsp:nvSpPr>
        <dsp:cNvPr id="0" name=""/>
        <dsp:cNvSpPr/>
      </dsp:nvSpPr>
      <dsp:spPr>
        <a:xfrm>
          <a:off x="0" y="3576"/>
          <a:ext cx="158417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Wide range of IDEs</a:t>
          </a:r>
          <a:endParaRPr lang="en-IN" sz="1300" kern="1200" dirty="0"/>
        </a:p>
      </dsp:txBody>
      <dsp:txXfrm>
        <a:off x="14850" y="18426"/>
        <a:ext cx="1554475" cy="274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DD3C3-4721-470A-924A-977C5059BD30}">
      <dsp:nvSpPr>
        <dsp:cNvPr id="0" name=""/>
        <dsp:cNvSpPr/>
      </dsp:nvSpPr>
      <dsp:spPr>
        <a:xfrm>
          <a:off x="0" y="1788"/>
          <a:ext cx="1790317"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Customizable Widgets </a:t>
          </a:r>
          <a:endParaRPr lang="en-IN" sz="1300" kern="1200" dirty="0"/>
        </a:p>
      </dsp:txBody>
      <dsp:txXfrm>
        <a:off x="14850" y="16638"/>
        <a:ext cx="1760617" cy="274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46B12-26B6-4E5F-96B8-172BF4A5EA95}">
      <dsp:nvSpPr>
        <dsp:cNvPr id="0" name=""/>
        <dsp:cNvSpPr/>
      </dsp:nvSpPr>
      <dsp:spPr>
        <a:xfrm>
          <a:off x="0" y="1788"/>
          <a:ext cx="2443655"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IN" sz="1300" b="0" i="0" kern="1200" dirty="0"/>
            <a:t>Flutter doctor for dependencies</a:t>
          </a:r>
          <a:endParaRPr lang="en-IN" sz="1300" kern="1200" dirty="0"/>
        </a:p>
      </dsp:txBody>
      <dsp:txXfrm>
        <a:off x="14850" y="16638"/>
        <a:ext cx="2413955" cy="274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647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446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6" y="-78100"/>
            <a:ext cx="11516345"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6" y="-78100"/>
            <a:ext cx="11516345"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1"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1"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1"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4" y="104898"/>
            <a:ext cx="665705"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6"/>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2" y="38420"/>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7"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90" y="-3"/>
            <a:ext cx="2002537"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1"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2" y="3108747"/>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100"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4"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4"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1"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4"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3"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7" y="1503551"/>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1"/>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3"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2"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1"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70"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3"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6" y="-2"/>
            <a:ext cx="11516345"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3"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6" y="-78100"/>
            <a:ext cx="11516345"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1"/>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3"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4.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6" Type="http://schemas.microsoft.com/office/2007/relationships/diagramDrawing" Target="../diagrams/drawing5.xml"/><Relationship Id="rId21" Type="http://schemas.microsoft.com/office/2007/relationships/diagramDrawing" Target="../diagrams/drawing4.xml"/><Relationship Id="rId42" Type="http://schemas.openxmlformats.org/officeDocument/2006/relationships/image" Target="../media/image3.png"/><Relationship Id="rId47" Type="http://schemas.microsoft.com/office/2007/relationships/diagramDrawing" Target="../diagrams/drawing9.xml"/><Relationship Id="rId63" Type="http://schemas.openxmlformats.org/officeDocument/2006/relationships/diagramData" Target="../diagrams/data13.xml"/><Relationship Id="rId68" Type="http://schemas.openxmlformats.org/officeDocument/2006/relationships/diagramData" Target="../diagrams/data14.xml"/><Relationship Id="rId7" Type="http://schemas.openxmlformats.org/officeDocument/2006/relationships/diagramData" Target="../diagrams/data2.xml"/><Relationship Id="rId71" Type="http://schemas.openxmlformats.org/officeDocument/2006/relationships/diagramColors" Target="../diagrams/colors14.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QuickStyle" Target="../diagrams/quickStyle9.xml"/><Relationship Id="rId53" Type="http://schemas.openxmlformats.org/officeDocument/2006/relationships/diagramData" Target="../diagrams/data11.xml"/><Relationship Id="rId58" Type="http://schemas.openxmlformats.org/officeDocument/2006/relationships/diagramData" Target="../diagrams/data12.xml"/><Relationship Id="rId66" Type="http://schemas.openxmlformats.org/officeDocument/2006/relationships/diagramColors" Target="../diagrams/colors13.xml"/><Relationship Id="rId5" Type="http://schemas.openxmlformats.org/officeDocument/2006/relationships/diagramColors" Target="../diagrams/colors1.xml"/><Relationship Id="rId61" Type="http://schemas.openxmlformats.org/officeDocument/2006/relationships/diagramColors" Target="../diagrams/colors12.xml"/><Relationship Id="rId19" Type="http://schemas.openxmlformats.org/officeDocument/2006/relationships/diagramQuickStyle" Target="../diagrams/quickStyle4.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64" Type="http://schemas.openxmlformats.org/officeDocument/2006/relationships/diagramLayout" Target="../diagrams/layout13.xml"/><Relationship Id="rId69" Type="http://schemas.openxmlformats.org/officeDocument/2006/relationships/diagramLayout" Target="../diagrams/layout14.xml"/><Relationship Id="rId8" Type="http://schemas.openxmlformats.org/officeDocument/2006/relationships/diagramLayout" Target="../diagrams/layout2.xml"/><Relationship Id="rId51" Type="http://schemas.openxmlformats.org/officeDocument/2006/relationships/diagramColors" Target="../diagrams/colors10.xml"/><Relationship Id="rId72" Type="http://schemas.microsoft.com/office/2007/relationships/diagramDrawing" Target="../diagrams/drawing14.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openxmlformats.org/officeDocument/2006/relationships/diagramColors" Target="../diagrams/colors9.xml"/><Relationship Id="rId59" Type="http://schemas.openxmlformats.org/officeDocument/2006/relationships/diagramLayout" Target="../diagrams/layout12.xml"/><Relationship Id="rId67" Type="http://schemas.microsoft.com/office/2007/relationships/diagramDrawing" Target="../diagrams/drawing13.xml"/><Relationship Id="rId20" Type="http://schemas.openxmlformats.org/officeDocument/2006/relationships/diagramColors" Target="../diagrams/colors4.xml"/><Relationship Id="rId41" Type="http://schemas.microsoft.com/office/2007/relationships/diagramDrawing" Target="../diagrams/drawing8.xml"/><Relationship Id="rId54" Type="http://schemas.openxmlformats.org/officeDocument/2006/relationships/diagramLayout" Target="../diagrams/layout11.xml"/><Relationship Id="rId62" Type="http://schemas.microsoft.com/office/2007/relationships/diagramDrawing" Target="../diagrams/drawing12.xml"/><Relationship Id="rId70" Type="http://schemas.openxmlformats.org/officeDocument/2006/relationships/diagramQuickStyle" Target="../diagrams/quickStyle14.xml"/><Relationship Id="rId1" Type="http://schemas.openxmlformats.org/officeDocument/2006/relationships/slideLayout" Target="../slideLayouts/slideLayout7.xml"/><Relationship Id="rId6" Type="http://schemas.microsoft.com/office/2007/relationships/diagramDrawing" Target="../diagrams/drawing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Colors" Target="../diagrams/colors2.xml"/><Relationship Id="rId31" Type="http://schemas.microsoft.com/office/2007/relationships/diagramDrawing" Target="../diagrams/drawing6.xml"/><Relationship Id="rId44" Type="http://schemas.openxmlformats.org/officeDocument/2006/relationships/diagramLayout" Target="../diagrams/layout9.xml"/><Relationship Id="rId52" Type="http://schemas.microsoft.com/office/2007/relationships/diagramDrawing" Target="../diagrams/drawing10.xml"/><Relationship Id="rId60" Type="http://schemas.openxmlformats.org/officeDocument/2006/relationships/diagramQuickStyle" Target="../diagrams/quickStyle12.xml"/><Relationship Id="rId65" Type="http://schemas.openxmlformats.org/officeDocument/2006/relationships/diagramQuickStyle" Target="../diagrams/quickStyle1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3" Type="http://schemas.openxmlformats.org/officeDocument/2006/relationships/diagramLayout" Target="../diagrams/layout3.xml"/><Relationship Id="rId18" Type="http://schemas.openxmlformats.org/officeDocument/2006/relationships/diagramLayout" Target="../diagrams/layout4.xml"/><Relationship Id="rId39" Type="http://schemas.openxmlformats.org/officeDocument/2006/relationships/diagramQuickStyle" Target="../diagrams/quickStyle8.xml"/><Relationship Id="rId34" Type="http://schemas.openxmlformats.org/officeDocument/2006/relationships/diagramQuickStyle" Target="../diagrams/quickStyle7.xml"/><Relationship Id="rId50" Type="http://schemas.openxmlformats.org/officeDocument/2006/relationships/diagramQuickStyle" Target="../diagrams/quickStyle10.xml"/><Relationship Id="rId55" Type="http://schemas.openxmlformats.org/officeDocument/2006/relationships/diagramQuickStyle" Target="../diagrams/quickStyle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a:blip r:embed="rId3">
            <a:extLst>
              <a:ext uri="{28A0092B-C50C-407E-A947-70E740481C1C}">
                <a14:useLocalDpi xmlns:a14="http://schemas.microsoft.com/office/drawing/2010/main" val="0"/>
              </a:ext>
            </a:extLst>
          </a:blip>
          <a:stretch>
            <a:fillRect/>
          </a:stretch>
        </p:blipFill>
        <p:spPr>
          <a:xfrm>
            <a:off x="4631532" y="699542"/>
            <a:ext cx="4044926" cy="4039150"/>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251520" y="404808"/>
            <a:ext cx="4955100" cy="1224137"/>
          </a:xfrm>
          <a:prstGeom prst="rect">
            <a:avLst/>
          </a:prstGeom>
        </p:spPr>
        <p:txBody>
          <a:bodyPr spcFirstLastPara="1" wrap="square" lIns="0" tIns="0" rIns="0" bIns="0" anchor="b" anchorCtr="0">
            <a:normAutofit/>
          </a:bodyPr>
          <a:lstStyle/>
          <a:p>
            <a:pPr marL="0" lvl="0" indent="0" algn="ctr" rtl="0">
              <a:spcBef>
                <a:spcPts val="0"/>
              </a:spcBef>
              <a:spcAft>
                <a:spcPts val="0"/>
              </a:spcAft>
              <a:buNone/>
            </a:pPr>
            <a:r>
              <a:rPr lang="en" sz="4400" dirty="0"/>
              <a:t>Mini Project- Flutter</a:t>
            </a:r>
            <a:br>
              <a:rPr lang="en" sz="4400" dirty="0"/>
            </a:br>
            <a:r>
              <a:rPr lang="en" sz="4400" dirty="0"/>
              <a:t>“Optimal Hires”</a:t>
            </a:r>
            <a:endParaRPr sz="4400" dirty="0"/>
          </a:p>
        </p:txBody>
      </p:sp>
      <p:sp>
        <p:nvSpPr>
          <p:cNvPr id="3" name="TextBox 2"/>
          <p:cNvSpPr txBox="1"/>
          <p:nvPr/>
        </p:nvSpPr>
        <p:spPr>
          <a:xfrm>
            <a:off x="467542" y="2126680"/>
            <a:ext cx="3672409" cy="2769989"/>
          </a:xfrm>
          <a:prstGeom prst="rect">
            <a:avLst/>
          </a:prstGeom>
          <a:noFill/>
        </p:spPr>
        <p:txBody>
          <a:bodyPr wrap="square" rtlCol="0">
            <a:spAutoFit/>
          </a:bodyPr>
          <a:lstStyle/>
          <a:p>
            <a:r>
              <a:rPr lang="en-IN" sz="2000" b="1" dirty="0">
                <a:solidFill>
                  <a:schemeClr val="bg1"/>
                </a:solidFill>
              </a:rPr>
              <a:t>Submitted by:</a:t>
            </a:r>
          </a:p>
          <a:p>
            <a:r>
              <a:rPr lang="en-IN" sz="2000" dirty="0">
                <a:solidFill>
                  <a:schemeClr val="bg1"/>
                </a:solidFill>
              </a:rPr>
              <a:t>Deepak Parihar(201500206)</a:t>
            </a:r>
          </a:p>
          <a:p>
            <a:r>
              <a:rPr lang="en-IN" sz="2000" dirty="0">
                <a:solidFill>
                  <a:schemeClr val="bg1"/>
                </a:solidFill>
              </a:rPr>
              <a:t>Suchita Khare(201500712)</a:t>
            </a:r>
          </a:p>
          <a:p>
            <a:r>
              <a:rPr lang="en-IN" sz="2000" dirty="0">
                <a:solidFill>
                  <a:schemeClr val="bg1"/>
                </a:solidFill>
              </a:rPr>
              <a:t>Akash Rathour(201500060)</a:t>
            </a:r>
          </a:p>
          <a:p>
            <a:r>
              <a:rPr lang="en-IN" sz="2000" dirty="0">
                <a:solidFill>
                  <a:schemeClr val="bg1"/>
                </a:solidFill>
              </a:rPr>
              <a:t>Devesh Sharma(2015000216)</a:t>
            </a:r>
          </a:p>
          <a:p>
            <a:endParaRPr lang="en-IN" sz="2000" dirty="0">
              <a:solidFill>
                <a:schemeClr val="bg1"/>
              </a:solidFill>
            </a:endParaRPr>
          </a:p>
          <a:p>
            <a:r>
              <a:rPr lang="en-IN" sz="2000" b="1" dirty="0">
                <a:solidFill>
                  <a:schemeClr val="bg1"/>
                </a:solidFill>
              </a:rPr>
              <a:t>Submitted to:</a:t>
            </a:r>
          </a:p>
          <a:p>
            <a:r>
              <a:rPr lang="en-IN" sz="2000" dirty="0">
                <a:solidFill>
                  <a:schemeClr val="bg1"/>
                </a:solidFill>
              </a:rPr>
              <a:t>Mr. Akash Kumar Choudhary </a:t>
            </a:r>
          </a:p>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title"/>
          </p:nvPr>
        </p:nvSpPr>
        <p:spPr>
          <a:xfrm>
            <a:off x="696119" y="850488"/>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593" name="Google Shape;593;p3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594" name="Google Shape;594;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a:effectLst>
            <a:outerShdw blurRad="50800" dist="38100" dir="16200000" rotWithShape="0">
              <a:prstClr val="black">
                <a:alpha val="40000"/>
              </a:prst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a:effectLst>
            <a:outerShdw blurRad="63500" sx="102000" sy="102000" algn="ctr" rotWithShape="0">
              <a:prstClr val="black">
                <a:alpha val="40000"/>
              </a:prst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96" name="Google Shape;596;p39"/>
          <p:cNvGrpSpPr/>
          <p:nvPr/>
        </p:nvGrpSpPr>
        <p:grpSpPr>
          <a:xfrm>
            <a:off x="1786338" y="1855801"/>
            <a:ext cx="473401" cy="473400"/>
            <a:chOff x="1786339" y="1703401"/>
            <a:chExt cx="473400" cy="473400"/>
          </a:xfrm>
        </p:grpSpPr>
        <p:sp>
          <p:nvSpPr>
            <p:cNvPr id="597" name="Google Shape;59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598" name="Google Shape;59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1</a:t>
              </a:r>
              <a:endParaRPr sz="600">
                <a:solidFill>
                  <a:schemeClr val="dk1"/>
                </a:solidFill>
                <a:latin typeface="Catamaran"/>
                <a:ea typeface="Catamaran"/>
                <a:cs typeface="Catamaran"/>
                <a:sym typeface="Catamaran"/>
              </a:endParaRPr>
            </a:p>
          </p:txBody>
        </p:sp>
      </p:grpSp>
      <p:grpSp>
        <p:nvGrpSpPr>
          <p:cNvPr id="599" name="Google Shape;599;p39"/>
          <p:cNvGrpSpPr/>
          <p:nvPr/>
        </p:nvGrpSpPr>
        <p:grpSpPr>
          <a:xfrm>
            <a:off x="3814414" y="1855801"/>
            <a:ext cx="473401" cy="473400"/>
            <a:chOff x="3814414" y="1703401"/>
            <a:chExt cx="473400" cy="473400"/>
          </a:xfrm>
        </p:grpSpPr>
        <p:sp>
          <p:nvSpPr>
            <p:cNvPr id="600" name="Google Shape;600;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1" name="Google Shape;601;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3</a:t>
              </a:r>
              <a:endParaRPr sz="600">
                <a:solidFill>
                  <a:schemeClr val="dk1"/>
                </a:solidFill>
                <a:latin typeface="Catamaran"/>
                <a:ea typeface="Catamaran"/>
                <a:cs typeface="Catamaran"/>
                <a:sym typeface="Catamaran"/>
              </a:endParaRPr>
            </a:p>
          </p:txBody>
        </p:sp>
      </p:grpSp>
      <p:grpSp>
        <p:nvGrpSpPr>
          <p:cNvPr id="602" name="Google Shape;602;p39"/>
          <p:cNvGrpSpPr/>
          <p:nvPr/>
        </p:nvGrpSpPr>
        <p:grpSpPr>
          <a:xfrm>
            <a:off x="5868144" y="1855800"/>
            <a:ext cx="473401" cy="473400"/>
            <a:chOff x="5842489" y="1703401"/>
            <a:chExt cx="473400" cy="473400"/>
          </a:xfrm>
        </p:grpSpPr>
        <p:sp>
          <p:nvSpPr>
            <p:cNvPr id="603" name="Google Shape;60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4" name="Google Shape;60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5</a:t>
              </a:r>
              <a:endParaRPr sz="600">
                <a:solidFill>
                  <a:schemeClr val="dk1"/>
                </a:solidFill>
                <a:latin typeface="Catamaran"/>
                <a:ea typeface="Catamaran"/>
                <a:cs typeface="Catamaran"/>
                <a:sym typeface="Catamaran"/>
              </a:endParaRPr>
            </a:p>
          </p:txBody>
        </p:sp>
      </p:grpSp>
      <p:grpSp>
        <p:nvGrpSpPr>
          <p:cNvPr id="605" name="Google Shape;605;p39"/>
          <p:cNvGrpSpPr/>
          <p:nvPr/>
        </p:nvGrpSpPr>
        <p:grpSpPr>
          <a:xfrm>
            <a:off x="6880814" y="3728700"/>
            <a:ext cx="473401" cy="473400"/>
            <a:chOff x="6880814" y="3576300"/>
            <a:chExt cx="473400" cy="473400"/>
          </a:xfrm>
        </p:grpSpPr>
        <p:sp>
          <p:nvSpPr>
            <p:cNvPr id="606" name="Google Shape;606;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07" name="Google Shape;607;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6</a:t>
              </a:r>
              <a:endParaRPr sz="600">
                <a:solidFill>
                  <a:schemeClr val="dk1"/>
                </a:solidFill>
                <a:latin typeface="Catamaran"/>
                <a:ea typeface="Catamaran"/>
                <a:cs typeface="Catamaran"/>
                <a:sym typeface="Catamaran"/>
              </a:endParaRPr>
            </a:p>
          </p:txBody>
        </p:sp>
      </p:grpSp>
      <p:grpSp>
        <p:nvGrpSpPr>
          <p:cNvPr id="608" name="Google Shape;608;p39"/>
          <p:cNvGrpSpPr/>
          <p:nvPr/>
        </p:nvGrpSpPr>
        <p:grpSpPr>
          <a:xfrm>
            <a:off x="4852738" y="3728700"/>
            <a:ext cx="473401" cy="473400"/>
            <a:chOff x="4852739" y="3576300"/>
            <a:chExt cx="473400" cy="473400"/>
          </a:xfrm>
        </p:grpSpPr>
        <p:sp>
          <p:nvSpPr>
            <p:cNvPr id="609" name="Google Shape;60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10" name="Google Shape;61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4</a:t>
              </a:r>
              <a:endParaRPr sz="600">
                <a:solidFill>
                  <a:schemeClr val="dk1"/>
                </a:solidFill>
                <a:latin typeface="Catamaran"/>
                <a:ea typeface="Catamaran"/>
                <a:cs typeface="Catamaran"/>
                <a:sym typeface="Catamaran"/>
              </a:endParaRPr>
            </a:p>
          </p:txBody>
        </p:sp>
      </p:grpSp>
      <p:grpSp>
        <p:nvGrpSpPr>
          <p:cNvPr id="611" name="Google Shape;611;p39"/>
          <p:cNvGrpSpPr/>
          <p:nvPr/>
        </p:nvGrpSpPr>
        <p:grpSpPr>
          <a:xfrm>
            <a:off x="2824663" y="3728700"/>
            <a:ext cx="473401" cy="473400"/>
            <a:chOff x="2824664" y="3576300"/>
            <a:chExt cx="473400" cy="473400"/>
          </a:xfrm>
        </p:grpSpPr>
        <p:sp>
          <p:nvSpPr>
            <p:cNvPr id="612" name="Google Shape;61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Catamaran"/>
                <a:ea typeface="Catamaran"/>
                <a:cs typeface="Catamaran"/>
                <a:sym typeface="Catamaran"/>
              </a:endParaRPr>
            </a:p>
          </p:txBody>
        </p:sp>
        <p:sp>
          <p:nvSpPr>
            <p:cNvPr id="613" name="Google Shape;61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2</a:t>
              </a:r>
              <a:endParaRPr sz="600">
                <a:solidFill>
                  <a:schemeClr val="dk1"/>
                </a:solidFill>
                <a:latin typeface="Catamaran"/>
                <a:ea typeface="Catamaran"/>
                <a:cs typeface="Catamaran"/>
                <a:sym typeface="Catamaran"/>
              </a:endParaRPr>
            </a:p>
          </p:txBody>
        </p:sp>
      </p:grpSp>
      <p:sp>
        <p:nvSpPr>
          <p:cNvPr id="617" name="Google Shape;617;p39"/>
          <p:cNvSpPr txBox="1"/>
          <p:nvPr/>
        </p:nvSpPr>
        <p:spPr>
          <a:xfrm>
            <a:off x="2351113" y="4206041"/>
            <a:ext cx="1286400" cy="533400"/>
          </a:xfrm>
          <a:prstGeom prst="rect">
            <a:avLst/>
          </a:prstGeom>
          <a:noFill/>
          <a:ln>
            <a:noFill/>
          </a:ln>
        </p:spPr>
        <p:txBody>
          <a:bodyPr spcFirstLastPara="1" wrap="square" lIns="0" tIns="0" rIns="0" bIns="0" anchor="t" anchorCtr="0">
            <a:noAutofit/>
          </a:bodyPr>
          <a:lstStyle/>
          <a:p>
            <a:pPr algn="ctr"/>
            <a:endParaRPr lang="en" sz="900" dirty="0">
              <a:solidFill>
                <a:schemeClr val="tx1">
                  <a:lumMod val="75000"/>
                  <a:lumOff val="25000"/>
                </a:schemeClr>
              </a:solidFill>
              <a:latin typeface="Catamaran"/>
              <a:ea typeface="Catamaran"/>
              <a:cs typeface="Catamaran"/>
              <a:sym typeface="Catamaran"/>
            </a:endParaRPr>
          </a:p>
        </p:txBody>
      </p:sp>
      <p:grpSp>
        <p:nvGrpSpPr>
          <p:cNvPr id="35" name="Google Shape;875;p47"/>
          <p:cNvGrpSpPr/>
          <p:nvPr/>
        </p:nvGrpSpPr>
        <p:grpSpPr>
          <a:xfrm>
            <a:off x="113628" y="843558"/>
            <a:ext cx="335906" cy="397142"/>
            <a:chOff x="4636075" y="261925"/>
            <a:chExt cx="401800" cy="475050"/>
          </a:xfrm>
          <a:solidFill>
            <a:schemeClr val="bg1"/>
          </a:solidFill>
        </p:grpSpPr>
        <p:sp>
          <p:nvSpPr>
            <p:cNvPr id="36" name="Google Shape;87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87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87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87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Rectangle 1"/>
          <p:cNvSpPr/>
          <p:nvPr/>
        </p:nvSpPr>
        <p:spPr>
          <a:xfrm>
            <a:off x="871217" y="1350072"/>
            <a:ext cx="2123096" cy="307777"/>
          </a:xfrm>
          <a:prstGeom prst="rect">
            <a:avLst/>
          </a:prstGeom>
          <a:solidFill>
            <a:schemeClr val="bg1"/>
          </a:solidFill>
        </p:spPr>
        <p:txBody>
          <a:bodyPr wrap="square">
            <a:spAutoFit/>
          </a:bodyPr>
          <a:lstStyle/>
          <a:p>
            <a:pPr lvl="0" algn="ctr"/>
            <a:r>
              <a:rPr lang="en-IN" dirty="0">
                <a:solidFill>
                  <a:schemeClr val="tx1">
                    <a:lumMod val="90000"/>
                    <a:lumOff val="10000"/>
                  </a:schemeClr>
                </a:solidFill>
                <a:latin typeface="Catamaran"/>
                <a:ea typeface="Catamaran"/>
                <a:cs typeface="Catamaran"/>
                <a:sym typeface="Catamaran"/>
              </a:rPr>
              <a:t>S</a:t>
            </a:r>
            <a:r>
              <a:rPr lang="en" dirty="0">
                <a:solidFill>
                  <a:schemeClr val="tx1">
                    <a:lumMod val="90000"/>
                    <a:lumOff val="10000"/>
                  </a:schemeClr>
                </a:solidFill>
                <a:latin typeface="Catamaran"/>
                <a:ea typeface="Catamaran"/>
                <a:cs typeface="Catamaran"/>
                <a:sym typeface="Catamaran"/>
              </a:rPr>
              <a:t>ign up Screen </a:t>
            </a:r>
          </a:p>
        </p:txBody>
      </p:sp>
      <p:sp>
        <p:nvSpPr>
          <p:cNvPr id="3" name="Rectangle 2"/>
          <p:cNvSpPr/>
          <p:nvPr/>
        </p:nvSpPr>
        <p:spPr>
          <a:xfrm>
            <a:off x="2452309" y="4157131"/>
            <a:ext cx="1249060"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Sign-In Screen</a:t>
            </a:r>
          </a:p>
        </p:txBody>
      </p:sp>
      <p:sp>
        <p:nvSpPr>
          <p:cNvPr id="4" name="Rectangle 3"/>
          <p:cNvSpPr/>
          <p:nvPr/>
        </p:nvSpPr>
        <p:spPr>
          <a:xfrm>
            <a:off x="3459445" y="1625299"/>
            <a:ext cx="1183336"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Home Screen</a:t>
            </a:r>
          </a:p>
        </p:txBody>
      </p:sp>
      <p:sp>
        <p:nvSpPr>
          <p:cNvPr id="5" name="Rectangle 4"/>
          <p:cNvSpPr/>
          <p:nvPr/>
        </p:nvSpPr>
        <p:spPr>
          <a:xfrm>
            <a:off x="3938135" y="4157131"/>
            <a:ext cx="2331087" cy="738664"/>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D</a:t>
            </a:r>
            <a:r>
              <a:rPr lang="en" dirty="0">
                <a:solidFill>
                  <a:schemeClr val="tx1">
                    <a:lumMod val="90000"/>
                    <a:lumOff val="10000"/>
                  </a:schemeClr>
                </a:solidFill>
                <a:latin typeface="Catamaran"/>
                <a:ea typeface="Catamaran"/>
                <a:cs typeface="Catamaran"/>
                <a:sym typeface="Catamaran"/>
              </a:rPr>
              <a:t>rive info.</a:t>
            </a:r>
          </a:p>
          <a:p>
            <a:pPr lvl="0" algn="ctr"/>
            <a:r>
              <a:rPr lang="en-IN" dirty="0">
                <a:solidFill>
                  <a:schemeClr val="tx1">
                    <a:lumMod val="90000"/>
                    <a:lumOff val="10000"/>
                  </a:schemeClr>
                </a:solidFill>
                <a:latin typeface="Catamaran"/>
                <a:ea typeface="Catamaran"/>
                <a:cs typeface="Catamaran"/>
                <a:sym typeface="Catamaran"/>
              </a:rPr>
              <a:t>P</a:t>
            </a:r>
            <a:r>
              <a:rPr lang="en" dirty="0">
                <a:solidFill>
                  <a:schemeClr val="tx1">
                    <a:lumMod val="90000"/>
                    <a:lumOff val="10000"/>
                  </a:schemeClr>
                </a:solidFill>
                <a:latin typeface="Catamaran"/>
                <a:ea typeface="Catamaran"/>
                <a:cs typeface="Catamaran"/>
                <a:sym typeface="Catamaran"/>
              </a:rPr>
              <a:t>revious year questions/</a:t>
            </a:r>
          </a:p>
          <a:p>
            <a:pPr lvl="0" algn="ctr"/>
            <a:r>
              <a:rPr lang="en-IN" dirty="0">
                <a:solidFill>
                  <a:schemeClr val="tx1">
                    <a:lumMod val="90000"/>
                    <a:lumOff val="10000"/>
                  </a:schemeClr>
                </a:solidFill>
                <a:latin typeface="Catamaran"/>
                <a:ea typeface="Catamaran"/>
                <a:cs typeface="Catamaran"/>
                <a:sym typeface="Catamaran"/>
              </a:rPr>
              <a:t>O</a:t>
            </a:r>
            <a:r>
              <a:rPr lang="en" dirty="0">
                <a:solidFill>
                  <a:schemeClr val="tx1">
                    <a:lumMod val="90000"/>
                    <a:lumOff val="10000"/>
                  </a:schemeClr>
                </a:solidFill>
                <a:latin typeface="Catamaran"/>
                <a:ea typeface="Catamaran"/>
                <a:cs typeface="Catamaran"/>
                <a:sym typeface="Catamaran"/>
              </a:rPr>
              <a:t>ther important information</a:t>
            </a:r>
          </a:p>
        </p:txBody>
      </p:sp>
      <p:sp>
        <p:nvSpPr>
          <p:cNvPr id="6" name="Rectangle 5"/>
          <p:cNvSpPr/>
          <p:nvPr/>
        </p:nvSpPr>
        <p:spPr>
          <a:xfrm>
            <a:off x="5528248" y="1376642"/>
            <a:ext cx="1096775" cy="307777"/>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Quiz section</a:t>
            </a:r>
            <a:endParaRPr lang="en" dirty="0">
              <a:solidFill>
                <a:schemeClr val="tx1">
                  <a:lumMod val="90000"/>
                  <a:lumOff val="10000"/>
                </a:schemeClr>
              </a:solidFill>
              <a:latin typeface="Catamaran"/>
              <a:ea typeface="Catamaran"/>
              <a:cs typeface="Catamaran"/>
              <a:sym typeface="Catamaran"/>
            </a:endParaRPr>
          </a:p>
        </p:txBody>
      </p:sp>
      <p:sp>
        <p:nvSpPr>
          <p:cNvPr id="7" name="Rectangle 6"/>
          <p:cNvSpPr/>
          <p:nvPr/>
        </p:nvSpPr>
        <p:spPr>
          <a:xfrm>
            <a:off x="6427539" y="4171399"/>
            <a:ext cx="1245854" cy="307777"/>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L</a:t>
            </a:r>
            <a:r>
              <a:rPr lang="en" dirty="0">
                <a:solidFill>
                  <a:schemeClr val="tx1">
                    <a:lumMod val="90000"/>
                    <a:lumOff val="10000"/>
                  </a:schemeClr>
                </a:solidFill>
                <a:latin typeface="Catamaran"/>
                <a:ea typeface="Catamaran"/>
                <a:cs typeface="Catamaran"/>
                <a:sym typeface="Catamaran"/>
              </a:rPr>
              <a:t>ogout 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anim calcmode="lin" valueType="num">
                                      <p:cBhvr>
                                        <p:cTn id="8" dur="1000" fill="hold"/>
                                        <p:tgtEl>
                                          <p:spTgt spid="596"/>
                                        </p:tgtEl>
                                        <p:attrNameLst>
                                          <p:attrName>ppt_x</p:attrName>
                                        </p:attrNameLst>
                                      </p:cBhvr>
                                      <p:tavLst>
                                        <p:tav tm="0">
                                          <p:val>
                                            <p:strVal val="#ppt_x"/>
                                          </p:val>
                                        </p:tav>
                                        <p:tav tm="100000">
                                          <p:val>
                                            <p:strVal val="#ppt_x"/>
                                          </p:val>
                                        </p:tav>
                                      </p:tavLst>
                                    </p:anim>
                                    <p:anim calcmode="lin" valueType="num">
                                      <p:cBhvr>
                                        <p:cTn id="9"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1"/>
                                        </p:tgtEl>
                                        <p:attrNameLst>
                                          <p:attrName>style.visibility</p:attrName>
                                        </p:attrNameLst>
                                      </p:cBhvr>
                                      <p:to>
                                        <p:strVal val="visible"/>
                                      </p:to>
                                    </p:set>
                                    <p:animEffect transition="in" filter="fade">
                                      <p:cBhvr>
                                        <p:cTn id="14" dur="1000"/>
                                        <p:tgtEl>
                                          <p:spTgt spid="611"/>
                                        </p:tgtEl>
                                      </p:cBhvr>
                                    </p:animEffect>
                                    <p:anim calcmode="lin" valueType="num">
                                      <p:cBhvr>
                                        <p:cTn id="15" dur="1000" fill="hold"/>
                                        <p:tgtEl>
                                          <p:spTgt spid="611"/>
                                        </p:tgtEl>
                                        <p:attrNameLst>
                                          <p:attrName>ppt_x</p:attrName>
                                        </p:attrNameLst>
                                      </p:cBhvr>
                                      <p:tavLst>
                                        <p:tav tm="0">
                                          <p:val>
                                            <p:strVal val="#ppt_x"/>
                                          </p:val>
                                        </p:tav>
                                        <p:tav tm="100000">
                                          <p:val>
                                            <p:strVal val="#ppt_x"/>
                                          </p:val>
                                        </p:tav>
                                      </p:tavLst>
                                    </p:anim>
                                    <p:anim calcmode="lin" valueType="num">
                                      <p:cBhvr>
                                        <p:cTn id="16"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fade">
                                      <p:cBhvr>
                                        <p:cTn id="21" dur="1000"/>
                                        <p:tgtEl>
                                          <p:spTgt spid="599"/>
                                        </p:tgtEl>
                                      </p:cBhvr>
                                    </p:animEffect>
                                    <p:anim calcmode="lin" valueType="num">
                                      <p:cBhvr>
                                        <p:cTn id="22" dur="1000" fill="hold"/>
                                        <p:tgtEl>
                                          <p:spTgt spid="599"/>
                                        </p:tgtEl>
                                        <p:attrNameLst>
                                          <p:attrName>ppt_x</p:attrName>
                                        </p:attrNameLst>
                                      </p:cBhvr>
                                      <p:tavLst>
                                        <p:tav tm="0">
                                          <p:val>
                                            <p:strVal val="#ppt_x"/>
                                          </p:val>
                                        </p:tav>
                                        <p:tav tm="100000">
                                          <p:val>
                                            <p:strVal val="#ppt_x"/>
                                          </p:val>
                                        </p:tav>
                                      </p:tavLst>
                                    </p:anim>
                                    <p:anim calcmode="lin" valueType="num">
                                      <p:cBhvr>
                                        <p:cTn id="23" dur="1000" fill="hold"/>
                                        <p:tgtEl>
                                          <p:spTgt spid="5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8"/>
                                        </p:tgtEl>
                                        <p:attrNameLst>
                                          <p:attrName>style.visibility</p:attrName>
                                        </p:attrNameLst>
                                      </p:cBhvr>
                                      <p:to>
                                        <p:strVal val="visible"/>
                                      </p:to>
                                    </p:set>
                                    <p:animEffect transition="in" filter="fade">
                                      <p:cBhvr>
                                        <p:cTn id="28" dur="1000"/>
                                        <p:tgtEl>
                                          <p:spTgt spid="608"/>
                                        </p:tgtEl>
                                      </p:cBhvr>
                                    </p:animEffect>
                                    <p:anim calcmode="lin" valueType="num">
                                      <p:cBhvr>
                                        <p:cTn id="29" dur="1000" fill="hold"/>
                                        <p:tgtEl>
                                          <p:spTgt spid="608"/>
                                        </p:tgtEl>
                                        <p:attrNameLst>
                                          <p:attrName>ppt_x</p:attrName>
                                        </p:attrNameLst>
                                      </p:cBhvr>
                                      <p:tavLst>
                                        <p:tav tm="0">
                                          <p:val>
                                            <p:strVal val="#ppt_x"/>
                                          </p:val>
                                        </p:tav>
                                        <p:tav tm="100000">
                                          <p:val>
                                            <p:strVal val="#ppt_x"/>
                                          </p:val>
                                        </p:tav>
                                      </p:tavLst>
                                    </p:anim>
                                    <p:anim calcmode="lin" valueType="num">
                                      <p:cBhvr>
                                        <p:cTn id="30" dur="1000" fill="hold"/>
                                        <p:tgtEl>
                                          <p:spTgt spid="60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1000"/>
                                        <p:tgtEl>
                                          <p:spTgt spid="602"/>
                                        </p:tgtEl>
                                      </p:cBhvr>
                                    </p:animEffect>
                                    <p:anim calcmode="lin" valueType="num">
                                      <p:cBhvr>
                                        <p:cTn id="36" dur="1000" fill="hold"/>
                                        <p:tgtEl>
                                          <p:spTgt spid="602"/>
                                        </p:tgtEl>
                                        <p:attrNameLst>
                                          <p:attrName>ppt_x</p:attrName>
                                        </p:attrNameLst>
                                      </p:cBhvr>
                                      <p:tavLst>
                                        <p:tav tm="0">
                                          <p:val>
                                            <p:strVal val="#ppt_x"/>
                                          </p:val>
                                        </p:tav>
                                        <p:tav tm="100000">
                                          <p:val>
                                            <p:strVal val="#ppt_x"/>
                                          </p:val>
                                        </p:tav>
                                      </p:tavLst>
                                    </p:anim>
                                    <p:anim calcmode="lin" valueType="num">
                                      <p:cBhvr>
                                        <p:cTn id="37" dur="1000" fill="hold"/>
                                        <p:tgtEl>
                                          <p:spTgt spid="60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05"/>
                                        </p:tgtEl>
                                        <p:attrNameLst>
                                          <p:attrName>style.visibility</p:attrName>
                                        </p:attrNameLst>
                                      </p:cBhvr>
                                      <p:to>
                                        <p:strVal val="visible"/>
                                      </p:to>
                                    </p:set>
                                    <p:animEffect transition="in" filter="fade">
                                      <p:cBhvr>
                                        <p:cTn id="42" dur="1000"/>
                                        <p:tgtEl>
                                          <p:spTgt spid="605"/>
                                        </p:tgtEl>
                                      </p:cBhvr>
                                    </p:animEffect>
                                    <p:anim calcmode="lin" valueType="num">
                                      <p:cBhvr>
                                        <p:cTn id="43" dur="1000" fill="hold"/>
                                        <p:tgtEl>
                                          <p:spTgt spid="605"/>
                                        </p:tgtEl>
                                        <p:attrNameLst>
                                          <p:attrName>ppt_x</p:attrName>
                                        </p:attrNameLst>
                                      </p:cBhvr>
                                      <p:tavLst>
                                        <p:tav tm="0">
                                          <p:val>
                                            <p:strVal val="#ppt_x"/>
                                          </p:val>
                                        </p:tav>
                                        <p:tav tm="100000">
                                          <p:val>
                                            <p:strVal val="#ppt_x"/>
                                          </p:val>
                                        </p:tav>
                                      </p:tavLst>
                                    </p:anim>
                                    <p:anim calcmode="lin" valueType="num">
                                      <p:cBhvr>
                                        <p:cTn id="44" dur="1000" fill="hold"/>
                                        <p:tgtEl>
                                          <p:spTgt spid="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6" name="TextBox 35">
            <a:extLst>
              <a:ext uri="{FF2B5EF4-FFF2-40B4-BE49-F238E27FC236}">
                <a16:creationId xmlns:a16="http://schemas.microsoft.com/office/drawing/2014/main" id="{98973386-714B-26E7-A277-71E182B4C597}"/>
              </a:ext>
            </a:extLst>
          </p:cNvPr>
          <p:cNvSpPr txBox="1"/>
          <p:nvPr/>
        </p:nvSpPr>
        <p:spPr>
          <a:xfrm>
            <a:off x="0" y="2139703"/>
            <a:ext cx="9144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endParaRPr lang="en-IN" sz="2400" b="1" i="1" u="sng" dirty="0">
              <a:solidFill>
                <a:schemeClr val="tx1">
                  <a:lumMod val="90000"/>
                  <a:lumOff val="10000"/>
                </a:schemeClr>
              </a:solidFill>
              <a:latin typeface="Catamaran" charset="0"/>
              <a:cs typeface="Catamaran" charset="0"/>
            </a:endParaRPr>
          </a:p>
          <a:p>
            <a:r>
              <a:rPr lang="en-IN" sz="2400" b="1" i="1" u="sng" dirty="0">
                <a:solidFill>
                  <a:schemeClr val="tx1">
                    <a:lumMod val="90000"/>
                    <a:lumOff val="10000"/>
                  </a:schemeClr>
                </a:solidFill>
                <a:latin typeface="Catamaran" charset="0"/>
                <a:cs typeface="Catamaran" charset="0"/>
              </a:rPr>
              <a:t>Screens  for  Sign-up </a:t>
            </a:r>
          </a:p>
          <a:p>
            <a:r>
              <a:rPr lang="en-IN" sz="2400" b="1" i="1" u="sng" dirty="0">
                <a:solidFill>
                  <a:schemeClr val="tx1">
                    <a:lumMod val="90000"/>
                    <a:lumOff val="10000"/>
                  </a:schemeClr>
                </a:solidFill>
                <a:latin typeface="Catamaran" charset="0"/>
                <a:cs typeface="Catamaran" charset="0"/>
              </a:rPr>
              <a:t>and  Sign-in</a:t>
            </a:r>
          </a:p>
          <a:p>
            <a:pPr algn="ctr"/>
            <a:endParaRPr lang="en-IN" sz="2400" b="1" i="1" u="sng" dirty="0">
              <a:solidFill>
                <a:schemeClr val="tx1">
                  <a:lumMod val="90000"/>
                  <a:lumOff val="10000"/>
                </a:schemeClr>
              </a:solidFill>
              <a:latin typeface="Catamaran" charset="0"/>
              <a:cs typeface="Catamaran" charset="0"/>
            </a:endParaRPr>
          </a:p>
        </p:txBody>
      </p:sp>
      <p:pic>
        <p:nvPicPr>
          <p:cNvPr id="30" name="Picture 29">
            <a:extLst>
              <a:ext uri="{FF2B5EF4-FFF2-40B4-BE49-F238E27FC236}">
                <a16:creationId xmlns:a16="http://schemas.microsoft.com/office/drawing/2014/main" id="{700133D6-7F1B-5199-9FA0-83F8DB373E1C}"/>
              </a:ext>
            </a:extLst>
          </p:cNvPr>
          <p:cNvPicPr>
            <a:picLocks noChangeAspect="1"/>
          </p:cNvPicPr>
          <p:nvPr/>
        </p:nvPicPr>
        <p:blipFill>
          <a:blip r:embed="rId3"/>
          <a:stretch>
            <a:fillRect/>
          </a:stretch>
        </p:blipFill>
        <p:spPr>
          <a:xfrm>
            <a:off x="6084168" y="411510"/>
            <a:ext cx="2016224" cy="4122631"/>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a:extLst>
              <a:ext uri="{FF2B5EF4-FFF2-40B4-BE49-F238E27FC236}">
                <a16:creationId xmlns:a16="http://schemas.microsoft.com/office/drawing/2014/main" id="{AD302E8A-DF2E-39B8-D1D0-1AADA070061A}"/>
              </a:ext>
            </a:extLst>
          </p:cNvPr>
          <p:cNvPicPr>
            <a:picLocks noChangeAspect="1"/>
          </p:cNvPicPr>
          <p:nvPr/>
        </p:nvPicPr>
        <p:blipFill>
          <a:blip r:embed="rId4"/>
          <a:stretch>
            <a:fillRect/>
          </a:stretch>
        </p:blipFill>
        <p:spPr>
          <a:xfrm>
            <a:off x="3491880" y="915566"/>
            <a:ext cx="1943722" cy="39999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9"/>
          <p:cNvSpPr txBox="1">
            <a:spLocks noGrp="1"/>
          </p:cNvSpPr>
          <p:nvPr>
            <p:ph type="title"/>
          </p:nvPr>
        </p:nvSpPr>
        <p:spPr>
          <a:xfrm>
            <a:off x="2092921" y="623888"/>
            <a:ext cx="2664296" cy="667400"/>
          </a:xfrm>
          <a:prstGeom prst="rect">
            <a:avLst/>
          </a:prstGeom>
        </p:spPr>
        <p:txBody>
          <a:bodyPr spcFirstLastPara="1" wrap="square" lIns="0" tIns="0" rIns="0" bIns="0" anchor="ctr" anchorCtr="0">
            <a:noAutofit/>
          </a:bodyPr>
          <a:lstStyle/>
          <a:p>
            <a:pPr lvl="0" algn="ctr"/>
            <a:br>
              <a:rPr lang="en" sz="2800" dirty="0">
                <a:solidFill>
                  <a:schemeClr val="tx1">
                    <a:lumMod val="90000"/>
                    <a:lumOff val="10000"/>
                  </a:schemeClr>
                </a:solidFill>
                <a:latin typeface="Times New Roman" panose="02020603050405020304" pitchFamily="18" charset="0"/>
                <a:cs typeface="Times New Roman" panose="02020603050405020304" pitchFamily="18" charset="0"/>
              </a:rPr>
            </a:br>
            <a:r>
              <a:rPr lang="en" sz="2800" dirty="0">
                <a:solidFill>
                  <a:schemeClr val="tx1">
                    <a:lumMod val="90000"/>
                    <a:lumOff val="10000"/>
                  </a:schemeClr>
                </a:solidFill>
                <a:latin typeface="Times New Roman" panose="02020603050405020304" pitchFamily="18" charset="0"/>
                <a:cs typeface="Times New Roman" panose="02020603050405020304" pitchFamily="18" charset="0"/>
              </a:rPr>
              <a:t>    Sign- up Page</a:t>
            </a:r>
            <a:br>
              <a:rPr lang="en" dirty="0">
                <a:solidFill>
                  <a:schemeClr val="tx1">
                    <a:lumMod val="90000"/>
                    <a:lumOff val="10000"/>
                  </a:schemeClr>
                </a:solidFill>
              </a:rPr>
            </a:br>
            <a:endParaRPr dirty="0">
              <a:solidFill>
                <a:schemeClr val="tx1">
                  <a:lumMod val="90000"/>
                  <a:lumOff val="10000"/>
                </a:schemeClr>
              </a:solidFill>
            </a:endParaRPr>
          </a:p>
        </p:txBody>
      </p:sp>
      <p:sp>
        <p:nvSpPr>
          <p:cNvPr id="272" name="Google Shape;272;p19"/>
          <p:cNvSpPr txBox="1">
            <a:spLocks noGrp="1"/>
          </p:cNvSpPr>
          <p:nvPr>
            <p:ph type="body" idx="1"/>
          </p:nvPr>
        </p:nvSpPr>
        <p:spPr>
          <a:xfrm>
            <a:off x="2464843" y="1528738"/>
            <a:ext cx="2254186" cy="3384376"/>
          </a:xfrm>
          <a:prstGeom prst="rect">
            <a:avLst/>
          </a:prstGeom>
        </p:spPr>
        <p:txBody>
          <a:bodyPr spcFirstLastPara="1" wrap="square" lIns="0" tIns="0" rIns="0" bIns="0" anchor="t" anchorCtr="0">
            <a:noAutofit/>
          </a:bodyPr>
          <a:lstStyle/>
          <a:p>
            <a:pPr marL="342900" lvl="0" indent="-342900" algn="ctr">
              <a:buClr>
                <a:schemeClr val="tx1">
                  <a:lumMod val="75000"/>
                  <a:lumOff val="25000"/>
                </a:schemeClr>
              </a:buClr>
              <a:buFont typeface="Wingdings" pitchFamily="2" charset="2"/>
              <a:buChar char="ü"/>
            </a:pPr>
            <a:r>
              <a:rPr lang="en-US" sz="1800" b="1" dirty="0">
                <a:solidFill>
                  <a:schemeClr val="tx1">
                    <a:lumMod val="75000"/>
                    <a:lumOff val="25000"/>
                  </a:schemeClr>
                </a:solidFill>
              </a:rPr>
              <a:t>The user can Sign-up to the app </a:t>
            </a:r>
          </a:p>
          <a:p>
            <a:pPr marL="0" lvl="0" indent="0" algn="ctr">
              <a:buClr>
                <a:schemeClr val="tx1">
                  <a:lumMod val="75000"/>
                  <a:lumOff val="25000"/>
                </a:schemeClr>
              </a:buClr>
              <a:buNone/>
            </a:pPr>
            <a:r>
              <a:rPr lang="en-US" sz="1800" b="1" dirty="0">
                <a:solidFill>
                  <a:schemeClr val="tx1">
                    <a:lumMod val="75000"/>
                    <a:lumOff val="25000"/>
                  </a:schemeClr>
                </a:solidFill>
              </a:rPr>
              <a:t>      using email and </a:t>
            </a:r>
          </a:p>
          <a:p>
            <a:pPr marL="0" lvl="0" indent="0" algn="ctr">
              <a:buClr>
                <a:schemeClr val="tx1">
                  <a:lumMod val="75000"/>
                  <a:lumOff val="25000"/>
                </a:schemeClr>
              </a:buClr>
              <a:buNone/>
            </a:pPr>
            <a:r>
              <a:rPr lang="en-US" sz="1800" b="1" dirty="0">
                <a:solidFill>
                  <a:schemeClr val="tx1">
                    <a:lumMod val="75000"/>
                    <a:lumOff val="25000"/>
                  </a:schemeClr>
                </a:solidFill>
              </a:rPr>
              <a:t>      password.</a:t>
            </a:r>
          </a:p>
          <a:p>
            <a:pPr marL="285750" lvl="0" indent="-285750" algn="ctr" rtl="0">
              <a:spcBef>
                <a:spcPts val="0"/>
              </a:spcBef>
              <a:spcAft>
                <a:spcPts val="0"/>
              </a:spcAft>
              <a:buClr>
                <a:schemeClr val="tx1">
                  <a:lumMod val="75000"/>
                  <a:lumOff val="25000"/>
                </a:schemeClr>
              </a:buClr>
              <a:buFont typeface="Wingdings" pitchFamily="2" charset="2"/>
              <a:buChar char="ü"/>
            </a:pPr>
            <a:endParaRPr lang="en" sz="1800" b="1" dirty="0">
              <a:solidFill>
                <a:schemeClr val="tx1">
                  <a:lumMod val="75000"/>
                  <a:lumOff val="25000"/>
                </a:schemeClr>
              </a:solidFill>
            </a:endParaRPr>
          </a:p>
          <a:p>
            <a:pPr marL="285750" lvl="0" indent="-285750" algn="ctr" rtl="0">
              <a:spcBef>
                <a:spcPts val="0"/>
              </a:spcBef>
              <a:spcAft>
                <a:spcPts val="0"/>
              </a:spcAft>
              <a:buClr>
                <a:schemeClr val="tx1">
                  <a:lumMod val="75000"/>
                  <a:lumOff val="25000"/>
                </a:schemeClr>
              </a:buClr>
              <a:buFont typeface="Wingdings" pitchFamily="2" charset="2"/>
              <a:buChar char="ü"/>
            </a:pPr>
            <a:endParaRPr lang="en" sz="1800" b="1" dirty="0">
              <a:solidFill>
                <a:schemeClr val="tx1">
                  <a:lumMod val="75000"/>
                  <a:lumOff val="25000"/>
                </a:schemeClr>
              </a:solidFill>
            </a:endParaRPr>
          </a:p>
          <a:p>
            <a:pPr marL="342900" lvl="0" indent="-342900" algn="ctr">
              <a:buClr>
                <a:schemeClr val="tx1">
                  <a:lumMod val="75000"/>
                  <a:lumOff val="25000"/>
                </a:schemeClr>
              </a:buClr>
              <a:buFont typeface="Wingdings" pitchFamily="2" charset="2"/>
              <a:buChar char="ü"/>
            </a:pPr>
            <a:endParaRPr lang="en" b="1" dirty="0">
              <a:solidFill>
                <a:schemeClr val="tx1">
                  <a:lumMod val="90000"/>
                  <a:lumOff val="10000"/>
                </a:schemeClr>
              </a:solidFill>
            </a:endParaRPr>
          </a:p>
        </p:txBody>
      </p:sp>
      <p:sp>
        <p:nvSpPr>
          <p:cNvPr id="274" name="Google Shape;274;p19"/>
          <p:cNvSpPr txBox="1">
            <a:spLocks noGrp="1"/>
          </p:cNvSpPr>
          <p:nvPr>
            <p:ph type="body" idx="2"/>
          </p:nvPr>
        </p:nvSpPr>
        <p:spPr>
          <a:xfrm>
            <a:off x="4863368" y="1244117"/>
            <a:ext cx="1886598" cy="2625528"/>
          </a:xfrm>
          <a:prstGeom prst="rect">
            <a:avLst/>
          </a:prstGeom>
        </p:spPr>
        <p:txBody>
          <a:bodyPr spcFirstLastPara="1" wrap="square" lIns="0" tIns="0" rIns="0" bIns="0" anchor="t" anchorCtr="0">
            <a:noAutofit/>
          </a:bodyPr>
          <a:lstStyle/>
          <a:p>
            <a:pPr marL="342900" lvl="0" indent="-342900" algn="ctr">
              <a:buClr>
                <a:schemeClr val="tx1">
                  <a:lumMod val="75000"/>
                  <a:lumOff val="25000"/>
                </a:schemeClr>
              </a:buClr>
              <a:buFont typeface="Wingdings" pitchFamily="2" charset="2"/>
              <a:buChar char="ü"/>
            </a:pPr>
            <a:endParaRPr lang="en-US" sz="1800" b="1" dirty="0">
              <a:solidFill>
                <a:schemeClr val="tx1">
                  <a:lumMod val="75000"/>
                  <a:lumOff val="25000"/>
                </a:schemeClr>
              </a:solidFill>
            </a:endParaRPr>
          </a:p>
          <a:p>
            <a:pPr marL="342900" lvl="0" indent="-342900" algn="ctr">
              <a:buClr>
                <a:schemeClr val="tx1">
                  <a:lumMod val="75000"/>
                  <a:lumOff val="25000"/>
                </a:schemeClr>
              </a:buClr>
              <a:buFont typeface="Wingdings" pitchFamily="2" charset="2"/>
              <a:buChar char="ü"/>
            </a:pPr>
            <a:r>
              <a:rPr lang="en-US" sz="1800" b="1" dirty="0">
                <a:solidFill>
                  <a:schemeClr val="tx1">
                    <a:lumMod val="75000"/>
                    <a:lumOff val="25000"/>
                  </a:schemeClr>
                </a:solidFill>
              </a:rPr>
              <a:t>Here you can login by using the same email and password </a:t>
            </a:r>
          </a:p>
          <a:p>
            <a:pPr marL="342900" lvl="0" indent="-342900" algn="l" rtl="0">
              <a:spcBef>
                <a:spcPts val="0"/>
              </a:spcBef>
              <a:spcAft>
                <a:spcPts val="0"/>
              </a:spcAft>
              <a:buClr>
                <a:schemeClr val="tx1">
                  <a:lumMod val="75000"/>
                  <a:lumOff val="25000"/>
                </a:schemeClr>
              </a:buClr>
              <a:buFont typeface="Wingdings" pitchFamily="2" charset="2"/>
              <a:buChar char="ü"/>
            </a:pPr>
            <a:endParaRPr sz="1800" b="1" dirty="0">
              <a:solidFill>
                <a:schemeClr val="tx1">
                  <a:lumMod val="75000"/>
                  <a:lumOff val="25000"/>
                </a:schemeClr>
              </a:solidFill>
            </a:endParaRPr>
          </a:p>
        </p:txBody>
      </p:sp>
      <p:sp>
        <p:nvSpPr>
          <p:cNvPr id="275" name="Google Shape;2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Rectangle 5"/>
          <p:cNvSpPr/>
          <p:nvPr/>
        </p:nvSpPr>
        <p:spPr>
          <a:xfrm>
            <a:off x="4795406" y="631088"/>
            <a:ext cx="2151551" cy="523220"/>
          </a:xfrm>
          <a:prstGeom prst="rect">
            <a:avLst/>
          </a:prstGeom>
        </p:spPr>
        <p:txBody>
          <a:bodyPr wrap="none">
            <a:spAutoFit/>
          </a:bodyPr>
          <a:lstStyle/>
          <a:p>
            <a:r>
              <a:rPr lang="en" sz="2800" b="1" dirty="0">
                <a:solidFill>
                  <a:schemeClr val="tx1">
                    <a:lumMod val="90000"/>
                    <a:lumOff val="10000"/>
                  </a:schemeClr>
                </a:solidFill>
                <a:latin typeface="Times New Roman" panose="02020603050405020304" pitchFamily="18" charset="0"/>
                <a:cs typeface="Times New Roman" panose="02020603050405020304" pitchFamily="18" charset="0"/>
              </a:rPr>
              <a:t>Sign-In Page</a:t>
            </a:r>
            <a:endParaRPr lang="en-IN" sz="2800" b="1" dirty="0">
              <a:solidFill>
                <a:schemeClr val="tx1">
                  <a:lumMod val="90000"/>
                  <a:lumOff val="10000"/>
                </a:schemeClr>
              </a:solidFill>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4757217" y="335501"/>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218C430-1964-58AD-A043-7D7919A7924F}"/>
              </a:ext>
            </a:extLst>
          </p:cNvPr>
          <p:cNvPicPr>
            <a:picLocks noChangeAspect="1"/>
          </p:cNvPicPr>
          <p:nvPr/>
        </p:nvPicPr>
        <p:blipFill>
          <a:blip r:embed="rId3"/>
          <a:stretch>
            <a:fillRect/>
          </a:stretch>
        </p:blipFill>
        <p:spPr>
          <a:xfrm>
            <a:off x="453159" y="918902"/>
            <a:ext cx="1943722" cy="39999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FDD0DDC8-FBFA-5477-D34C-9E8AC4BF26EE}"/>
              </a:ext>
            </a:extLst>
          </p:cNvPr>
          <p:cNvPicPr>
            <a:picLocks noChangeAspect="1"/>
          </p:cNvPicPr>
          <p:nvPr/>
        </p:nvPicPr>
        <p:blipFill>
          <a:blip r:embed="rId4"/>
          <a:stretch>
            <a:fillRect/>
          </a:stretch>
        </p:blipFill>
        <p:spPr>
          <a:xfrm>
            <a:off x="6985145" y="918902"/>
            <a:ext cx="1910575" cy="390660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18" name="Google Shape;218;p14"/>
          <p:cNvSpPr txBox="1">
            <a:spLocks noGrp="1"/>
          </p:cNvSpPr>
          <p:nvPr>
            <p:ph type="ctrTitle" idx="4294967295"/>
          </p:nvPr>
        </p:nvSpPr>
        <p:spPr>
          <a:xfrm>
            <a:off x="3203848" y="51470"/>
            <a:ext cx="5652121" cy="11604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dirty="0">
                <a:solidFill>
                  <a:schemeClr val="tx1">
                    <a:lumMod val="90000"/>
                    <a:lumOff val="10000"/>
                  </a:schemeClr>
                </a:solidFill>
              </a:rPr>
              <a:t>Home Screen </a:t>
            </a:r>
            <a:endParaRPr sz="3600" dirty="0">
              <a:solidFill>
                <a:schemeClr val="tx1">
                  <a:lumMod val="90000"/>
                  <a:lumOff val="10000"/>
                </a:schemeClr>
              </a:solidFill>
            </a:endParaRPr>
          </a:p>
        </p:txBody>
      </p:sp>
      <p:sp>
        <p:nvSpPr>
          <p:cNvPr id="219" name="Google Shape;219;p14"/>
          <p:cNvSpPr txBox="1">
            <a:spLocks noGrp="1"/>
          </p:cNvSpPr>
          <p:nvPr>
            <p:ph type="subTitle" idx="4294967295"/>
          </p:nvPr>
        </p:nvSpPr>
        <p:spPr>
          <a:xfrm>
            <a:off x="2987824" y="915565"/>
            <a:ext cx="5214863" cy="3834285"/>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tx1">
                  <a:lumMod val="75000"/>
                  <a:lumOff val="25000"/>
                </a:schemeClr>
              </a:buClr>
              <a:buFont typeface="Wingdings" pitchFamily="2" charset="2"/>
              <a:buChar char="v"/>
            </a:pPr>
            <a:r>
              <a:rPr lang="en-IN" sz="2000" b="1" dirty="0">
                <a:solidFill>
                  <a:schemeClr val="tx1">
                    <a:lumMod val="75000"/>
                    <a:lumOff val="25000"/>
                  </a:schemeClr>
                </a:solidFill>
              </a:rPr>
              <a:t>A</a:t>
            </a:r>
            <a:r>
              <a:rPr lang="en" sz="2000" b="1" dirty="0">
                <a:solidFill>
                  <a:schemeClr val="tx1">
                    <a:lumMod val="75000"/>
                    <a:lumOff val="25000"/>
                  </a:schemeClr>
                </a:solidFill>
              </a:rPr>
              <a:t> clean,organized user-friendly UI</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 sz="2000" b="1" dirty="0">
                <a:solidFill>
                  <a:schemeClr val="tx1">
                    <a:lumMod val="75000"/>
                    <a:lumOff val="25000"/>
                  </a:schemeClr>
                </a:solidFill>
              </a:rPr>
              <a:t>Multiple items that redirect to different screens for Company details.</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 sz="2000" b="1" dirty="0">
                <a:solidFill>
                  <a:schemeClr val="tx1">
                    <a:lumMod val="75000"/>
                    <a:lumOff val="25000"/>
                  </a:schemeClr>
                </a:solidFill>
              </a:rPr>
              <a:t>Where you can see the previous years question button as well as the view buttont.</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75000"/>
                  <a:lumOff val="25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r>
              <a:rPr lang="en-IN" sz="2000" b="1" dirty="0">
                <a:solidFill>
                  <a:schemeClr val="tx1">
                    <a:lumMod val="75000"/>
                    <a:lumOff val="25000"/>
                  </a:schemeClr>
                </a:solidFill>
              </a:rPr>
              <a:t>O</a:t>
            </a:r>
            <a:r>
              <a:rPr lang="en" sz="2000" b="1" dirty="0">
                <a:solidFill>
                  <a:schemeClr val="tx1">
                    <a:lumMod val="75000"/>
                    <a:lumOff val="25000"/>
                  </a:schemeClr>
                </a:solidFill>
              </a:rPr>
              <a:t>n top left corner you can find the pop up icon where you can find Quiz ,Help,contact us and about section.</a:t>
            </a: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p:txBody>
      </p:sp>
      <p:pic>
        <p:nvPicPr>
          <p:cNvPr id="2" name="Picture 1">
            <a:extLst>
              <a:ext uri="{FF2B5EF4-FFF2-40B4-BE49-F238E27FC236}">
                <a16:creationId xmlns:a16="http://schemas.microsoft.com/office/drawing/2014/main" id="{6D5A1BF2-BACC-E323-005E-0739DF9FFB07}"/>
              </a:ext>
            </a:extLst>
          </p:cNvPr>
          <p:cNvPicPr>
            <a:picLocks noChangeAspect="1"/>
          </p:cNvPicPr>
          <p:nvPr/>
        </p:nvPicPr>
        <p:blipFill>
          <a:blip r:embed="rId3"/>
          <a:stretch>
            <a:fillRect/>
          </a:stretch>
        </p:blipFill>
        <p:spPr>
          <a:xfrm>
            <a:off x="489043" y="294568"/>
            <a:ext cx="2245159" cy="4554364"/>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1000"/>
                                        <p:tgtEl>
                                          <p:spTgt spid="219">
                                            <p:txEl>
                                              <p:pRg st="0" end="0"/>
                                            </p:txEl>
                                          </p:spTgt>
                                        </p:tgtEl>
                                      </p:cBhvr>
                                    </p:animEffect>
                                    <p:anim calcmode="lin" valueType="num">
                                      <p:cBhvr>
                                        <p:cTn id="8" dur="1000" fill="hold"/>
                                        <p:tgtEl>
                                          <p:spTgt spid="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9">
                                            <p:txEl>
                                              <p:pRg st="2" end="2"/>
                                            </p:txEl>
                                          </p:spTgt>
                                        </p:tgtEl>
                                        <p:attrNameLst>
                                          <p:attrName>style.visibility</p:attrName>
                                        </p:attrNameLst>
                                      </p:cBhvr>
                                      <p:to>
                                        <p:strVal val="visible"/>
                                      </p:to>
                                    </p:set>
                                    <p:animEffect transition="in" filter="fade">
                                      <p:cBhvr>
                                        <p:cTn id="14" dur="1000"/>
                                        <p:tgtEl>
                                          <p:spTgt spid="219">
                                            <p:txEl>
                                              <p:pRg st="2" end="2"/>
                                            </p:txEl>
                                          </p:spTgt>
                                        </p:tgtEl>
                                      </p:cBhvr>
                                    </p:animEffect>
                                    <p:anim calcmode="lin" valueType="num">
                                      <p:cBhvr>
                                        <p:cTn id="15" dur="1000" fill="hold"/>
                                        <p:tgtEl>
                                          <p:spTgt spid="2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9">
                                            <p:txEl>
                                              <p:pRg st="4" end="4"/>
                                            </p:txEl>
                                          </p:spTgt>
                                        </p:tgtEl>
                                        <p:attrNameLst>
                                          <p:attrName>style.visibility</p:attrName>
                                        </p:attrNameLst>
                                      </p:cBhvr>
                                      <p:to>
                                        <p:strVal val="visible"/>
                                      </p:to>
                                    </p:set>
                                    <p:animEffect transition="in" filter="fade">
                                      <p:cBhvr>
                                        <p:cTn id="21" dur="1000"/>
                                        <p:tgtEl>
                                          <p:spTgt spid="219">
                                            <p:txEl>
                                              <p:pRg st="4" end="4"/>
                                            </p:txEl>
                                          </p:spTgt>
                                        </p:tgtEl>
                                      </p:cBhvr>
                                    </p:animEffect>
                                    <p:anim calcmode="lin" valueType="num">
                                      <p:cBhvr>
                                        <p:cTn id="22" dur="1000" fill="hold"/>
                                        <p:tgtEl>
                                          <p:spTgt spid="2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9">
                                            <p:txEl>
                                              <p:pRg st="6" end="6"/>
                                            </p:txEl>
                                          </p:spTgt>
                                        </p:tgtEl>
                                        <p:attrNameLst>
                                          <p:attrName>style.visibility</p:attrName>
                                        </p:attrNameLst>
                                      </p:cBhvr>
                                      <p:to>
                                        <p:strVal val="visible"/>
                                      </p:to>
                                    </p:set>
                                    <p:animEffect transition="in" filter="fade">
                                      <p:cBhvr>
                                        <p:cTn id="28" dur="1000"/>
                                        <p:tgtEl>
                                          <p:spTgt spid="219">
                                            <p:txEl>
                                              <p:pRg st="6" end="6"/>
                                            </p:txEl>
                                          </p:spTgt>
                                        </p:tgtEl>
                                      </p:cBhvr>
                                    </p:animEffect>
                                    <p:anim calcmode="lin" valueType="num">
                                      <p:cBhvr>
                                        <p:cTn id="29" dur="1000" fill="hold"/>
                                        <p:tgtEl>
                                          <p:spTgt spid="2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p:cNvSpPr txBox="1"/>
          <p:nvPr/>
        </p:nvSpPr>
        <p:spPr>
          <a:xfrm>
            <a:off x="2806677" y="1350119"/>
            <a:ext cx="3530650" cy="1508105"/>
          </a:xfrm>
          <a:prstGeom prst="rect">
            <a:avLst/>
          </a:prstGeom>
          <a:solidFill>
            <a:schemeClr val="bg1"/>
          </a:solidFill>
        </p:spPr>
        <p:txBody>
          <a:bodyPr wrap="square" rtlCol="0">
            <a:spAutoFit/>
          </a:bodyPr>
          <a:lstStyle/>
          <a:p>
            <a:pPr algn="ctr"/>
            <a:r>
              <a:rPr lang="en-IN" sz="2400" b="1" dirty="0">
                <a:solidFill>
                  <a:schemeClr val="tx1">
                    <a:lumMod val="90000"/>
                    <a:lumOff val="10000"/>
                  </a:schemeClr>
                </a:solidFill>
                <a:latin typeface="Catamaran" charset="0"/>
                <a:cs typeface="Catamaran" charset="0"/>
              </a:rPr>
              <a:t>Company Description </a:t>
            </a:r>
          </a:p>
          <a:p>
            <a:pPr algn="ctr"/>
            <a:r>
              <a:rPr lang="en-IN" sz="2400" b="1" dirty="0">
                <a:solidFill>
                  <a:schemeClr val="tx1">
                    <a:lumMod val="90000"/>
                    <a:lumOff val="10000"/>
                  </a:schemeClr>
                </a:solidFill>
                <a:latin typeface="Catamaran" charset="0"/>
                <a:cs typeface="Catamaran" charset="0"/>
              </a:rPr>
              <a:t>Pages:-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Previous year questions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View information</a:t>
            </a:r>
          </a:p>
        </p:txBody>
      </p:sp>
      <p:pic>
        <p:nvPicPr>
          <p:cNvPr id="11" name="Picture 10">
            <a:extLst>
              <a:ext uri="{FF2B5EF4-FFF2-40B4-BE49-F238E27FC236}">
                <a16:creationId xmlns:a16="http://schemas.microsoft.com/office/drawing/2014/main" id="{5E92D2B9-C796-9688-38B8-0EED2F2EC7BC}"/>
              </a:ext>
            </a:extLst>
          </p:cNvPr>
          <p:cNvPicPr>
            <a:picLocks noChangeAspect="1"/>
          </p:cNvPicPr>
          <p:nvPr/>
        </p:nvPicPr>
        <p:blipFill>
          <a:blip r:embed="rId2"/>
          <a:stretch>
            <a:fillRect/>
          </a:stretch>
        </p:blipFill>
        <p:spPr>
          <a:xfrm>
            <a:off x="6470259" y="339502"/>
            <a:ext cx="2055135" cy="415592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8D33B3AC-7BE9-D851-025F-1E66AB2568BD}"/>
              </a:ext>
            </a:extLst>
          </p:cNvPr>
          <p:cNvPicPr>
            <a:picLocks noChangeAspect="1"/>
          </p:cNvPicPr>
          <p:nvPr/>
        </p:nvPicPr>
        <p:blipFill>
          <a:blip r:embed="rId3"/>
          <a:stretch>
            <a:fillRect/>
          </a:stretch>
        </p:blipFill>
        <p:spPr>
          <a:xfrm>
            <a:off x="663417" y="339502"/>
            <a:ext cx="2010326" cy="4155926"/>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56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p:cNvSpPr txBox="1"/>
          <p:nvPr/>
        </p:nvSpPr>
        <p:spPr>
          <a:xfrm>
            <a:off x="2806677" y="1350119"/>
            <a:ext cx="3530650" cy="1508105"/>
          </a:xfrm>
          <a:prstGeom prst="rect">
            <a:avLst/>
          </a:prstGeom>
          <a:solidFill>
            <a:schemeClr val="bg1"/>
          </a:solidFill>
        </p:spPr>
        <p:txBody>
          <a:bodyPr wrap="square" rtlCol="0">
            <a:spAutoFit/>
          </a:bodyPr>
          <a:lstStyle/>
          <a:p>
            <a:pPr algn="ctr"/>
            <a:r>
              <a:rPr lang="en-IN" sz="2400" b="1" dirty="0">
                <a:solidFill>
                  <a:schemeClr val="tx1">
                    <a:lumMod val="90000"/>
                    <a:lumOff val="10000"/>
                  </a:schemeClr>
                </a:solidFill>
                <a:latin typeface="Catamaran" charset="0"/>
                <a:cs typeface="Catamaran" charset="0"/>
              </a:rPr>
              <a:t>Company Description </a:t>
            </a:r>
          </a:p>
          <a:p>
            <a:pPr algn="ctr"/>
            <a:r>
              <a:rPr lang="en-IN" sz="2400" b="1" dirty="0">
                <a:solidFill>
                  <a:schemeClr val="tx1">
                    <a:lumMod val="90000"/>
                    <a:lumOff val="10000"/>
                  </a:schemeClr>
                </a:solidFill>
                <a:latin typeface="Catamaran" charset="0"/>
                <a:cs typeface="Catamaran" charset="0"/>
              </a:rPr>
              <a:t>Pages:-</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Quiz </a:t>
            </a:r>
          </a:p>
          <a:p>
            <a:pPr marL="457200" indent="-457200">
              <a:buFont typeface="Wingdings" panose="05000000000000000000" pitchFamily="2" charset="2"/>
              <a:buChar char="ü"/>
            </a:pPr>
            <a:r>
              <a:rPr lang="en-IN" sz="2200" dirty="0">
                <a:solidFill>
                  <a:schemeClr val="tx1">
                    <a:lumMod val="90000"/>
                    <a:lumOff val="10000"/>
                  </a:schemeClr>
                </a:solidFill>
                <a:latin typeface="Catamaran" charset="0"/>
                <a:cs typeface="Catamaran" charset="0"/>
              </a:rPr>
              <a:t>Passed or failed status</a:t>
            </a:r>
          </a:p>
        </p:txBody>
      </p:sp>
      <p:pic>
        <p:nvPicPr>
          <p:cNvPr id="4" name="Picture 3">
            <a:extLst>
              <a:ext uri="{FF2B5EF4-FFF2-40B4-BE49-F238E27FC236}">
                <a16:creationId xmlns:a16="http://schemas.microsoft.com/office/drawing/2014/main" id="{37040EB4-CFC9-E877-62AB-5F5E5E208036}"/>
              </a:ext>
            </a:extLst>
          </p:cNvPr>
          <p:cNvPicPr>
            <a:picLocks noChangeAspect="1"/>
          </p:cNvPicPr>
          <p:nvPr/>
        </p:nvPicPr>
        <p:blipFill>
          <a:blip r:embed="rId2"/>
          <a:stretch>
            <a:fillRect/>
          </a:stretch>
        </p:blipFill>
        <p:spPr>
          <a:xfrm>
            <a:off x="624620" y="495317"/>
            <a:ext cx="2070942" cy="4261744"/>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A7984C4-B4EC-E7AB-194A-2809073DED02}"/>
              </a:ext>
            </a:extLst>
          </p:cNvPr>
          <p:cNvPicPr>
            <a:picLocks noChangeAspect="1"/>
          </p:cNvPicPr>
          <p:nvPr/>
        </p:nvPicPr>
        <p:blipFill>
          <a:blip r:embed="rId3"/>
          <a:stretch>
            <a:fillRect/>
          </a:stretch>
        </p:blipFill>
        <p:spPr>
          <a:xfrm>
            <a:off x="6337327" y="326966"/>
            <a:ext cx="2195680" cy="4489567"/>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624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3380534" y="235719"/>
            <a:ext cx="3672408" cy="66532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solidFill>
                  <a:schemeClr val="tx1">
                    <a:lumMod val="90000"/>
                    <a:lumOff val="10000"/>
                  </a:schemeClr>
                </a:solidFill>
              </a:rPr>
              <a:t>POP UP SCREENS</a:t>
            </a:r>
            <a:endParaRPr dirty="0">
              <a:solidFill>
                <a:schemeClr val="tx1">
                  <a:lumMod val="90000"/>
                  <a:lumOff val="10000"/>
                </a:schemeClr>
              </a:solidFill>
            </a:endParaRPr>
          </a:p>
        </p:txBody>
      </p:sp>
      <p:sp>
        <p:nvSpPr>
          <p:cNvPr id="289" name="Google Shape;289;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DBC5F7B1-61AC-03BF-93BD-5338BF2D6B3C}"/>
              </a:ext>
            </a:extLst>
          </p:cNvPr>
          <p:cNvPicPr>
            <a:picLocks noChangeAspect="1"/>
          </p:cNvPicPr>
          <p:nvPr/>
        </p:nvPicPr>
        <p:blipFill>
          <a:blip r:embed="rId3"/>
          <a:stretch>
            <a:fillRect/>
          </a:stretch>
        </p:blipFill>
        <p:spPr>
          <a:xfrm>
            <a:off x="352207" y="365442"/>
            <a:ext cx="1982736" cy="4567342"/>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32CC1700-90BD-2A67-B01E-53B9BFFE4BC6}"/>
              </a:ext>
            </a:extLst>
          </p:cNvPr>
          <p:cNvPicPr>
            <a:picLocks noChangeAspect="1"/>
          </p:cNvPicPr>
          <p:nvPr/>
        </p:nvPicPr>
        <p:blipFill>
          <a:blip r:embed="rId4"/>
          <a:stretch>
            <a:fillRect/>
          </a:stretch>
        </p:blipFill>
        <p:spPr>
          <a:xfrm>
            <a:off x="7008493" y="904044"/>
            <a:ext cx="1746440" cy="3720253"/>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FF29DFAC-9807-4F81-D4D7-8E2430F3D910}"/>
              </a:ext>
            </a:extLst>
          </p:cNvPr>
          <p:cNvPicPr>
            <a:picLocks noChangeAspect="1"/>
          </p:cNvPicPr>
          <p:nvPr/>
        </p:nvPicPr>
        <p:blipFill>
          <a:blip r:embed="rId5"/>
          <a:stretch>
            <a:fillRect/>
          </a:stretch>
        </p:blipFill>
        <p:spPr>
          <a:xfrm>
            <a:off x="2560880" y="901047"/>
            <a:ext cx="1746440" cy="3686927"/>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1A44E3D-4ACA-ADCD-87B2-0314ADBDC0FF}"/>
              </a:ext>
            </a:extLst>
          </p:cNvPr>
          <p:cNvPicPr>
            <a:picLocks noChangeAspect="1"/>
          </p:cNvPicPr>
          <p:nvPr/>
        </p:nvPicPr>
        <p:blipFill>
          <a:blip r:embed="rId6"/>
          <a:stretch>
            <a:fillRect/>
          </a:stretch>
        </p:blipFill>
        <p:spPr>
          <a:xfrm>
            <a:off x="4713015" y="905728"/>
            <a:ext cx="1813580" cy="3682245"/>
          </a:xfrm>
          <a:prstGeom prst="roundRect">
            <a:avLst>
              <a:gd name="adj" fmla="val 16667"/>
            </a:avLst>
          </a:prstGeom>
          <a:ln w="571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54" name="Straight Arrow Connector 53">
            <a:extLst>
              <a:ext uri="{FF2B5EF4-FFF2-40B4-BE49-F238E27FC236}">
                <a16:creationId xmlns:a16="http://schemas.microsoft.com/office/drawing/2014/main" id="{1FEEDF82-BBFD-1377-E896-176D7F1E9A47}"/>
              </a:ext>
            </a:extLst>
          </p:cNvPr>
          <p:cNvCxnSpPr>
            <a:cxnSpLocks/>
          </p:cNvCxnSpPr>
          <p:nvPr/>
        </p:nvCxnSpPr>
        <p:spPr>
          <a:xfrm>
            <a:off x="7223160" y="4663556"/>
            <a:ext cx="589200" cy="0"/>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1DF3F6-A853-1624-D22D-2E27A56EFFFF}"/>
              </a:ext>
            </a:extLst>
          </p:cNvPr>
          <p:cNvCxnSpPr>
            <a:cxnSpLocks/>
          </p:cNvCxnSpPr>
          <p:nvPr/>
        </p:nvCxnSpPr>
        <p:spPr>
          <a:xfrm>
            <a:off x="6935761" y="3075806"/>
            <a:ext cx="31261" cy="13143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30" name="Google Shape;330;p23"/>
          <p:cNvCxnSpPr>
            <a:cxnSpLocks/>
          </p:cNvCxnSpPr>
          <p:nvPr/>
        </p:nvCxnSpPr>
        <p:spPr>
          <a:xfrm rot="16200000" flipH="1">
            <a:off x="5855643" y="1594059"/>
            <a:ext cx="584331" cy="1575904"/>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316" name="Google Shape;316;p23"/>
          <p:cNvSpPr txBox="1">
            <a:spLocks noGrp="1"/>
          </p:cNvSpPr>
          <p:nvPr>
            <p:ph type="title"/>
          </p:nvPr>
        </p:nvSpPr>
        <p:spPr>
          <a:xfrm>
            <a:off x="-1" y="89685"/>
            <a:ext cx="9157937" cy="67880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Course of action of our application-</a:t>
            </a:r>
            <a:endParaRPr dirty="0"/>
          </a:p>
        </p:txBody>
      </p:sp>
      <p:sp>
        <p:nvSpPr>
          <p:cNvPr id="317" name="Google Shape;317;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23" name="Google Shape;323;p23"/>
          <p:cNvSpPr/>
          <p:nvPr/>
        </p:nvSpPr>
        <p:spPr>
          <a:xfrm>
            <a:off x="1494031" y="914020"/>
            <a:ext cx="1420201" cy="546900"/>
          </a:xfrm>
          <a:prstGeom prst="roundRect">
            <a:avLst>
              <a:gd name="adj" fmla="val 50000"/>
            </a:avLst>
          </a:prstGeom>
          <a:solidFill>
            <a:schemeClr val="accent1"/>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Welcome Page </a:t>
            </a:r>
            <a:endParaRPr sz="1600" dirty="0">
              <a:solidFill>
                <a:schemeClr val="lt1"/>
              </a:solidFill>
              <a:latin typeface="Catamaran"/>
              <a:ea typeface="Catamaran"/>
              <a:cs typeface="Catamaran"/>
              <a:sym typeface="Catamaran"/>
            </a:endParaRPr>
          </a:p>
        </p:txBody>
      </p:sp>
      <p:sp>
        <p:nvSpPr>
          <p:cNvPr id="324" name="Google Shape;324;p23"/>
          <p:cNvSpPr/>
          <p:nvPr/>
        </p:nvSpPr>
        <p:spPr>
          <a:xfrm>
            <a:off x="4680476" y="2118198"/>
            <a:ext cx="1420201"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Select time</a:t>
            </a:r>
            <a:endParaRPr sz="1600" dirty="0">
              <a:solidFill>
                <a:schemeClr val="lt1"/>
              </a:solidFill>
              <a:latin typeface="Catamaran"/>
              <a:ea typeface="Catamaran"/>
              <a:cs typeface="Catamaran"/>
              <a:sym typeface="Catamaran"/>
            </a:endParaRPr>
          </a:p>
        </p:txBody>
      </p:sp>
      <p:sp>
        <p:nvSpPr>
          <p:cNvPr id="325" name="Google Shape;325;p23"/>
          <p:cNvSpPr/>
          <p:nvPr/>
        </p:nvSpPr>
        <p:spPr>
          <a:xfrm>
            <a:off x="1243885" y="1829774"/>
            <a:ext cx="1656183"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Sign In/Sign up</a:t>
            </a:r>
            <a:endParaRPr sz="1600" dirty="0">
              <a:solidFill>
                <a:schemeClr val="lt1"/>
              </a:solidFill>
              <a:latin typeface="Catamaran"/>
              <a:ea typeface="Catamaran"/>
              <a:cs typeface="Catamaran"/>
              <a:sym typeface="Catamaran"/>
            </a:endParaRPr>
          </a:p>
        </p:txBody>
      </p:sp>
      <p:sp>
        <p:nvSpPr>
          <p:cNvPr id="326" name="Google Shape;326;p23"/>
          <p:cNvSpPr/>
          <p:nvPr/>
        </p:nvSpPr>
        <p:spPr>
          <a:xfrm>
            <a:off x="1331487" y="2822123"/>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Login Success</a:t>
            </a:r>
            <a:endParaRPr dirty="0">
              <a:solidFill>
                <a:schemeClr val="lt1"/>
              </a:solidFill>
              <a:latin typeface="Catamaran"/>
              <a:ea typeface="Catamaran"/>
              <a:cs typeface="Catamaran"/>
              <a:sym typeface="Catamaran"/>
            </a:endParaRPr>
          </a:p>
        </p:txBody>
      </p:sp>
      <p:sp>
        <p:nvSpPr>
          <p:cNvPr id="328" name="Google Shape;328;p23"/>
          <p:cNvSpPr/>
          <p:nvPr/>
        </p:nvSpPr>
        <p:spPr>
          <a:xfrm>
            <a:off x="4680476" y="3267586"/>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Details Entry Page</a:t>
            </a:r>
            <a:endParaRPr dirty="0">
              <a:solidFill>
                <a:schemeClr val="lt1"/>
              </a:solidFill>
              <a:latin typeface="Catamaran"/>
              <a:ea typeface="Catamaran"/>
              <a:cs typeface="Catamaran"/>
              <a:sym typeface="Catamaran"/>
            </a:endParaRPr>
          </a:p>
        </p:txBody>
      </p:sp>
      <p:sp>
        <p:nvSpPr>
          <p:cNvPr id="329" name="Google Shape;329;p23"/>
          <p:cNvSpPr/>
          <p:nvPr/>
        </p:nvSpPr>
        <p:spPr>
          <a:xfrm>
            <a:off x="6256922" y="4390106"/>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Order confirmed </a:t>
            </a:r>
            <a:endParaRPr dirty="0">
              <a:solidFill>
                <a:schemeClr val="lt1"/>
              </a:solidFill>
              <a:latin typeface="Catamaran"/>
              <a:ea typeface="Catamaran"/>
              <a:cs typeface="Catamaran"/>
              <a:sym typeface="Catamaran"/>
            </a:endParaRPr>
          </a:p>
        </p:txBody>
      </p:sp>
      <p:cxnSp>
        <p:nvCxnSpPr>
          <p:cNvPr id="331" name="Google Shape;331;p23"/>
          <p:cNvCxnSpPr>
            <a:cxnSpLocks/>
          </p:cNvCxnSpPr>
          <p:nvPr/>
        </p:nvCxnSpPr>
        <p:spPr>
          <a:xfrm rot="5400000" flipH="1" flipV="1">
            <a:off x="4092451" y="3276499"/>
            <a:ext cx="584331" cy="1754392"/>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334" name="Google Shape;334;p23"/>
          <p:cNvCxnSpPr>
            <a:cxnSpLocks/>
          </p:cNvCxnSpPr>
          <p:nvPr/>
        </p:nvCxnSpPr>
        <p:spPr>
          <a:xfrm rot="16200000" flipH="1">
            <a:off x="2237167" y="3238910"/>
            <a:ext cx="570318" cy="954180"/>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335" name="Google Shape;335;p23"/>
          <p:cNvCxnSpPr>
            <a:cxnSpLocks/>
            <a:stCxn id="328" idx="0"/>
            <a:endCxn id="324" idx="0"/>
          </p:cNvCxnSpPr>
          <p:nvPr/>
        </p:nvCxnSpPr>
        <p:spPr>
          <a:xfrm rot="5400000" flipH="1" flipV="1">
            <a:off x="4815883" y="2692892"/>
            <a:ext cx="1149388" cy="12700"/>
          </a:xfrm>
          <a:prstGeom prst="bentConnector5">
            <a:avLst>
              <a:gd name="adj1" fmla="val 26209"/>
              <a:gd name="adj2" fmla="val -7391339"/>
              <a:gd name="adj3" fmla="val 119889"/>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grpSp>
        <p:nvGrpSpPr>
          <p:cNvPr id="22" name="Google Shape;1487;p48"/>
          <p:cNvGrpSpPr/>
          <p:nvPr/>
        </p:nvGrpSpPr>
        <p:grpSpPr>
          <a:xfrm>
            <a:off x="59727" y="806483"/>
            <a:ext cx="445582" cy="445743"/>
            <a:chOff x="10914672" y="5489861"/>
            <a:chExt cx="719842" cy="720102"/>
          </a:xfrm>
        </p:grpSpPr>
        <p:sp>
          <p:nvSpPr>
            <p:cNvPr id="23" name="Google Shape;1488;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4" name="Google Shape;1489;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5" name="Google Shape;1490;p48"/>
            <p:cNvSpPr/>
            <p:nvPr/>
          </p:nvSpPr>
          <p:spPr>
            <a:xfrm>
              <a:off x="10914672" y="5489861"/>
              <a:ext cx="214500" cy="215100"/>
            </a:xfrm>
            <a:prstGeom prst="ellipse">
              <a:avLst/>
            </a:prstGeom>
            <a:solidFill>
              <a:schemeClr val="accent4">
                <a:lumMod val="20000"/>
                <a:lumOff val="8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6" name="Google Shape;1491;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7" name="Google Shape;1492;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8" name="Google Shape;1493;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9" name="Google Shape;1494;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0" name="Google Shape;1495;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1" name="Google Shape;1496;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2" name="Google Shape;1497;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3" name="Google Shape;1498;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4" name="Google Shape;1499;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sp>
        <p:nvSpPr>
          <p:cNvPr id="35" name="Google Shape;326;p23"/>
          <p:cNvSpPr/>
          <p:nvPr/>
        </p:nvSpPr>
        <p:spPr>
          <a:xfrm>
            <a:off x="2461989" y="3907239"/>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Home Page</a:t>
            </a:r>
            <a:endParaRPr dirty="0">
              <a:solidFill>
                <a:schemeClr val="lt1"/>
              </a:solidFill>
              <a:latin typeface="Catamaran"/>
              <a:ea typeface="Catamaran"/>
              <a:cs typeface="Catamaran"/>
              <a:sym typeface="Catamaran"/>
            </a:endParaRPr>
          </a:p>
        </p:txBody>
      </p:sp>
      <p:cxnSp>
        <p:nvCxnSpPr>
          <p:cNvPr id="4" name="Straight Connector 3"/>
          <p:cNvCxnSpPr/>
          <p:nvPr/>
        </p:nvCxnSpPr>
        <p:spPr>
          <a:xfrm>
            <a:off x="2041588" y="1453687"/>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88C028-79A5-A690-41BB-1061F8652DB4}"/>
              </a:ext>
            </a:extLst>
          </p:cNvPr>
          <p:cNvCxnSpPr>
            <a:cxnSpLocks/>
          </p:cNvCxnSpPr>
          <p:nvPr/>
        </p:nvCxnSpPr>
        <p:spPr>
          <a:xfrm>
            <a:off x="1628009" y="3430841"/>
            <a:ext cx="827159" cy="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47" name="Google Shape;329;p23">
            <a:extLst>
              <a:ext uri="{FF2B5EF4-FFF2-40B4-BE49-F238E27FC236}">
                <a16:creationId xmlns:a16="http://schemas.microsoft.com/office/drawing/2014/main" id="{C2575841-6A62-F993-7382-6D5E31EDC8BC}"/>
              </a:ext>
            </a:extLst>
          </p:cNvPr>
          <p:cNvSpPr/>
          <p:nvPr/>
        </p:nvSpPr>
        <p:spPr>
          <a:xfrm>
            <a:off x="6243931" y="267417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Select Quantity </a:t>
            </a:r>
            <a:endParaRPr dirty="0">
              <a:solidFill>
                <a:schemeClr val="lt1"/>
              </a:solidFill>
              <a:latin typeface="Catamaran"/>
              <a:ea typeface="Catamaran"/>
              <a:cs typeface="Catamaran"/>
              <a:sym typeface="Catamaran"/>
            </a:endParaRPr>
          </a:p>
        </p:txBody>
      </p:sp>
      <p:sp>
        <p:nvSpPr>
          <p:cNvPr id="58" name="Google Shape;329;p23">
            <a:extLst>
              <a:ext uri="{FF2B5EF4-FFF2-40B4-BE49-F238E27FC236}">
                <a16:creationId xmlns:a16="http://schemas.microsoft.com/office/drawing/2014/main" id="{4A50D33B-9B73-6DFB-B74C-9209C01DD915}"/>
              </a:ext>
            </a:extLst>
          </p:cNvPr>
          <p:cNvSpPr/>
          <p:nvPr/>
        </p:nvSpPr>
        <p:spPr>
          <a:xfrm>
            <a:off x="7827027" y="4420087"/>
            <a:ext cx="966238" cy="486938"/>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Home </a:t>
            </a:r>
            <a:endParaRPr dirty="0">
              <a:solidFill>
                <a:schemeClr val="lt1"/>
              </a:solidFill>
              <a:latin typeface="Catamaran"/>
              <a:ea typeface="Catamaran"/>
              <a:cs typeface="Catamaran"/>
              <a:sym typeface="Catamaran"/>
            </a:endParaRPr>
          </a:p>
        </p:txBody>
      </p:sp>
      <p:cxnSp>
        <p:nvCxnSpPr>
          <p:cNvPr id="2" name="Straight Arrow Connector 1">
            <a:extLst>
              <a:ext uri="{FF2B5EF4-FFF2-40B4-BE49-F238E27FC236}">
                <a16:creationId xmlns:a16="http://schemas.microsoft.com/office/drawing/2014/main" id="{4D6BA26E-2A32-3D6F-9821-9907311EB9A4}"/>
              </a:ext>
            </a:extLst>
          </p:cNvPr>
          <p:cNvCxnSpPr>
            <a:cxnSpLocks/>
          </p:cNvCxnSpPr>
          <p:nvPr/>
        </p:nvCxnSpPr>
        <p:spPr>
          <a:xfrm>
            <a:off x="7201361" y="4694507"/>
            <a:ext cx="589200" cy="0"/>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C7CC371-9D4A-A160-1CBE-41F505FC9D5E}"/>
              </a:ext>
            </a:extLst>
          </p:cNvPr>
          <p:cNvCxnSpPr>
            <a:cxnSpLocks/>
          </p:cNvCxnSpPr>
          <p:nvPr/>
        </p:nvCxnSpPr>
        <p:spPr>
          <a:xfrm>
            <a:off x="6913962" y="3106757"/>
            <a:ext cx="31261" cy="13143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5" name="Google Shape;330;p23">
            <a:extLst>
              <a:ext uri="{FF2B5EF4-FFF2-40B4-BE49-F238E27FC236}">
                <a16:creationId xmlns:a16="http://schemas.microsoft.com/office/drawing/2014/main" id="{322BE5B3-1EF0-D3A4-F0CB-F6C29E666EBD}"/>
              </a:ext>
            </a:extLst>
          </p:cNvPr>
          <p:cNvCxnSpPr>
            <a:cxnSpLocks/>
          </p:cNvCxnSpPr>
          <p:nvPr/>
        </p:nvCxnSpPr>
        <p:spPr>
          <a:xfrm rot="16200000" flipH="1">
            <a:off x="5833844" y="1625010"/>
            <a:ext cx="584331" cy="1575904"/>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6" name="Google Shape;323;p23">
            <a:extLst>
              <a:ext uri="{FF2B5EF4-FFF2-40B4-BE49-F238E27FC236}">
                <a16:creationId xmlns:a16="http://schemas.microsoft.com/office/drawing/2014/main" id="{D5DEA7E1-958E-0D76-9CE2-E2B71DC0092F}"/>
              </a:ext>
            </a:extLst>
          </p:cNvPr>
          <p:cNvSpPr/>
          <p:nvPr/>
        </p:nvSpPr>
        <p:spPr>
          <a:xfrm>
            <a:off x="1472232" y="944971"/>
            <a:ext cx="1420201" cy="546900"/>
          </a:xfrm>
          <a:prstGeom prst="roundRect">
            <a:avLst>
              <a:gd name="adj" fmla="val 50000"/>
            </a:avLst>
          </a:prstGeom>
          <a:solidFill>
            <a:schemeClr val="accent1"/>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solidFill>
                  <a:schemeClr val="lt1"/>
                </a:solidFill>
                <a:latin typeface="Catamaran"/>
                <a:ea typeface="Catamaran"/>
                <a:cs typeface="Catamaran"/>
                <a:sym typeface="Catamaran"/>
              </a:rPr>
              <a:t>S</a:t>
            </a:r>
            <a:r>
              <a:rPr lang="en" sz="1600" dirty="0">
                <a:solidFill>
                  <a:schemeClr val="lt1"/>
                </a:solidFill>
                <a:latin typeface="Catamaran"/>
                <a:ea typeface="Catamaran"/>
                <a:cs typeface="Catamaran"/>
                <a:sym typeface="Catamaran"/>
              </a:rPr>
              <a:t>ign-up</a:t>
            </a:r>
            <a:endParaRPr sz="1600" dirty="0">
              <a:solidFill>
                <a:schemeClr val="lt1"/>
              </a:solidFill>
              <a:latin typeface="Catamaran"/>
              <a:ea typeface="Catamaran"/>
              <a:cs typeface="Catamaran"/>
              <a:sym typeface="Catamaran"/>
            </a:endParaRPr>
          </a:p>
        </p:txBody>
      </p:sp>
      <p:sp>
        <p:nvSpPr>
          <p:cNvPr id="7" name="Google Shape;324;p23">
            <a:extLst>
              <a:ext uri="{FF2B5EF4-FFF2-40B4-BE49-F238E27FC236}">
                <a16:creationId xmlns:a16="http://schemas.microsoft.com/office/drawing/2014/main" id="{3792DF25-6453-94E1-49D5-F919EB82A409}"/>
              </a:ext>
            </a:extLst>
          </p:cNvPr>
          <p:cNvSpPr/>
          <p:nvPr/>
        </p:nvSpPr>
        <p:spPr>
          <a:xfrm>
            <a:off x="4658677" y="2149149"/>
            <a:ext cx="1420201"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solidFill>
                  <a:schemeClr val="lt1"/>
                </a:solidFill>
                <a:latin typeface="Catamaran"/>
                <a:ea typeface="Catamaran"/>
                <a:cs typeface="Catamaran"/>
                <a:sym typeface="Catamaran"/>
              </a:rPr>
              <a:t>S</a:t>
            </a:r>
            <a:r>
              <a:rPr lang="en" sz="1600" dirty="0">
                <a:solidFill>
                  <a:schemeClr val="lt1"/>
                </a:solidFill>
                <a:latin typeface="Catamaran"/>
                <a:ea typeface="Catamaran"/>
                <a:cs typeface="Catamaran"/>
                <a:sym typeface="Catamaran"/>
              </a:rPr>
              <a:t>ee </a:t>
            </a:r>
            <a:r>
              <a:rPr lang="en" dirty="0">
                <a:solidFill>
                  <a:schemeClr val="lt1"/>
                </a:solidFill>
                <a:latin typeface="Catamaran"/>
                <a:ea typeface="Catamaran"/>
                <a:cs typeface="Catamaran"/>
                <a:sym typeface="Catamaran"/>
              </a:rPr>
              <a:t>peevious year questions</a:t>
            </a:r>
            <a:endParaRPr dirty="0">
              <a:solidFill>
                <a:schemeClr val="lt1"/>
              </a:solidFill>
              <a:latin typeface="Catamaran"/>
              <a:ea typeface="Catamaran"/>
              <a:cs typeface="Catamaran"/>
              <a:sym typeface="Catamaran"/>
            </a:endParaRPr>
          </a:p>
        </p:txBody>
      </p:sp>
      <p:sp>
        <p:nvSpPr>
          <p:cNvPr id="8" name="Google Shape;325;p23">
            <a:extLst>
              <a:ext uri="{FF2B5EF4-FFF2-40B4-BE49-F238E27FC236}">
                <a16:creationId xmlns:a16="http://schemas.microsoft.com/office/drawing/2014/main" id="{6468BF4F-EC95-1742-124F-C09EC5C411F0}"/>
              </a:ext>
            </a:extLst>
          </p:cNvPr>
          <p:cNvSpPr/>
          <p:nvPr/>
        </p:nvSpPr>
        <p:spPr>
          <a:xfrm>
            <a:off x="1243885" y="1816395"/>
            <a:ext cx="1656183" cy="546900"/>
          </a:xfrm>
          <a:prstGeom prst="roundRect">
            <a:avLst>
              <a:gd name="adj" fmla="val 50000"/>
            </a:avLst>
          </a:prstGeom>
          <a:solidFill>
            <a:schemeClr val="accent5"/>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Sign In</a:t>
            </a:r>
            <a:endParaRPr sz="1600" dirty="0">
              <a:solidFill>
                <a:schemeClr val="lt1"/>
              </a:solidFill>
              <a:latin typeface="Catamaran"/>
              <a:ea typeface="Catamaran"/>
              <a:cs typeface="Catamaran"/>
              <a:sym typeface="Catamaran"/>
            </a:endParaRPr>
          </a:p>
        </p:txBody>
      </p:sp>
      <p:sp>
        <p:nvSpPr>
          <p:cNvPr id="11" name="Google Shape;328;p23">
            <a:extLst>
              <a:ext uri="{FF2B5EF4-FFF2-40B4-BE49-F238E27FC236}">
                <a16:creationId xmlns:a16="http://schemas.microsoft.com/office/drawing/2014/main" id="{AEE21567-628A-AAE4-2DE9-8DF40A974B5E}"/>
              </a:ext>
            </a:extLst>
          </p:cNvPr>
          <p:cNvSpPr/>
          <p:nvPr/>
        </p:nvSpPr>
        <p:spPr>
          <a:xfrm>
            <a:off x="4658677" y="329853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View </a:t>
            </a:r>
            <a:r>
              <a:rPr lang="en-IN" dirty="0" err="1">
                <a:solidFill>
                  <a:schemeClr val="lt1"/>
                </a:solidFill>
                <a:latin typeface="Catamaran"/>
                <a:ea typeface="Catamaran"/>
                <a:cs typeface="Catamaran"/>
                <a:sym typeface="Catamaran"/>
              </a:rPr>
              <a:t>desciption</a:t>
            </a:r>
            <a:endParaRPr dirty="0">
              <a:solidFill>
                <a:schemeClr val="lt1"/>
              </a:solidFill>
              <a:latin typeface="Catamaran"/>
              <a:ea typeface="Catamaran"/>
              <a:cs typeface="Catamaran"/>
              <a:sym typeface="Catamaran"/>
            </a:endParaRPr>
          </a:p>
        </p:txBody>
      </p:sp>
      <p:sp>
        <p:nvSpPr>
          <p:cNvPr id="12" name="Google Shape;329;p23">
            <a:extLst>
              <a:ext uri="{FF2B5EF4-FFF2-40B4-BE49-F238E27FC236}">
                <a16:creationId xmlns:a16="http://schemas.microsoft.com/office/drawing/2014/main" id="{70143E48-82DE-041C-5BA3-43F022B52CD2}"/>
              </a:ext>
            </a:extLst>
          </p:cNvPr>
          <p:cNvSpPr/>
          <p:nvPr/>
        </p:nvSpPr>
        <p:spPr>
          <a:xfrm>
            <a:off x="6235123" y="4421057"/>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Passed/failed </a:t>
            </a:r>
            <a:endParaRPr dirty="0">
              <a:solidFill>
                <a:schemeClr val="lt1"/>
              </a:solidFill>
              <a:latin typeface="Catamaran"/>
              <a:ea typeface="Catamaran"/>
              <a:cs typeface="Catamaran"/>
              <a:sym typeface="Catamaran"/>
            </a:endParaRPr>
          </a:p>
        </p:txBody>
      </p:sp>
      <p:cxnSp>
        <p:nvCxnSpPr>
          <p:cNvPr id="13" name="Google Shape;331;p23">
            <a:extLst>
              <a:ext uri="{FF2B5EF4-FFF2-40B4-BE49-F238E27FC236}">
                <a16:creationId xmlns:a16="http://schemas.microsoft.com/office/drawing/2014/main" id="{F83C5EC6-94C2-EF1E-4015-561AE9E5358B}"/>
              </a:ext>
            </a:extLst>
          </p:cNvPr>
          <p:cNvCxnSpPr>
            <a:cxnSpLocks/>
          </p:cNvCxnSpPr>
          <p:nvPr/>
        </p:nvCxnSpPr>
        <p:spPr>
          <a:xfrm rot="5400000" flipH="1" flipV="1">
            <a:off x="4070652" y="3307450"/>
            <a:ext cx="584331" cy="1754392"/>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16" name="Google Shape;334;p23">
            <a:extLst>
              <a:ext uri="{FF2B5EF4-FFF2-40B4-BE49-F238E27FC236}">
                <a16:creationId xmlns:a16="http://schemas.microsoft.com/office/drawing/2014/main" id="{56234B39-3C3A-CADB-C6B3-A1D7162CC7CA}"/>
              </a:ext>
            </a:extLst>
          </p:cNvPr>
          <p:cNvCxnSpPr>
            <a:cxnSpLocks/>
          </p:cNvCxnSpPr>
          <p:nvPr/>
        </p:nvCxnSpPr>
        <p:spPr>
          <a:xfrm rot="16200000" flipH="1">
            <a:off x="2211720" y="3269860"/>
            <a:ext cx="570318" cy="954180"/>
          </a:xfrm>
          <a:prstGeom prst="bentConnector3">
            <a:avLst>
              <a:gd name="adj1" fmla="val 50000"/>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cxnSp>
        <p:nvCxnSpPr>
          <p:cNvPr id="17" name="Google Shape;335;p23">
            <a:extLst>
              <a:ext uri="{FF2B5EF4-FFF2-40B4-BE49-F238E27FC236}">
                <a16:creationId xmlns:a16="http://schemas.microsoft.com/office/drawing/2014/main" id="{9566BD5E-0E81-DAEC-50D9-467C37D35749}"/>
              </a:ext>
            </a:extLst>
          </p:cNvPr>
          <p:cNvCxnSpPr>
            <a:cxnSpLocks/>
            <a:stCxn id="11" idx="0"/>
            <a:endCxn id="7" idx="0"/>
          </p:cNvCxnSpPr>
          <p:nvPr/>
        </p:nvCxnSpPr>
        <p:spPr>
          <a:xfrm rot="5400000" flipH="1" flipV="1">
            <a:off x="4794084" y="2723843"/>
            <a:ext cx="1149388" cy="12700"/>
          </a:xfrm>
          <a:prstGeom prst="bentConnector5">
            <a:avLst>
              <a:gd name="adj1" fmla="val 26209"/>
              <a:gd name="adj2" fmla="val -7391339"/>
              <a:gd name="adj3" fmla="val 119889"/>
            </a:avLst>
          </a:prstGeom>
          <a:noFill/>
          <a:ln w="9525" cap="flat" cmpd="sng">
            <a:solidFill>
              <a:schemeClr val="dk2"/>
            </a:solidFill>
            <a:prstDash val="solid"/>
            <a:round/>
            <a:headEnd type="none" w="sm" len="sm"/>
            <a:tailEnd type="none" w="sm" len="sm"/>
          </a:ln>
          <a:effectLst>
            <a:reflection blurRad="6350" stA="52000" endA="300" endPos="35000" dir="5400000" sy="-100000" algn="bl" rotWithShape="0"/>
          </a:effectLst>
        </p:spPr>
      </p:cxnSp>
      <p:sp>
        <p:nvSpPr>
          <p:cNvPr id="18" name="Google Shape;326;p23">
            <a:extLst>
              <a:ext uri="{FF2B5EF4-FFF2-40B4-BE49-F238E27FC236}">
                <a16:creationId xmlns:a16="http://schemas.microsoft.com/office/drawing/2014/main" id="{ED1FBD22-DE84-6F24-947F-1347B3F88342}"/>
              </a:ext>
            </a:extLst>
          </p:cNvPr>
          <p:cNvSpPr/>
          <p:nvPr/>
        </p:nvSpPr>
        <p:spPr>
          <a:xfrm>
            <a:off x="2440190" y="3938190"/>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Home Page</a:t>
            </a:r>
            <a:endParaRPr dirty="0">
              <a:solidFill>
                <a:schemeClr val="lt1"/>
              </a:solidFill>
              <a:latin typeface="Catamaran"/>
              <a:ea typeface="Catamaran"/>
              <a:cs typeface="Catamaran"/>
              <a:sym typeface="Catamaran"/>
            </a:endParaRPr>
          </a:p>
        </p:txBody>
      </p:sp>
      <p:cxnSp>
        <p:nvCxnSpPr>
          <p:cNvPr id="19" name="Straight Connector 18">
            <a:extLst>
              <a:ext uri="{FF2B5EF4-FFF2-40B4-BE49-F238E27FC236}">
                <a16:creationId xmlns:a16="http://schemas.microsoft.com/office/drawing/2014/main" id="{DA547B55-894E-62C5-DD9B-8FFCAE7FA4FD}"/>
              </a:ext>
            </a:extLst>
          </p:cNvPr>
          <p:cNvCxnSpPr/>
          <p:nvPr/>
        </p:nvCxnSpPr>
        <p:spPr>
          <a:xfrm>
            <a:off x="2019789" y="1491871"/>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57A360-BFBD-FF4A-5C5D-522A4B29E305}"/>
              </a:ext>
            </a:extLst>
          </p:cNvPr>
          <p:cNvCxnSpPr>
            <a:cxnSpLocks/>
          </p:cNvCxnSpPr>
          <p:nvPr/>
        </p:nvCxnSpPr>
        <p:spPr>
          <a:xfrm>
            <a:off x="1606210" y="3461792"/>
            <a:ext cx="827159" cy="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1" name="Google Shape;329;p23">
            <a:extLst>
              <a:ext uri="{FF2B5EF4-FFF2-40B4-BE49-F238E27FC236}">
                <a16:creationId xmlns:a16="http://schemas.microsoft.com/office/drawing/2014/main" id="{4F84A48B-3807-DD8A-F8EC-15A968ABEFD5}"/>
              </a:ext>
            </a:extLst>
          </p:cNvPr>
          <p:cNvSpPr/>
          <p:nvPr/>
        </p:nvSpPr>
        <p:spPr>
          <a:xfrm>
            <a:off x="6222132" y="2705128"/>
            <a:ext cx="1420201" cy="546900"/>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Quiz  </a:t>
            </a:r>
            <a:endParaRPr dirty="0">
              <a:solidFill>
                <a:schemeClr val="lt1"/>
              </a:solidFill>
              <a:latin typeface="Catamaran"/>
              <a:ea typeface="Catamaran"/>
              <a:cs typeface="Catamaran"/>
              <a:sym typeface="Catamaran"/>
            </a:endParaRPr>
          </a:p>
        </p:txBody>
      </p:sp>
      <p:sp>
        <p:nvSpPr>
          <p:cNvPr id="36" name="Google Shape;329;p23">
            <a:extLst>
              <a:ext uri="{FF2B5EF4-FFF2-40B4-BE49-F238E27FC236}">
                <a16:creationId xmlns:a16="http://schemas.microsoft.com/office/drawing/2014/main" id="{0E56755E-BDA0-96DC-909F-A7ADD0936161}"/>
              </a:ext>
            </a:extLst>
          </p:cNvPr>
          <p:cNvSpPr/>
          <p:nvPr/>
        </p:nvSpPr>
        <p:spPr>
          <a:xfrm>
            <a:off x="7805228" y="4451038"/>
            <a:ext cx="966238" cy="486938"/>
          </a:xfrm>
          <a:prstGeom prst="roundRect">
            <a:avLst>
              <a:gd name="adj" fmla="val 50000"/>
            </a:avLst>
          </a:prstGeom>
          <a:solidFill>
            <a:schemeClr val="accent2"/>
          </a:solidFill>
          <a:ln>
            <a:noFill/>
          </a:ln>
          <a:effectLst>
            <a:reflection blurRad="6350" stA="52000" endA="300" endPos="350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Catamaran"/>
                <a:ea typeface="Catamaran"/>
                <a:cs typeface="Catamaran"/>
                <a:sym typeface="Catamaran"/>
              </a:rPr>
              <a:t>Home </a:t>
            </a:r>
            <a:endParaRPr dirty="0">
              <a:solidFill>
                <a:schemeClr val="lt1"/>
              </a:solidFill>
              <a:latin typeface="Catamaran"/>
              <a:ea typeface="Catamaran"/>
              <a:cs typeface="Catamaran"/>
              <a:sym typeface="Catamaran"/>
            </a:endParaRPr>
          </a:p>
        </p:txBody>
      </p:sp>
      <p:cxnSp>
        <p:nvCxnSpPr>
          <p:cNvPr id="39" name="Straight Connector 38">
            <a:extLst>
              <a:ext uri="{FF2B5EF4-FFF2-40B4-BE49-F238E27FC236}">
                <a16:creationId xmlns:a16="http://schemas.microsoft.com/office/drawing/2014/main" id="{D8624FB9-D84C-A89C-5581-1AFAD03261D4}"/>
              </a:ext>
            </a:extLst>
          </p:cNvPr>
          <p:cNvCxnSpPr>
            <a:cxnSpLocks/>
          </p:cNvCxnSpPr>
          <p:nvPr/>
        </p:nvCxnSpPr>
        <p:spPr>
          <a:xfrm>
            <a:off x="2041587" y="2376674"/>
            <a:ext cx="0" cy="376087"/>
          </a:xfrm>
          <a:prstGeom prst="line">
            <a:avLst/>
          </a:prstGeom>
          <a:ln>
            <a:solidFill>
              <a:schemeClr val="tx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
        <p:nvSpPr>
          <p:cNvPr id="367" name="Google Shape;367;p26"/>
          <p:cNvSpPr txBox="1">
            <a:spLocks noGrp="1"/>
          </p:cNvSpPr>
          <p:nvPr>
            <p:ph type="ctrTitle" idx="4294967295"/>
          </p:nvPr>
        </p:nvSpPr>
        <p:spPr>
          <a:xfrm>
            <a:off x="890124" y="1995432"/>
            <a:ext cx="7432676" cy="116046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dirty="0">
                <a:solidFill>
                  <a:schemeClr val="lt1"/>
                </a:solidFill>
              </a:rPr>
              <a:t>THANK YOU</a:t>
            </a:r>
            <a:endParaRPr sz="60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FLUTTER</a:t>
            </a:r>
            <a:endParaRPr dirty="0"/>
          </a:p>
        </p:txBody>
      </p:sp>
      <p:sp>
        <p:nvSpPr>
          <p:cNvPr id="227" name="Google Shape;227;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spcAft>
                <a:spcPts val="800"/>
              </a:spcAft>
            </a:pPr>
            <a:r>
              <a:rPr lang="en-US" b="1" dirty="0">
                <a:solidFill>
                  <a:schemeClr val="accent1"/>
                </a:solidFill>
              </a:rPr>
              <a:t>Google's free and open-source UI framework </a:t>
            </a:r>
            <a:endParaRPr dirty="0">
              <a:solidFill>
                <a:schemeClr val="accent1"/>
              </a:solidFill>
            </a:endParaRPr>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9600" b="1" dirty="0">
              <a:solidFill>
                <a:schemeClr val="lt1"/>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81" y="2571750"/>
            <a:ext cx="1224136" cy="1440160"/>
          </a:xfrm>
          <a:prstGeom prst="rect">
            <a:avLst/>
          </a:prstGeom>
          <a:ln>
            <a:noFill/>
          </a:ln>
          <a:effectLst>
            <a:outerShdw blurRad="50800" dist="50800" dir="5400000" algn="ctr" rotWithShape="0">
              <a:schemeClr val="bg1"/>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252" name="Google Shape;252;p18"/>
          <p:cNvSpPr txBox="1">
            <a:spLocks noGrp="1"/>
          </p:cNvSpPr>
          <p:nvPr>
            <p:ph type="subTitle" idx="4294967295"/>
          </p:nvPr>
        </p:nvSpPr>
        <p:spPr>
          <a:xfrm>
            <a:off x="395537" y="771550"/>
            <a:ext cx="8748463" cy="3672214"/>
          </a:xfrm>
          <a:prstGeom prst="rect">
            <a:avLst/>
          </a:prstGeom>
          <a:ln>
            <a:noFill/>
          </a:ln>
        </p:spPr>
        <p:txBody>
          <a:bodyPr spcFirstLastPara="1" wrap="square" lIns="0" tIns="0" rIns="0" bIns="0" anchor="t" anchorCtr="0">
            <a:noAutofit/>
          </a:bodyPr>
          <a:lstStyle/>
          <a:p>
            <a:pPr marL="342900" indent="-342900">
              <a:spcAft>
                <a:spcPts val="800"/>
              </a:spcAft>
              <a:buClr>
                <a:schemeClr val="bg1"/>
              </a:buClr>
              <a:buFont typeface="Wingdings" pitchFamily="2" charset="2"/>
              <a:buChar char="Ø"/>
            </a:pPr>
            <a:r>
              <a:rPr lang="en" b="1" dirty="0">
                <a:solidFill>
                  <a:schemeClr val="bg1"/>
                </a:solidFill>
                <a:latin typeface="Catamaran" charset="0"/>
                <a:cs typeface="Catamaran" charset="0"/>
              </a:rPr>
              <a:t>Flutter</a:t>
            </a:r>
            <a:r>
              <a:rPr lang="en-US" b="1" dirty="0">
                <a:solidFill>
                  <a:schemeClr val="bg1"/>
                </a:solidFill>
                <a:latin typeface="Catamaran" charset="0"/>
                <a:cs typeface="Catamaran" charset="0"/>
              </a:rPr>
              <a:t> is a UI toolkit for building fast, beautiful, natively </a:t>
            </a:r>
          </a:p>
          <a:p>
            <a:pPr marL="0" indent="0">
              <a:spcAft>
                <a:spcPts val="800"/>
              </a:spcAft>
              <a:buClr>
                <a:schemeClr val="bg1"/>
              </a:buClr>
              <a:buNone/>
            </a:pPr>
            <a:r>
              <a:rPr lang="en-US" b="1" dirty="0">
                <a:solidFill>
                  <a:schemeClr val="bg1"/>
                </a:solidFill>
                <a:latin typeface="Catamaran" charset="0"/>
                <a:cs typeface="Catamaran" charset="0"/>
              </a:rPr>
              <a:t>      compiled applications for mobile, web, and desktop with</a:t>
            </a:r>
          </a:p>
          <a:p>
            <a:pPr marL="0" indent="0">
              <a:spcAft>
                <a:spcPts val="800"/>
              </a:spcAft>
              <a:buClr>
                <a:schemeClr val="bg1"/>
              </a:buClr>
              <a:buNone/>
            </a:pPr>
            <a:r>
              <a:rPr lang="en-US" b="1" dirty="0">
                <a:solidFill>
                  <a:schemeClr val="bg1"/>
                </a:solidFill>
                <a:latin typeface="Catamaran" charset="0"/>
                <a:cs typeface="Catamaran" charset="0"/>
              </a:rPr>
              <a:t>      one programing language and single codebase</a:t>
            </a:r>
          </a:p>
          <a:p>
            <a:pPr marL="342900" indent="-342900">
              <a:spcAft>
                <a:spcPts val="800"/>
              </a:spcAft>
              <a:buClr>
                <a:schemeClr val="bg1"/>
              </a:buClr>
              <a:buFont typeface="Wingdings" pitchFamily="2" charset="2"/>
              <a:buChar char="Ø"/>
            </a:pPr>
            <a:r>
              <a:rPr lang="en-US" b="1" dirty="0">
                <a:solidFill>
                  <a:schemeClr val="bg1"/>
                </a:solidFill>
                <a:latin typeface="Catamaran" charset="0"/>
                <a:cs typeface="Catamaran" charset="0"/>
              </a:rPr>
              <a:t>It is free and open-source </a:t>
            </a:r>
          </a:p>
          <a:p>
            <a:pPr marL="342900" indent="-342900">
              <a:spcAft>
                <a:spcPts val="800"/>
              </a:spcAft>
              <a:buClr>
                <a:schemeClr val="bg1"/>
              </a:buClr>
              <a:buFont typeface="Wingdings" pitchFamily="2" charset="2"/>
              <a:buChar char="Ø"/>
            </a:pPr>
            <a:r>
              <a:rPr lang="en-US" b="1" dirty="0">
                <a:solidFill>
                  <a:schemeClr val="bg1"/>
                </a:solidFill>
                <a:latin typeface="Catamaran" charset="0"/>
                <a:cs typeface="Catamaran" charset="0"/>
              </a:rPr>
              <a:t>Flutter is different from other frameworks because it neither</a:t>
            </a:r>
          </a:p>
          <a:p>
            <a:pPr marL="0" indent="0">
              <a:spcAft>
                <a:spcPts val="800"/>
              </a:spcAft>
              <a:buClr>
                <a:schemeClr val="bg1"/>
              </a:buClr>
              <a:buNone/>
            </a:pPr>
            <a:r>
              <a:rPr lang="en-US" b="1" dirty="0">
                <a:solidFill>
                  <a:schemeClr val="bg1"/>
                </a:solidFill>
                <a:latin typeface="Catamaran" charset="0"/>
                <a:cs typeface="Catamaran" charset="0"/>
              </a:rPr>
              <a:t>     uses Web View nor the OEM widgets that shipped with the </a:t>
            </a:r>
          </a:p>
          <a:p>
            <a:pPr marL="0" indent="0">
              <a:spcAft>
                <a:spcPts val="800"/>
              </a:spcAft>
              <a:buClr>
                <a:schemeClr val="bg1"/>
              </a:buClr>
              <a:buNone/>
            </a:pPr>
            <a:r>
              <a:rPr lang="en-US" b="1" dirty="0">
                <a:solidFill>
                  <a:schemeClr val="bg1"/>
                </a:solidFill>
                <a:latin typeface="Catamaran" charset="0"/>
                <a:cs typeface="Catamaran" charset="0"/>
              </a:rPr>
              <a:t>     device.</a:t>
            </a:r>
            <a:endParaRPr lang="en-IN" b="1" dirty="0">
              <a:solidFill>
                <a:schemeClr val="bg1"/>
              </a:solidFill>
              <a:latin typeface="Catamaran" charset="0"/>
              <a:cs typeface="Catamaran" charset="0"/>
            </a:endParaRPr>
          </a:p>
          <a:p>
            <a:pPr marL="0" indent="0">
              <a:spcAft>
                <a:spcPts val="800"/>
              </a:spcAft>
              <a:buClr>
                <a:schemeClr val="bg1"/>
              </a:buClr>
              <a:buNone/>
            </a:pPr>
            <a:endParaRPr b="1" dirty="0">
              <a:solidFill>
                <a:schemeClr val="bg1"/>
              </a:solidFill>
              <a:latin typeface="Catamaran" charset="0"/>
              <a:cs typeface="Catamar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000"/>
                                        <p:tgtEl>
                                          <p:spTgt spid="252">
                                            <p:txEl>
                                              <p:pRg st="0" end="0"/>
                                            </p:txEl>
                                          </p:spTgt>
                                        </p:tgtEl>
                                      </p:cBhvr>
                                    </p:animEffect>
                                    <p:anim calcmode="lin" valueType="num">
                                      <p:cBhvr>
                                        <p:cTn id="8" dur="1000" fill="hold"/>
                                        <p:tgtEl>
                                          <p:spTgt spid="25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animEffect transition="in" filter="fade">
                                      <p:cBhvr>
                                        <p:cTn id="13" dur="1000"/>
                                        <p:tgtEl>
                                          <p:spTgt spid="252">
                                            <p:txEl>
                                              <p:pRg st="1" end="1"/>
                                            </p:txEl>
                                          </p:spTgt>
                                        </p:tgtEl>
                                      </p:cBhvr>
                                    </p:animEffect>
                                    <p:anim calcmode="lin" valueType="num">
                                      <p:cBhvr>
                                        <p:cTn id="14" dur="1000" fill="hold"/>
                                        <p:tgtEl>
                                          <p:spTgt spid="25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5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2">
                                            <p:txEl>
                                              <p:pRg st="2" end="2"/>
                                            </p:txEl>
                                          </p:spTgt>
                                        </p:tgtEl>
                                        <p:attrNameLst>
                                          <p:attrName>style.visibility</p:attrName>
                                        </p:attrNameLst>
                                      </p:cBhvr>
                                      <p:to>
                                        <p:strVal val="visible"/>
                                      </p:to>
                                    </p:set>
                                    <p:animEffect transition="in" filter="fade">
                                      <p:cBhvr>
                                        <p:cTn id="19" dur="1000"/>
                                        <p:tgtEl>
                                          <p:spTgt spid="252">
                                            <p:txEl>
                                              <p:pRg st="2" end="2"/>
                                            </p:txEl>
                                          </p:spTgt>
                                        </p:tgtEl>
                                      </p:cBhvr>
                                    </p:animEffect>
                                    <p:anim calcmode="lin" valueType="num">
                                      <p:cBhvr>
                                        <p:cTn id="20" dur="1000" fill="hold"/>
                                        <p:tgtEl>
                                          <p:spTgt spid="25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5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2">
                                            <p:txEl>
                                              <p:pRg st="3" end="3"/>
                                            </p:txEl>
                                          </p:spTgt>
                                        </p:tgtEl>
                                        <p:attrNameLst>
                                          <p:attrName>style.visibility</p:attrName>
                                        </p:attrNameLst>
                                      </p:cBhvr>
                                      <p:to>
                                        <p:strVal val="visible"/>
                                      </p:to>
                                    </p:set>
                                    <p:animEffect transition="in" filter="fade">
                                      <p:cBhvr>
                                        <p:cTn id="25" dur="1000"/>
                                        <p:tgtEl>
                                          <p:spTgt spid="252">
                                            <p:txEl>
                                              <p:pRg st="3" end="3"/>
                                            </p:txEl>
                                          </p:spTgt>
                                        </p:tgtEl>
                                      </p:cBhvr>
                                    </p:animEffect>
                                    <p:anim calcmode="lin" valueType="num">
                                      <p:cBhvr>
                                        <p:cTn id="26" dur="1000" fill="hold"/>
                                        <p:tgtEl>
                                          <p:spTgt spid="25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5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2">
                                            <p:txEl>
                                              <p:pRg st="4" end="4"/>
                                            </p:txEl>
                                          </p:spTgt>
                                        </p:tgtEl>
                                        <p:attrNameLst>
                                          <p:attrName>style.visibility</p:attrName>
                                        </p:attrNameLst>
                                      </p:cBhvr>
                                      <p:to>
                                        <p:strVal val="visible"/>
                                      </p:to>
                                    </p:set>
                                    <p:animEffect transition="in" filter="fade">
                                      <p:cBhvr>
                                        <p:cTn id="31" dur="1000"/>
                                        <p:tgtEl>
                                          <p:spTgt spid="252">
                                            <p:txEl>
                                              <p:pRg st="4" end="4"/>
                                            </p:txEl>
                                          </p:spTgt>
                                        </p:tgtEl>
                                      </p:cBhvr>
                                    </p:animEffect>
                                    <p:anim calcmode="lin" valueType="num">
                                      <p:cBhvr>
                                        <p:cTn id="32" dur="1000" fill="hold"/>
                                        <p:tgtEl>
                                          <p:spTgt spid="25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5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2">
                                            <p:txEl>
                                              <p:pRg st="5" end="5"/>
                                            </p:txEl>
                                          </p:spTgt>
                                        </p:tgtEl>
                                        <p:attrNameLst>
                                          <p:attrName>style.visibility</p:attrName>
                                        </p:attrNameLst>
                                      </p:cBhvr>
                                      <p:to>
                                        <p:strVal val="visible"/>
                                      </p:to>
                                    </p:set>
                                    <p:animEffect transition="in" filter="fade">
                                      <p:cBhvr>
                                        <p:cTn id="37" dur="1000"/>
                                        <p:tgtEl>
                                          <p:spTgt spid="252">
                                            <p:txEl>
                                              <p:pRg st="5" end="5"/>
                                            </p:txEl>
                                          </p:spTgt>
                                        </p:tgtEl>
                                      </p:cBhvr>
                                    </p:animEffect>
                                    <p:anim calcmode="lin" valueType="num">
                                      <p:cBhvr>
                                        <p:cTn id="38" dur="1000" fill="hold"/>
                                        <p:tgtEl>
                                          <p:spTgt spid="25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5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2">
                                            <p:txEl>
                                              <p:pRg st="6" end="6"/>
                                            </p:txEl>
                                          </p:spTgt>
                                        </p:tgtEl>
                                        <p:attrNameLst>
                                          <p:attrName>style.visibility</p:attrName>
                                        </p:attrNameLst>
                                      </p:cBhvr>
                                      <p:to>
                                        <p:strVal val="visible"/>
                                      </p:to>
                                    </p:set>
                                    <p:animEffect transition="in" filter="fade">
                                      <p:cBhvr>
                                        <p:cTn id="43" dur="1000"/>
                                        <p:tgtEl>
                                          <p:spTgt spid="252">
                                            <p:txEl>
                                              <p:pRg st="6" end="6"/>
                                            </p:txEl>
                                          </p:spTgt>
                                        </p:tgtEl>
                                      </p:cBhvr>
                                    </p:animEffect>
                                    <p:anim calcmode="lin" valueType="num">
                                      <p:cBhvr>
                                        <p:cTn id="44" dur="1000" fill="hold"/>
                                        <p:tgtEl>
                                          <p:spTgt spid="25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5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467544" y="422443"/>
            <a:ext cx="7848872" cy="4298613"/>
          </a:xfrm>
          <a:prstGeom prst="rect">
            <a:avLst/>
          </a:prstGeom>
        </p:spPr>
        <p:txBody>
          <a:bodyPr wrap="square">
            <a:spAutoFit/>
          </a:bodyPr>
          <a:lstStyle/>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Instead, it uses its own high-performance rendering engine to draw widgets</a:t>
            </a:r>
          </a:p>
          <a:p>
            <a:pPr marL="342900" indent="-342900">
              <a:spcAft>
                <a:spcPts val="800"/>
              </a:spcAft>
              <a:buClr>
                <a:schemeClr val="bg1"/>
              </a:buClr>
              <a:buFont typeface="Wingdings" pitchFamily="2" charset="2"/>
              <a:buChar char="Ø"/>
            </a:pPr>
            <a:endParaRPr lang="en-US" sz="2400" b="1" dirty="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It also comes with a rich set of customizable widgets, all build from a modern reactive framework</a:t>
            </a:r>
          </a:p>
          <a:p>
            <a:pPr>
              <a:spcAft>
                <a:spcPts val="800"/>
              </a:spcAft>
              <a:buClr>
                <a:schemeClr val="bg1"/>
              </a:buClr>
            </a:pPr>
            <a:endParaRPr lang="en-US" sz="2400" b="1" dirty="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2400" b="1" dirty="0">
                <a:solidFill>
                  <a:schemeClr val="bg1"/>
                </a:solidFill>
                <a:latin typeface="Catamaran" charset="0"/>
                <a:cs typeface="Catamaran" charset="0"/>
              </a:rPr>
              <a:t>Stateful Hot Reload widget allows you to change your code and see it come to life in less than a second, without loosing the state of the app</a:t>
            </a:r>
          </a:p>
          <a:p>
            <a:pPr marL="342900" indent="-342900">
              <a:spcAft>
                <a:spcPts val="800"/>
              </a:spcAft>
              <a:buClr>
                <a:schemeClr val="bg1"/>
              </a:buClr>
              <a:buFont typeface="Wingdings" pitchFamily="2" charset="2"/>
              <a:buChar char="Ø"/>
            </a:pPr>
            <a:endParaRPr lang="en-US" sz="2400" b="1" dirty="0">
              <a:solidFill>
                <a:schemeClr val="bg1"/>
              </a:solidFill>
              <a:latin typeface="Catamaran" charset="0"/>
              <a:cs typeface="Catamaran" charset="0"/>
            </a:endParaRPr>
          </a:p>
        </p:txBody>
      </p:sp>
    </p:spTree>
    <p:extLst>
      <p:ext uri="{BB962C8B-B14F-4D97-AF65-F5344CB8AC3E}">
        <p14:creationId xmlns:p14="http://schemas.microsoft.com/office/powerpoint/2010/main" val="8767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3" name="Google Shape;1474;p48"/>
          <p:cNvGrpSpPr/>
          <p:nvPr/>
        </p:nvGrpSpPr>
        <p:grpSpPr>
          <a:xfrm>
            <a:off x="3008805" y="1373205"/>
            <a:ext cx="3335549" cy="3109440"/>
            <a:chOff x="9626723" y="5526313"/>
            <a:chExt cx="720002" cy="647256"/>
          </a:xfrm>
        </p:grpSpPr>
        <p:sp>
          <p:nvSpPr>
            <p:cNvPr id="4" name="Google Shape;1475;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 name="Google Shape;1476;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 name="Google Shape;1477;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7" name="Google Shape;1478;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8" name="Google Shape;1479;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9" name="Google Shape;1480;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0" name="Google Shape;1481;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1" name="Google Shape;1482;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2" name="Google Shape;1483;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3" name="Google Shape;1484;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4" name="Google Shape;1485;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15" name="Google Shape;1486;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17" name="Diagram 16"/>
          <p:cNvGraphicFramePr/>
          <p:nvPr>
            <p:extLst>
              <p:ext uri="{D42A27DB-BD31-4B8C-83A1-F6EECF244321}">
                <p14:modId xmlns:p14="http://schemas.microsoft.com/office/powerpoint/2010/main" val="3464424389"/>
              </p:ext>
            </p:extLst>
          </p:nvPr>
        </p:nvGraphicFramePr>
        <p:xfrm>
          <a:off x="1841938" y="520392"/>
          <a:ext cx="5688632"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9" name="Diagram 68"/>
          <p:cNvGraphicFramePr/>
          <p:nvPr>
            <p:extLst>
              <p:ext uri="{D42A27DB-BD31-4B8C-83A1-F6EECF244321}">
                <p14:modId xmlns:p14="http://schemas.microsoft.com/office/powerpoint/2010/main" val="1802075821"/>
              </p:ext>
            </p:extLst>
          </p:nvPr>
        </p:nvGraphicFramePr>
        <p:xfrm>
          <a:off x="1055344" y="3993494"/>
          <a:ext cx="2443655" cy="3077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9" name="Google Shape;1528;p48"/>
          <p:cNvGrpSpPr/>
          <p:nvPr/>
        </p:nvGrpSpPr>
        <p:grpSpPr>
          <a:xfrm>
            <a:off x="5097016" y="1587605"/>
            <a:ext cx="373052" cy="445791"/>
            <a:chOff x="8095060" y="5664590"/>
            <a:chExt cx="497404" cy="594389"/>
          </a:xfrm>
        </p:grpSpPr>
        <p:grpSp>
          <p:nvGrpSpPr>
            <p:cNvPr id="20" name="Google Shape;1529;p48"/>
            <p:cNvGrpSpPr/>
            <p:nvPr/>
          </p:nvGrpSpPr>
          <p:grpSpPr>
            <a:xfrm>
              <a:off x="8095060" y="5969027"/>
              <a:ext cx="497404" cy="289951"/>
              <a:chOff x="8095060" y="5969027"/>
              <a:chExt cx="497404" cy="289951"/>
            </a:xfrm>
          </p:grpSpPr>
          <p:sp>
            <p:nvSpPr>
              <p:cNvPr id="33" name="Google Shape;1530;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4" name="Google Shape;1531;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5" name="Google Shape;1532;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1" name="Google Shape;1533;p48"/>
            <p:cNvGrpSpPr/>
            <p:nvPr/>
          </p:nvGrpSpPr>
          <p:grpSpPr>
            <a:xfrm>
              <a:off x="8095060" y="5867832"/>
              <a:ext cx="497404" cy="289312"/>
              <a:chOff x="8095060" y="5867832"/>
              <a:chExt cx="497404" cy="289312"/>
            </a:xfrm>
          </p:grpSpPr>
          <p:sp>
            <p:nvSpPr>
              <p:cNvPr id="30" name="Google Shape;1534;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1" name="Google Shape;1535;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32" name="Google Shape;1536;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2" name="Google Shape;1537;p48"/>
            <p:cNvGrpSpPr/>
            <p:nvPr/>
          </p:nvGrpSpPr>
          <p:grpSpPr>
            <a:xfrm>
              <a:off x="8095060" y="5765998"/>
              <a:ext cx="497404" cy="289312"/>
              <a:chOff x="8095060" y="5765998"/>
              <a:chExt cx="497404" cy="289312"/>
            </a:xfrm>
          </p:grpSpPr>
          <p:sp>
            <p:nvSpPr>
              <p:cNvPr id="27" name="Google Shape;1538;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8" name="Google Shape;1539;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9" name="Google Shape;1540;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3" name="Google Shape;1541;p48"/>
            <p:cNvGrpSpPr/>
            <p:nvPr/>
          </p:nvGrpSpPr>
          <p:grpSpPr>
            <a:xfrm>
              <a:off x="8095060" y="5664590"/>
              <a:ext cx="497404" cy="290164"/>
              <a:chOff x="8095060" y="5664590"/>
              <a:chExt cx="497404" cy="290164"/>
            </a:xfrm>
          </p:grpSpPr>
          <p:sp>
            <p:nvSpPr>
              <p:cNvPr id="24" name="Google Shape;1542;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5" name="Google Shape;1543;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6" name="Google Shape;1544;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graphicFrame>
        <p:nvGraphicFramePr>
          <p:cNvPr id="37" name="Diagram 36"/>
          <p:cNvGraphicFramePr/>
          <p:nvPr>
            <p:extLst>
              <p:ext uri="{D42A27DB-BD31-4B8C-83A1-F6EECF244321}">
                <p14:modId xmlns:p14="http://schemas.microsoft.com/office/powerpoint/2010/main" val="1594923577"/>
              </p:ext>
            </p:extLst>
          </p:nvPr>
        </p:nvGraphicFramePr>
        <p:xfrm>
          <a:off x="5790417" y="1616750"/>
          <a:ext cx="1835759" cy="3077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8" name="Google Shape;1010;p47"/>
          <p:cNvGrpSpPr/>
          <p:nvPr/>
        </p:nvGrpSpPr>
        <p:grpSpPr>
          <a:xfrm>
            <a:off x="5725041" y="2777864"/>
            <a:ext cx="458943" cy="316488"/>
            <a:chOff x="5217925" y="3006476"/>
            <a:chExt cx="548975" cy="378574"/>
          </a:xfrm>
          <a:solidFill>
            <a:schemeClr val="bg1"/>
          </a:solidFill>
        </p:grpSpPr>
        <p:sp>
          <p:nvSpPr>
            <p:cNvPr id="39" name="Google Shape;1011;p47"/>
            <p:cNvSpPr/>
            <p:nvPr/>
          </p:nvSpPr>
          <p:spPr>
            <a:xfrm>
              <a:off x="5217925" y="3006476"/>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 name="Google Shape;1012;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aphicFrame>
        <p:nvGraphicFramePr>
          <p:cNvPr id="42" name="Diagram 41"/>
          <p:cNvGraphicFramePr/>
          <p:nvPr>
            <p:extLst>
              <p:ext uri="{D42A27DB-BD31-4B8C-83A1-F6EECF244321}">
                <p14:modId xmlns:p14="http://schemas.microsoft.com/office/powerpoint/2010/main" val="1882061581"/>
              </p:ext>
            </p:extLst>
          </p:nvPr>
        </p:nvGraphicFramePr>
        <p:xfrm>
          <a:off x="5767217" y="2417862"/>
          <a:ext cx="2477191" cy="30777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45" name="Rounded Rectangle 4"/>
          <p:cNvSpPr/>
          <p:nvPr/>
        </p:nvSpPr>
        <p:spPr>
          <a:xfrm>
            <a:off x="5783046" y="4001581"/>
            <a:ext cx="2447143" cy="277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IN" sz="2000" kern="1200" dirty="0"/>
          </a:p>
        </p:txBody>
      </p:sp>
      <p:graphicFrame>
        <p:nvGraphicFramePr>
          <p:cNvPr id="47" name="Diagram 46"/>
          <p:cNvGraphicFramePr/>
          <p:nvPr>
            <p:extLst>
              <p:ext uri="{D42A27DB-BD31-4B8C-83A1-F6EECF244321}">
                <p14:modId xmlns:p14="http://schemas.microsoft.com/office/powerpoint/2010/main" val="3340920590"/>
              </p:ext>
            </p:extLst>
          </p:nvPr>
        </p:nvGraphicFramePr>
        <p:xfrm>
          <a:off x="6444209" y="2762583"/>
          <a:ext cx="1872208" cy="30777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48" name="Google Shape;866;p47"/>
          <p:cNvGrpSpPr/>
          <p:nvPr/>
        </p:nvGrpSpPr>
        <p:grpSpPr>
          <a:xfrm>
            <a:off x="3825750" y="1591739"/>
            <a:ext cx="428269" cy="332225"/>
            <a:chOff x="1928175" y="312600"/>
            <a:chExt cx="425000" cy="373700"/>
          </a:xfrm>
          <a:solidFill>
            <a:schemeClr val="bg1"/>
          </a:solidFill>
        </p:grpSpPr>
        <p:sp>
          <p:nvSpPr>
            <p:cNvPr id="49" name="Google Shape;867;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75000"/>
                  </a:schemeClr>
                </a:solidFill>
              </a:endParaRPr>
            </a:p>
          </p:txBody>
        </p:sp>
        <p:sp>
          <p:nvSpPr>
            <p:cNvPr id="50" name="Google Shape;868;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75000"/>
                  </a:schemeClr>
                </a:solidFill>
              </a:endParaRPr>
            </a:p>
          </p:txBody>
        </p:sp>
      </p:grpSp>
      <p:graphicFrame>
        <p:nvGraphicFramePr>
          <p:cNvPr id="52" name="Diagram 51"/>
          <p:cNvGraphicFramePr/>
          <p:nvPr>
            <p:extLst>
              <p:ext uri="{D42A27DB-BD31-4B8C-83A1-F6EECF244321}">
                <p14:modId xmlns:p14="http://schemas.microsoft.com/office/powerpoint/2010/main" val="1979470218"/>
              </p:ext>
            </p:extLst>
          </p:nvPr>
        </p:nvGraphicFramePr>
        <p:xfrm>
          <a:off x="222284" y="1553724"/>
          <a:ext cx="3193990" cy="3077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53" name="Google Shape;1364;p48"/>
          <p:cNvGrpSpPr/>
          <p:nvPr/>
        </p:nvGrpSpPr>
        <p:grpSpPr>
          <a:xfrm>
            <a:off x="3175049" y="2693999"/>
            <a:ext cx="445804" cy="405735"/>
            <a:chOff x="8843122" y="4420259"/>
            <a:chExt cx="720202" cy="655469"/>
          </a:xfrm>
          <a:solidFill>
            <a:schemeClr val="bg1"/>
          </a:solidFill>
        </p:grpSpPr>
        <p:sp>
          <p:nvSpPr>
            <p:cNvPr id="54" name="Google Shape;1365;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chemeClr val="bg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5" name="Google Shape;1366;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chemeClr val="accent3">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6" name="Google Shape;1367;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chemeClr val="accent3">
                <a:lumMod val="40000"/>
                <a:lumOff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7" name="Google Shape;1368;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8" name="Google Shape;1369;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chemeClr val="accent4">
                <a:lumMod val="40000"/>
                <a:lumOff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59" name="Google Shape;1370;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chemeClr val="accent3">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61" name="Diagram 60"/>
          <p:cNvGraphicFramePr/>
          <p:nvPr>
            <p:extLst>
              <p:ext uri="{D42A27DB-BD31-4B8C-83A1-F6EECF244321}">
                <p14:modId xmlns:p14="http://schemas.microsoft.com/office/powerpoint/2010/main" val="74447817"/>
              </p:ext>
            </p:extLst>
          </p:nvPr>
        </p:nvGraphicFramePr>
        <p:xfrm>
          <a:off x="1331640" y="2795955"/>
          <a:ext cx="1584176" cy="30777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62" name="Google Shape;1436;p48"/>
          <p:cNvGrpSpPr/>
          <p:nvPr/>
        </p:nvGrpSpPr>
        <p:grpSpPr>
          <a:xfrm>
            <a:off x="5060753" y="3855498"/>
            <a:ext cx="445579" cy="445773"/>
            <a:chOff x="557511" y="3214925"/>
            <a:chExt cx="719836" cy="720150"/>
          </a:xfrm>
        </p:grpSpPr>
        <p:sp>
          <p:nvSpPr>
            <p:cNvPr id="63" name="Google Shape;1437;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4" name="Google Shape;1438;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5" name="Google Shape;1439;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3">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66" name="Google Shape;1440;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aphicFrame>
        <p:nvGraphicFramePr>
          <p:cNvPr id="68" name="Diagram 67"/>
          <p:cNvGraphicFramePr/>
          <p:nvPr>
            <p:extLst>
              <p:ext uri="{D42A27DB-BD31-4B8C-83A1-F6EECF244321}">
                <p14:modId xmlns:p14="http://schemas.microsoft.com/office/powerpoint/2010/main" val="967041960"/>
              </p:ext>
            </p:extLst>
          </p:nvPr>
        </p:nvGraphicFramePr>
        <p:xfrm>
          <a:off x="5878027" y="3947474"/>
          <a:ext cx="1790317" cy="307777"/>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pic>
        <p:nvPicPr>
          <p:cNvPr id="2050" name="Picture 2" descr="C:\Users\Nandini\Downloads\white-24dp (3)\2x\outline_terminal_white_24dp.png"/>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804911" y="3861123"/>
            <a:ext cx="457200" cy="457200"/>
          </a:xfrm>
          <a:prstGeom prst="rect">
            <a:avLst/>
          </a:prstGeom>
          <a:noFill/>
          <a:ln>
            <a:noFill/>
          </a:ln>
        </p:spPr>
      </p:pic>
      <p:graphicFrame>
        <p:nvGraphicFramePr>
          <p:cNvPr id="16" name="Diagram 15">
            <a:extLst>
              <a:ext uri="{FF2B5EF4-FFF2-40B4-BE49-F238E27FC236}">
                <a16:creationId xmlns:a16="http://schemas.microsoft.com/office/drawing/2014/main" id="{D907D896-E1C6-EFBB-A990-BDFC56F59074}"/>
              </a:ext>
            </a:extLst>
          </p:cNvPr>
          <p:cNvGraphicFramePr/>
          <p:nvPr>
            <p:extLst>
              <p:ext uri="{D42A27DB-BD31-4B8C-83A1-F6EECF244321}">
                <p14:modId xmlns:p14="http://schemas.microsoft.com/office/powerpoint/2010/main" val="1952681549"/>
              </p:ext>
            </p:extLst>
          </p:nvPr>
        </p:nvGraphicFramePr>
        <p:xfrm>
          <a:off x="1051787" y="3993494"/>
          <a:ext cx="2443655" cy="307777"/>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18" name="Diagram 17">
            <a:extLst>
              <a:ext uri="{FF2B5EF4-FFF2-40B4-BE49-F238E27FC236}">
                <a16:creationId xmlns:a16="http://schemas.microsoft.com/office/drawing/2014/main" id="{EB86D5B4-C0C4-5E4E-23EE-408B78E8B96D}"/>
              </a:ext>
            </a:extLst>
          </p:cNvPr>
          <p:cNvGraphicFramePr/>
          <p:nvPr>
            <p:extLst>
              <p:ext uri="{D42A27DB-BD31-4B8C-83A1-F6EECF244321}">
                <p14:modId xmlns:p14="http://schemas.microsoft.com/office/powerpoint/2010/main" val="156434182"/>
              </p:ext>
            </p:extLst>
          </p:nvPr>
        </p:nvGraphicFramePr>
        <p:xfrm>
          <a:off x="218727" y="1553724"/>
          <a:ext cx="3193990" cy="307777"/>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36" name="Diagram 35">
            <a:extLst>
              <a:ext uri="{FF2B5EF4-FFF2-40B4-BE49-F238E27FC236}">
                <a16:creationId xmlns:a16="http://schemas.microsoft.com/office/drawing/2014/main" id="{7061D505-6703-3126-04B8-FB6E1DAB04E3}"/>
              </a:ext>
            </a:extLst>
          </p:cNvPr>
          <p:cNvGraphicFramePr/>
          <p:nvPr>
            <p:extLst>
              <p:ext uri="{D42A27DB-BD31-4B8C-83A1-F6EECF244321}">
                <p14:modId xmlns:p14="http://schemas.microsoft.com/office/powerpoint/2010/main" val="695120346"/>
              </p:ext>
            </p:extLst>
          </p:nvPr>
        </p:nvGraphicFramePr>
        <p:xfrm>
          <a:off x="1328083" y="2795955"/>
          <a:ext cx="1584176" cy="307777"/>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graphicFrame>
        <p:nvGraphicFramePr>
          <p:cNvPr id="46" name="Diagram 45">
            <a:extLst>
              <a:ext uri="{FF2B5EF4-FFF2-40B4-BE49-F238E27FC236}">
                <a16:creationId xmlns:a16="http://schemas.microsoft.com/office/drawing/2014/main" id="{24469BC0-3BE4-C4BB-DBA2-81E7C651128F}"/>
              </a:ext>
            </a:extLst>
          </p:cNvPr>
          <p:cNvGraphicFramePr/>
          <p:nvPr>
            <p:extLst>
              <p:ext uri="{D42A27DB-BD31-4B8C-83A1-F6EECF244321}">
                <p14:modId xmlns:p14="http://schemas.microsoft.com/office/powerpoint/2010/main" val="1952681549"/>
              </p:ext>
            </p:extLst>
          </p:nvPr>
        </p:nvGraphicFramePr>
        <p:xfrm>
          <a:off x="1055344" y="3993494"/>
          <a:ext cx="2443655" cy="307777"/>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graphicFrame>
        <p:nvGraphicFramePr>
          <p:cNvPr id="51" name="Diagram 50">
            <a:extLst>
              <a:ext uri="{FF2B5EF4-FFF2-40B4-BE49-F238E27FC236}">
                <a16:creationId xmlns:a16="http://schemas.microsoft.com/office/drawing/2014/main" id="{FD750230-7AC3-E231-1655-33F8D8BB7E9B}"/>
              </a:ext>
            </a:extLst>
          </p:cNvPr>
          <p:cNvGraphicFramePr/>
          <p:nvPr>
            <p:extLst>
              <p:ext uri="{D42A27DB-BD31-4B8C-83A1-F6EECF244321}">
                <p14:modId xmlns:p14="http://schemas.microsoft.com/office/powerpoint/2010/main" val="156434182"/>
              </p:ext>
            </p:extLst>
          </p:nvPr>
        </p:nvGraphicFramePr>
        <p:xfrm>
          <a:off x="222284" y="1553724"/>
          <a:ext cx="3193990" cy="307777"/>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graphicFrame>
        <p:nvGraphicFramePr>
          <p:cNvPr id="60" name="Diagram 59">
            <a:extLst>
              <a:ext uri="{FF2B5EF4-FFF2-40B4-BE49-F238E27FC236}">
                <a16:creationId xmlns:a16="http://schemas.microsoft.com/office/drawing/2014/main" id="{C00EE77A-09BA-4F25-65A2-A0B6B7DC508E}"/>
              </a:ext>
            </a:extLst>
          </p:cNvPr>
          <p:cNvGraphicFramePr/>
          <p:nvPr>
            <p:extLst>
              <p:ext uri="{D42A27DB-BD31-4B8C-83A1-F6EECF244321}">
                <p14:modId xmlns:p14="http://schemas.microsoft.com/office/powerpoint/2010/main" val="695120346"/>
              </p:ext>
            </p:extLst>
          </p:nvPr>
        </p:nvGraphicFramePr>
        <p:xfrm>
          <a:off x="1331640" y="2795955"/>
          <a:ext cx="1584176" cy="307777"/>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spTree>
    <p:extLst>
      <p:ext uri="{BB962C8B-B14F-4D97-AF65-F5344CB8AC3E}">
        <p14:creationId xmlns:p14="http://schemas.microsoft.com/office/powerpoint/2010/main" val="16622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6"/>
                                        </p:tgtEl>
                                      </p:cBhvr>
                                    </p:animEffect>
                                    <p:animScale>
                                      <p:cBhvr>
                                        <p:cTn id="1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8" grpId="0">
        <p:bldAsOne/>
      </p:bldGraphic>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150" y="2283718"/>
            <a:ext cx="5811001" cy="1076460"/>
          </a:xfrm>
        </p:spPr>
        <p:txBody>
          <a:bodyPr/>
          <a:lstStyle/>
          <a:p>
            <a:r>
              <a:rPr lang="en-IN" dirty="0"/>
              <a:t>DART PROGRAMMING LANGUAGE</a:t>
            </a:r>
          </a:p>
        </p:txBody>
      </p:sp>
      <p:sp>
        <p:nvSpPr>
          <p:cNvPr id="3" name="Subtitle 2"/>
          <p:cNvSpPr>
            <a:spLocks noGrp="1"/>
          </p:cNvSpPr>
          <p:nvPr>
            <p:ph type="subTitle" idx="1"/>
          </p:nvPr>
        </p:nvSpPr>
        <p:spPr>
          <a:xfrm>
            <a:off x="2305150" y="3385436"/>
            <a:ext cx="5811001" cy="914506"/>
          </a:xfrm>
        </p:spPr>
        <p:txBody>
          <a:bodyPr/>
          <a:lstStyle/>
          <a:p>
            <a:r>
              <a:rPr lang="en-IN" b="1" dirty="0">
                <a:solidFill>
                  <a:schemeClr val="accent1"/>
                </a:solidFill>
              </a:rPr>
              <a:t>Client-optimized language for developing </a:t>
            </a:r>
          </a:p>
          <a:p>
            <a:r>
              <a:rPr lang="en-IN" b="1" dirty="0">
                <a:solidFill>
                  <a:schemeClr val="accent1"/>
                </a:solidFill>
              </a:rPr>
              <a:t>fast applications</a:t>
            </a:r>
          </a:p>
        </p:txBody>
      </p:sp>
      <p:pic>
        <p:nvPicPr>
          <p:cNvPr id="7" name="Picture 6">
            <a:extLst>
              <a:ext uri="{FF2B5EF4-FFF2-40B4-BE49-F238E27FC236}">
                <a16:creationId xmlns:a16="http://schemas.microsoft.com/office/drawing/2014/main" id="{AD2F4DAE-A0CA-A130-E82D-6EE78A8250B4}"/>
              </a:ext>
            </a:extLst>
          </p:cNvPr>
          <p:cNvPicPr>
            <a:picLocks noChangeAspect="1"/>
          </p:cNvPicPr>
          <p:nvPr/>
        </p:nvPicPr>
        <p:blipFill rotWithShape="1">
          <a:blip r:embed="rId2">
            <a:extLst>
              <a:ext uri="{28A0092B-C50C-407E-A947-70E740481C1C}">
                <a14:useLocalDpi xmlns:a14="http://schemas.microsoft.com/office/drawing/2010/main" val="0"/>
              </a:ext>
            </a:extLst>
          </a:blip>
          <a:srcRect t="15603" r="65499" b="18993"/>
          <a:stretch/>
        </p:blipFill>
        <p:spPr>
          <a:xfrm>
            <a:off x="251520" y="2283718"/>
            <a:ext cx="1691235" cy="1800200"/>
          </a:xfrm>
          <a:prstGeom prst="rect">
            <a:avLst/>
          </a:prstGeom>
          <a:effectLst>
            <a:outerShdw blurRad="114300" dist="76200" dir="2280000" algn="ctr" rotWithShape="0">
              <a:schemeClr val="bg1"/>
            </a:outerShdw>
          </a:effectLst>
        </p:spPr>
      </p:pic>
    </p:spTree>
    <p:extLst>
      <p:ext uri="{BB962C8B-B14F-4D97-AF65-F5344CB8AC3E}">
        <p14:creationId xmlns:p14="http://schemas.microsoft.com/office/powerpoint/2010/main" val="281366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6" name="Google Shape;50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505" name="Google Shape;505;p34"/>
          <p:cNvSpPr txBox="1">
            <a:spLocks noGrp="1"/>
          </p:cNvSpPr>
          <p:nvPr>
            <p:ph type="subTitle" idx="4294967295"/>
          </p:nvPr>
        </p:nvSpPr>
        <p:spPr>
          <a:xfrm>
            <a:off x="3275857" y="339502"/>
            <a:ext cx="5616624" cy="4464496"/>
          </a:xfrm>
          <a:prstGeom prst="rect">
            <a:avLst/>
          </a:prstGeom>
        </p:spPr>
        <p:txBody>
          <a:bodyPr spcFirstLastPara="1" wrap="square" lIns="0" tIns="0" rIns="0" bIns="0" anchor="t" anchorCtr="0">
            <a:noAutofit/>
          </a:bodyPr>
          <a:lstStyle/>
          <a:p>
            <a:pPr marL="342900" indent="-342900">
              <a:buClr>
                <a:schemeClr val="bg1"/>
              </a:buClr>
              <a:buFont typeface="Wingdings" pitchFamily="2" charset="2"/>
              <a:buChar char="Ø"/>
            </a:pPr>
            <a:r>
              <a:rPr lang="en-US" sz="2000" b="1" dirty="0">
                <a:solidFill>
                  <a:schemeClr val="bg1"/>
                </a:solidFill>
                <a:latin typeface="Catamaran" charset="0"/>
                <a:cs typeface="Catamaran" charset="0"/>
              </a:rPr>
              <a:t>It is an open-source, general-purpose, object-oriented programming language with C-style syntax developed by Google in 2011. </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indent="-342900">
              <a:buClr>
                <a:schemeClr val="bg1"/>
              </a:buClr>
              <a:buFont typeface="Wingdings" pitchFamily="2" charset="2"/>
              <a:buChar char="Ø"/>
            </a:pPr>
            <a:r>
              <a:rPr lang="en-US" sz="2000" b="1" dirty="0">
                <a:solidFill>
                  <a:schemeClr val="bg1"/>
                </a:solidFill>
                <a:latin typeface="Catamaran" charset="0"/>
                <a:cs typeface="Catamaran" charset="0"/>
              </a:rPr>
              <a:t>The purpose of Dart programming is to create frontend user interfaces for the web and mobile apps.</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indent="-342900">
              <a:buClr>
                <a:schemeClr val="bg1"/>
              </a:buClr>
              <a:buFont typeface="Wingdings" pitchFamily="2" charset="2"/>
              <a:buChar char="Ø"/>
            </a:pPr>
            <a:r>
              <a:rPr lang="en-US" sz="2000" b="1" dirty="0">
                <a:solidFill>
                  <a:schemeClr val="bg1"/>
                </a:solidFill>
                <a:latin typeface="Catamaran" charset="0"/>
                <a:cs typeface="Catamaran" charset="0"/>
              </a:rPr>
              <a:t>It supports most of the common concepts of programming languages like classes, interfaces, functions, unlike other programming languages. </a:t>
            </a:r>
          </a:p>
          <a:p>
            <a:pPr marL="342900" indent="-342900">
              <a:buClr>
                <a:schemeClr val="bg1"/>
              </a:buClr>
              <a:buFont typeface="Wingdings" pitchFamily="2" charset="2"/>
              <a:buChar char="Ø"/>
            </a:pPr>
            <a:endParaRPr lang="en-US" sz="2000" b="1" dirty="0">
              <a:solidFill>
                <a:schemeClr val="bg1"/>
              </a:solidFill>
              <a:latin typeface="Catamaran" charset="0"/>
              <a:cs typeface="Catamaran" charset="0"/>
            </a:endParaRPr>
          </a:p>
          <a:p>
            <a:pPr marL="342900" lvl="0" indent="-342900" algn="l" rtl="0">
              <a:spcBef>
                <a:spcPts val="0"/>
              </a:spcBef>
              <a:spcAft>
                <a:spcPts val="0"/>
              </a:spcAft>
              <a:buClr>
                <a:schemeClr val="bg1"/>
              </a:buClr>
              <a:buFont typeface="Wingdings" pitchFamily="2" charset="2"/>
              <a:buChar char="Ø"/>
            </a:pPr>
            <a:endParaRPr sz="2000" b="1" dirty="0">
              <a:solidFill>
                <a:schemeClr val="bg1"/>
              </a:solidFill>
              <a:latin typeface="Catamaran" charset="0"/>
              <a:cs typeface="Catamaran" charset="0"/>
            </a:endParaRPr>
          </a:p>
        </p:txBody>
      </p:sp>
      <p:pic>
        <p:nvPicPr>
          <p:cNvPr id="507" name="Google Shape;507;p34"/>
          <p:cNvPicPr preferRelativeResize="0"/>
          <p:nvPr/>
        </p:nvPicPr>
        <p:blipFill>
          <a:blip r:embed="rId3">
            <a:extLst>
              <a:ext uri="{28A0092B-C50C-407E-A947-70E740481C1C}">
                <a14:useLocalDpi xmlns:a14="http://schemas.microsoft.com/office/drawing/2010/main" val="0"/>
              </a:ext>
            </a:extLst>
          </a:blip>
          <a:stretch>
            <a:fillRect/>
          </a:stretch>
        </p:blipFill>
        <p:spPr>
          <a:xfrm>
            <a:off x="1115616" y="339502"/>
            <a:ext cx="2047889" cy="223224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5">
                                            <p:txEl>
                                              <p:pRg st="0" end="0"/>
                                            </p:txEl>
                                          </p:spTgt>
                                        </p:tgtEl>
                                        <p:attrNameLst>
                                          <p:attrName>style.visibility</p:attrName>
                                        </p:attrNameLst>
                                      </p:cBhvr>
                                      <p:to>
                                        <p:strVal val="visible"/>
                                      </p:to>
                                    </p:set>
                                    <p:animEffect transition="in" filter="fade">
                                      <p:cBhvr>
                                        <p:cTn id="7" dur="1000"/>
                                        <p:tgtEl>
                                          <p:spTgt spid="505">
                                            <p:txEl>
                                              <p:pRg st="0" end="0"/>
                                            </p:txEl>
                                          </p:spTgt>
                                        </p:tgtEl>
                                      </p:cBhvr>
                                    </p:animEffect>
                                    <p:anim calcmode="lin" valueType="num">
                                      <p:cBhvr>
                                        <p:cTn id="8" dur="1000" fill="hold"/>
                                        <p:tgtEl>
                                          <p:spTgt spid="5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05">
                                            <p:txEl>
                                              <p:pRg st="2" end="2"/>
                                            </p:txEl>
                                          </p:spTgt>
                                        </p:tgtEl>
                                        <p:attrNameLst>
                                          <p:attrName>style.visibility</p:attrName>
                                        </p:attrNameLst>
                                      </p:cBhvr>
                                      <p:to>
                                        <p:strVal val="visible"/>
                                      </p:to>
                                    </p:set>
                                    <p:animEffect transition="in" filter="fade">
                                      <p:cBhvr>
                                        <p:cTn id="13" dur="1000"/>
                                        <p:tgtEl>
                                          <p:spTgt spid="505">
                                            <p:txEl>
                                              <p:pRg st="2" end="2"/>
                                            </p:txEl>
                                          </p:spTgt>
                                        </p:tgtEl>
                                      </p:cBhvr>
                                    </p:animEffect>
                                    <p:anim calcmode="lin" valueType="num">
                                      <p:cBhvr>
                                        <p:cTn id="14" dur="1000" fill="hold"/>
                                        <p:tgtEl>
                                          <p:spTgt spid="50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0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05">
                                            <p:txEl>
                                              <p:pRg st="4" end="4"/>
                                            </p:txEl>
                                          </p:spTgt>
                                        </p:tgtEl>
                                        <p:attrNameLst>
                                          <p:attrName>style.visibility</p:attrName>
                                        </p:attrNameLst>
                                      </p:cBhvr>
                                      <p:to>
                                        <p:strVal val="visible"/>
                                      </p:to>
                                    </p:set>
                                    <p:animEffect transition="in" filter="fade">
                                      <p:cBhvr>
                                        <p:cTn id="19" dur="1000"/>
                                        <p:tgtEl>
                                          <p:spTgt spid="505">
                                            <p:txEl>
                                              <p:pRg st="4" end="4"/>
                                            </p:txEl>
                                          </p:spTgt>
                                        </p:tgtEl>
                                      </p:cBhvr>
                                    </p:animEffect>
                                    <p:anim calcmode="lin" valueType="num">
                                      <p:cBhvr>
                                        <p:cTn id="20" dur="1000" fill="hold"/>
                                        <p:tgtEl>
                                          <p:spTgt spid="50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1"/>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642" name="Google Shape;642;p4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643" name="Google Shape;643;p41"/>
          <p:cNvSpPr/>
          <p:nvPr/>
        </p:nvSpPr>
        <p:spPr>
          <a:xfrm>
            <a:off x="779101" y="1550050"/>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t" anchorCtr="0">
            <a:noAutofit/>
          </a:bodyPr>
          <a:lstStyle/>
          <a:p>
            <a:pPr marL="0" lvl="0" indent="0" algn="l" rtl="0">
              <a:spcBef>
                <a:spcPts val="0"/>
              </a:spcBef>
              <a:spcAft>
                <a:spcPts val="0"/>
              </a:spcAft>
              <a:buNone/>
            </a:pPr>
            <a:r>
              <a:rPr lang="en" b="1" dirty="0">
                <a:solidFill>
                  <a:schemeClr val="dk1"/>
                </a:solidFill>
                <a:latin typeface="Catamaran"/>
                <a:ea typeface="Catamaran"/>
                <a:cs typeface="Catamaran"/>
                <a:sym typeface="Catamaran"/>
              </a:rPr>
              <a:t>STRENGTHS</a:t>
            </a:r>
            <a:endParaRPr b="1" dirty="0">
              <a:solidFill>
                <a:schemeClr val="dk1"/>
              </a:solidFill>
              <a:latin typeface="Catamaran"/>
              <a:ea typeface="Catamaran"/>
              <a:cs typeface="Catamaran"/>
              <a:sym typeface="Catamaran"/>
            </a:endParaRPr>
          </a:p>
          <a:p>
            <a:pPr>
              <a:spcBef>
                <a:spcPts val="600"/>
              </a:spcBef>
              <a:spcAft>
                <a:spcPts val="600"/>
              </a:spcAft>
            </a:pPr>
            <a:r>
              <a:rPr lang="en-US" dirty="0">
                <a:latin typeface="Catamaran" charset="0"/>
                <a:cs typeface="Catamaran" charset="0"/>
              </a:rPr>
              <a:t>Creates a frontend user interface for the web and mobile apps</a:t>
            </a:r>
            <a:r>
              <a:rPr lang="en-US" dirty="0"/>
              <a:t>.</a:t>
            </a:r>
          </a:p>
          <a:p>
            <a:pPr marL="0" lvl="0" indent="0" algn="l" rtl="0">
              <a:spcBef>
                <a:spcPts val="600"/>
              </a:spcBef>
              <a:spcAft>
                <a:spcPts val="600"/>
              </a:spcAft>
              <a:buNone/>
            </a:pPr>
            <a:endParaRPr dirty="0">
              <a:solidFill>
                <a:schemeClr val="dk1"/>
              </a:solidFill>
              <a:latin typeface="Catamaran"/>
              <a:ea typeface="Catamaran"/>
              <a:cs typeface="Catamaran"/>
              <a:sym typeface="Catamaran"/>
            </a:endParaRPr>
          </a:p>
        </p:txBody>
      </p:sp>
      <p:sp>
        <p:nvSpPr>
          <p:cNvPr id="644" name="Google Shape;644;p41"/>
          <p:cNvSpPr/>
          <p:nvPr/>
        </p:nvSpPr>
        <p:spPr>
          <a:xfrm>
            <a:off x="4614886" y="1550050"/>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dk1"/>
                </a:solidFill>
                <a:latin typeface="Catamaran"/>
                <a:ea typeface="Catamaran"/>
                <a:cs typeface="Catamaran"/>
                <a:sym typeface="Catamaran"/>
              </a:rPr>
              <a:t>WEAKNESSES</a:t>
            </a:r>
            <a:endParaRPr b="1" dirty="0">
              <a:solidFill>
                <a:schemeClr val="dk1"/>
              </a:solidFill>
              <a:latin typeface="Catamaran"/>
              <a:ea typeface="Catamaran"/>
              <a:cs typeface="Catamaran"/>
              <a:sym typeface="Catamaran"/>
            </a:endParaRPr>
          </a:p>
          <a:p>
            <a:pPr lvl="0" algn="r">
              <a:spcBef>
                <a:spcPts val="600"/>
              </a:spcBef>
              <a:spcAft>
                <a:spcPts val="600"/>
              </a:spcAft>
            </a:pPr>
            <a:r>
              <a:rPr lang="en-US" dirty="0"/>
              <a:t>It does not support arrays directly.</a:t>
            </a:r>
            <a:endParaRPr dirty="0">
              <a:solidFill>
                <a:schemeClr val="dk1"/>
              </a:solidFill>
              <a:latin typeface="Catamaran"/>
              <a:ea typeface="Catamaran"/>
              <a:cs typeface="Catamaran"/>
              <a:sym typeface="Catamaran"/>
            </a:endParaRPr>
          </a:p>
        </p:txBody>
      </p:sp>
      <p:sp>
        <p:nvSpPr>
          <p:cNvPr id="645" name="Google Shape;645;p41"/>
          <p:cNvSpPr/>
          <p:nvPr/>
        </p:nvSpPr>
        <p:spPr>
          <a:xfrm>
            <a:off x="779101" y="3089941"/>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b" anchorCtr="0">
            <a:noAutofit/>
          </a:bodyPr>
          <a:lstStyle/>
          <a:p>
            <a:pPr lvl="0">
              <a:buClr>
                <a:schemeClr val="dk1"/>
              </a:buClr>
              <a:buSzPts val="1100"/>
            </a:pPr>
            <a:r>
              <a:rPr lang="en-US" dirty="0">
                <a:latin typeface="Catamaran" charset="0"/>
                <a:cs typeface="Catamaran" charset="0"/>
              </a:rPr>
              <a:t>It supports collection . It is used to replicate data structures such as arrays, generics , and optional typing. </a:t>
            </a:r>
          </a:p>
          <a:p>
            <a:pPr lvl="0">
              <a:buClr>
                <a:schemeClr val="dk1"/>
              </a:buClr>
              <a:buSzPts val="1100"/>
            </a:pPr>
            <a:r>
              <a:rPr lang="en" b="1" dirty="0">
                <a:solidFill>
                  <a:schemeClr val="dk1"/>
                </a:solidFill>
                <a:latin typeface="Catamaran"/>
                <a:ea typeface="Catamaran"/>
                <a:cs typeface="Catamaran"/>
                <a:sym typeface="Catamaran"/>
              </a:rPr>
              <a:t>OPPORTUNITIES</a:t>
            </a:r>
            <a:endParaRPr dirty="0">
              <a:solidFill>
                <a:schemeClr val="dk1"/>
              </a:solidFill>
              <a:latin typeface="Catamaran"/>
              <a:ea typeface="Catamaran"/>
              <a:cs typeface="Catamaran"/>
              <a:sym typeface="Catamaran"/>
            </a:endParaRPr>
          </a:p>
        </p:txBody>
      </p:sp>
      <p:sp>
        <p:nvSpPr>
          <p:cNvPr id="646" name="Google Shape;646;p41"/>
          <p:cNvSpPr/>
          <p:nvPr/>
        </p:nvSpPr>
        <p:spPr>
          <a:xfrm>
            <a:off x="4614886" y="3089941"/>
            <a:ext cx="3683401" cy="13875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b" anchorCtr="0">
            <a:noAutofit/>
          </a:bodyPr>
          <a:lstStyle/>
          <a:p>
            <a:pPr algn="r"/>
            <a:r>
              <a:rPr lang="en-US" dirty="0"/>
              <a:t>IT is mainly used to develop applications like Gmail, Google maps , and Google Instant Search etc.</a:t>
            </a:r>
          </a:p>
          <a:p>
            <a:pPr marL="0" lvl="0" indent="0" algn="r" rtl="0">
              <a:spcBef>
                <a:spcPts val="600"/>
              </a:spcBef>
              <a:spcAft>
                <a:spcPts val="600"/>
              </a:spcAft>
              <a:buNone/>
            </a:pPr>
            <a:r>
              <a:rPr lang="en" b="1" dirty="0">
                <a:solidFill>
                  <a:schemeClr val="dk1"/>
                </a:solidFill>
                <a:latin typeface="Catamaran"/>
                <a:ea typeface="Catamaran"/>
                <a:cs typeface="Catamaran"/>
                <a:sym typeface="Catamaran"/>
              </a:rPr>
              <a:t>APPLICATIONS</a:t>
            </a:r>
            <a:endParaRPr dirty="0">
              <a:solidFill>
                <a:schemeClr val="dk1"/>
              </a:solidFill>
              <a:latin typeface="Catamaran"/>
              <a:ea typeface="Catamaran"/>
              <a:cs typeface="Catamaran"/>
              <a:sym typeface="Catamaran"/>
            </a:endParaRPr>
          </a:p>
        </p:txBody>
      </p:sp>
      <p:sp>
        <p:nvSpPr>
          <p:cNvPr id="647" name="Google Shape;647;p41"/>
          <p:cNvSpPr/>
          <p:nvPr/>
        </p:nvSpPr>
        <p:spPr>
          <a:xfrm>
            <a:off x="3405163" y="1878422"/>
            <a:ext cx="2116500" cy="211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rot="5400000">
            <a:off x="3557887" y="1878422"/>
            <a:ext cx="2116500" cy="211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rot="10800000">
            <a:off x="3557887" y="2032324"/>
            <a:ext cx="2116500" cy="211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rot="-5400000">
            <a:off x="3405163" y="2032324"/>
            <a:ext cx="2116500" cy="2116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3892462" y="2319933"/>
            <a:ext cx="314766" cy="400749"/>
          </a:xfrm>
          <a:prstGeom prst="rect">
            <a:avLst/>
          </a:prstGeom>
        </p:spPr>
        <p:txBody>
          <a:bodyPr>
            <a:prstTxWarp prst="textPlain">
              <a:avLst/>
            </a:prstTxWarp>
          </a:bodyPr>
          <a:lstStyle/>
          <a:p>
            <a:pPr lvl="0" algn="ctr"/>
            <a:r>
              <a:rPr b="1" i="0">
                <a:ln>
                  <a:noFill/>
                </a:ln>
                <a:solidFill>
                  <a:schemeClr val="lt1"/>
                </a:solidFill>
                <a:latin typeface="Arial"/>
              </a:rPr>
              <a:t>S</a:t>
            </a:r>
          </a:p>
        </p:txBody>
      </p:sp>
      <p:sp>
        <p:nvSpPr>
          <p:cNvPr id="652" name="Google Shape;652;p41"/>
          <p:cNvSpPr/>
          <p:nvPr/>
        </p:nvSpPr>
        <p:spPr>
          <a:xfrm>
            <a:off x="4781832" y="2326692"/>
            <a:ext cx="507845" cy="387229"/>
          </a:xfrm>
          <a:prstGeom prst="rect">
            <a:avLst/>
          </a:prstGeom>
        </p:spPr>
        <p:txBody>
          <a:bodyPr>
            <a:prstTxWarp prst="textPlain">
              <a:avLst/>
            </a:prstTxWarp>
          </a:bodyPr>
          <a:lstStyle/>
          <a:p>
            <a:pPr lvl="0" algn="ctr"/>
            <a:r>
              <a:rPr b="1" i="0">
                <a:ln>
                  <a:noFill/>
                </a:ln>
                <a:solidFill>
                  <a:schemeClr val="lt1"/>
                </a:solidFill>
                <a:latin typeface="Arial"/>
              </a:rPr>
              <a:t>W</a:t>
            </a:r>
          </a:p>
        </p:txBody>
      </p:sp>
      <p:sp>
        <p:nvSpPr>
          <p:cNvPr id="653" name="Google Shape;653;p41"/>
          <p:cNvSpPr/>
          <p:nvPr/>
        </p:nvSpPr>
        <p:spPr>
          <a:xfrm>
            <a:off x="3862177" y="3288768"/>
            <a:ext cx="375340" cy="400209"/>
          </a:xfrm>
          <a:prstGeom prst="rect">
            <a:avLst/>
          </a:prstGeom>
        </p:spPr>
        <p:txBody>
          <a:bodyPr>
            <a:prstTxWarp prst="textPlain">
              <a:avLst/>
            </a:prstTxWarp>
          </a:bodyPr>
          <a:lstStyle/>
          <a:p>
            <a:pPr lvl="0" algn="ctr"/>
            <a:r>
              <a:rPr b="1" i="0" dirty="0">
                <a:ln>
                  <a:noFill/>
                </a:ln>
                <a:solidFill>
                  <a:schemeClr val="lt1"/>
                </a:solidFill>
                <a:latin typeface="Arial"/>
              </a:rPr>
              <a:t>O</a:t>
            </a:r>
          </a:p>
        </p:txBody>
      </p:sp>
      <p:sp>
        <p:nvSpPr>
          <p:cNvPr id="654" name="Google Shape;654;p41"/>
          <p:cNvSpPr/>
          <p:nvPr/>
        </p:nvSpPr>
        <p:spPr>
          <a:xfrm>
            <a:off x="4881886" y="3295528"/>
            <a:ext cx="307737" cy="387229"/>
          </a:xfrm>
          <a:prstGeom prst="rect">
            <a:avLst/>
          </a:prstGeom>
        </p:spPr>
        <p:txBody>
          <a:bodyPr>
            <a:prstTxWarp prst="textPlain">
              <a:avLst/>
            </a:prstTxWarp>
          </a:bodyPr>
          <a:lstStyle/>
          <a:p>
            <a:pPr lvl="0" algn="ctr"/>
            <a:r>
              <a:rPr b="1" i="0" dirty="0">
                <a:ln>
                  <a:noFill/>
                </a:ln>
                <a:solidFill>
                  <a:schemeClr val="lt1"/>
                </a:solidFill>
                <a:latin typeface="Arial"/>
              </a:rPr>
              <a:t>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 y="771550"/>
            <a:ext cx="459452" cy="4594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1000"/>
                                        <p:tgtEl>
                                          <p:spTgt spid="648"/>
                                        </p:tgtEl>
                                      </p:cBhvr>
                                    </p:animEffect>
                                    <p:anim calcmode="lin" valueType="num">
                                      <p:cBhvr>
                                        <p:cTn id="8" dur="1000" fill="hold"/>
                                        <p:tgtEl>
                                          <p:spTgt spid="648"/>
                                        </p:tgtEl>
                                        <p:attrNameLst>
                                          <p:attrName>ppt_x</p:attrName>
                                        </p:attrNameLst>
                                      </p:cBhvr>
                                      <p:tavLst>
                                        <p:tav tm="0">
                                          <p:val>
                                            <p:strVal val="#ppt_x"/>
                                          </p:val>
                                        </p:tav>
                                        <p:tav tm="100000">
                                          <p:val>
                                            <p:strVal val="#ppt_x"/>
                                          </p:val>
                                        </p:tav>
                                      </p:tavLst>
                                    </p:anim>
                                    <p:anim calcmode="lin" valueType="num">
                                      <p:cBhvr>
                                        <p:cTn id="9" dur="1000" fill="hold"/>
                                        <p:tgtEl>
                                          <p:spTgt spid="6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0"/>
                                        </p:tgtEl>
                                        <p:attrNameLst>
                                          <p:attrName>style.visibility</p:attrName>
                                        </p:attrNameLst>
                                      </p:cBhvr>
                                      <p:to>
                                        <p:strVal val="visible"/>
                                      </p:to>
                                    </p:set>
                                    <p:animEffect transition="in" filter="fade">
                                      <p:cBhvr>
                                        <p:cTn id="14" dur="1000"/>
                                        <p:tgtEl>
                                          <p:spTgt spid="650"/>
                                        </p:tgtEl>
                                      </p:cBhvr>
                                    </p:animEffect>
                                    <p:anim calcmode="lin" valueType="num">
                                      <p:cBhvr>
                                        <p:cTn id="15" dur="1000" fill="hold"/>
                                        <p:tgtEl>
                                          <p:spTgt spid="650"/>
                                        </p:tgtEl>
                                        <p:attrNameLst>
                                          <p:attrName>ppt_x</p:attrName>
                                        </p:attrNameLst>
                                      </p:cBhvr>
                                      <p:tavLst>
                                        <p:tav tm="0">
                                          <p:val>
                                            <p:strVal val="#ppt_x"/>
                                          </p:val>
                                        </p:tav>
                                        <p:tav tm="100000">
                                          <p:val>
                                            <p:strVal val="#ppt_x"/>
                                          </p:val>
                                        </p:tav>
                                      </p:tavLst>
                                    </p:anim>
                                    <p:anim calcmode="lin" valueType="num">
                                      <p:cBhvr>
                                        <p:cTn id="16" dur="1000" fill="hold"/>
                                        <p:tgtEl>
                                          <p:spTgt spid="6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9"/>
                                        </p:tgtEl>
                                        <p:attrNameLst>
                                          <p:attrName>style.visibility</p:attrName>
                                        </p:attrNameLst>
                                      </p:cBhvr>
                                      <p:to>
                                        <p:strVal val="visible"/>
                                      </p:to>
                                    </p:set>
                                    <p:animEffect transition="in" filter="fade">
                                      <p:cBhvr>
                                        <p:cTn id="21" dur="1000"/>
                                        <p:tgtEl>
                                          <p:spTgt spid="649"/>
                                        </p:tgtEl>
                                      </p:cBhvr>
                                    </p:animEffect>
                                    <p:anim calcmode="lin" valueType="num">
                                      <p:cBhvr>
                                        <p:cTn id="22" dur="1000" fill="hold"/>
                                        <p:tgtEl>
                                          <p:spTgt spid="649"/>
                                        </p:tgtEl>
                                        <p:attrNameLst>
                                          <p:attrName>ppt_x</p:attrName>
                                        </p:attrNameLst>
                                      </p:cBhvr>
                                      <p:tavLst>
                                        <p:tav tm="0">
                                          <p:val>
                                            <p:strVal val="#ppt_x"/>
                                          </p:val>
                                        </p:tav>
                                        <p:tav tm="100000">
                                          <p:val>
                                            <p:strVal val="#ppt_x"/>
                                          </p:val>
                                        </p:tav>
                                      </p:tavLst>
                                    </p:anim>
                                    <p:anim calcmode="lin" valueType="num">
                                      <p:cBhvr>
                                        <p:cTn id="23" dur="1000" fill="hold"/>
                                        <p:tgtEl>
                                          <p:spTgt spid="6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 grpId="0" animBg="1"/>
      <p:bldP spid="649" grpId="0" animBg="1"/>
      <p:bldP spid="6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2123728" y="405570"/>
            <a:ext cx="7020272" cy="82673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3600" dirty="0">
                <a:latin typeface="Catamaran" charset="0"/>
                <a:cs typeface="Catamaran" charset="0"/>
              </a:rPr>
              <a:t>Optimal Hires..</a:t>
            </a:r>
            <a:endParaRPr sz="3600" dirty="0">
              <a:latin typeface="Catamaran" charset="0"/>
              <a:cs typeface="Catamaran" charset="0"/>
            </a:endParaRPr>
          </a:p>
        </p:txBody>
      </p:sp>
      <p:sp>
        <p:nvSpPr>
          <p:cNvPr id="206" name="Google Shape;206;p13"/>
          <p:cNvSpPr txBox="1">
            <a:spLocks noGrp="1"/>
          </p:cNvSpPr>
          <p:nvPr>
            <p:ph type="body" idx="1"/>
          </p:nvPr>
        </p:nvSpPr>
        <p:spPr>
          <a:xfrm>
            <a:off x="537484" y="1395704"/>
            <a:ext cx="8210979" cy="3516471"/>
          </a:xfrm>
          <a:prstGeom prst="rect">
            <a:avLst/>
          </a:prstGeom>
        </p:spPr>
        <p:txBody>
          <a:bodyPr spcFirstLastPara="1" wrap="square" lIns="0" tIns="0" rIns="0" bIns="0" anchor="t" anchorCtr="0">
            <a:noAutofit/>
          </a:bodyPr>
          <a:lstStyle/>
          <a:p>
            <a:pPr marL="139700" indent="0">
              <a:buNone/>
            </a:pPr>
            <a:r>
              <a:rPr lang="en-US" sz="1900" dirty="0"/>
              <a:t>As students we all have different kinds of doubts when it comes to placements.</a:t>
            </a:r>
          </a:p>
          <a:p>
            <a:pPr>
              <a:buFont typeface="Wingdings" panose="05000000000000000000" pitchFamily="2" charset="2"/>
              <a:buChar char="v"/>
            </a:pPr>
            <a:r>
              <a:rPr lang="en-US" sz="2000" dirty="0"/>
              <a:t>What were the last year asked questions by the companies? </a:t>
            </a:r>
          </a:p>
          <a:p>
            <a:pPr>
              <a:buFont typeface="Wingdings" panose="05000000000000000000" pitchFamily="2" charset="2"/>
              <a:buChar char="v"/>
            </a:pPr>
            <a:r>
              <a:rPr lang="en-US" sz="2000" dirty="0"/>
              <a:t>Which major corporate companies visit your college to hire students?   </a:t>
            </a:r>
          </a:p>
          <a:p>
            <a:pPr>
              <a:buFont typeface="Wingdings" panose="05000000000000000000" pitchFamily="2" charset="2"/>
              <a:buChar char="v"/>
            </a:pPr>
            <a:r>
              <a:rPr lang="en-US" sz="2000" dirty="0"/>
              <a:t>What were the packages offered? </a:t>
            </a:r>
            <a:endParaRPr lang="en-US" sz="1900" dirty="0"/>
          </a:p>
          <a:p>
            <a:pPr>
              <a:buFont typeface="Wingdings" panose="05000000000000000000" pitchFamily="2" charset="2"/>
              <a:buChar char="v"/>
            </a:pPr>
            <a:r>
              <a:rPr lang="en-US" b="1" dirty="0"/>
              <a:t>Optimal Hires </a:t>
            </a:r>
            <a:r>
              <a:rPr lang="en-US" dirty="0"/>
              <a:t>is an android application which will provide the user the information about the campus drives. It will provide information like company names, skills required, last year offered packages etc. So that the user(student) can target his/her dream company and prepare himself/herself according to company requirements.</a:t>
            </a:r>
            <a:r>
              <a:rPr lang="en-US" b="1" dirty="0"/>
              <a:t> </a:t>
            </a:r>
            <a:endParaRPr lang="en-US" b="1" dirty="0">
              <a:solidFill>
                <a:schemeClr val="tx2">
                  <a:lumMod val="50000"/>
                </a:schemeClr>
              </a:solidFill>
              <a:latin typeface="Catamaran" charset="0"/>
              <a:cs typeface="Catamaran" charset="0"/>
            </a:endParaRPr>
          </a:p>
          <a:p>
            <a:pPr marL="139700" indent="0">
              <a:buNone/>
            </a:pPr>
            <a:endParaRPr lang="en-US" sz="1800" dirty="0"/>
          </a:p>
        </p:txBody>
      </p:sp>
      <p:sp>
        <p:nvSpPr>
          <p:cNvPr id="208" name="Google Shape;208;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3" y="820212"/>
            <a:ext cx="432048" cy="432048"/>
          </a:xfrm>
          <a:prstGeom prst="rect">
            <a:avLst/>
          </a:prstGeom>
        </p:spPr>
      </p:pic>
      <p:pic>
        <p:nvPicPr>
          <p:cNvPr id="7" name="Picture 6">
            <a:extLst>
              <a:ext uri="{FF2B5EF4-FFF2-40B4-BE49-F238E27FC236}">
                <a16:creationId xmlns:a16="http://schemas.microsoft.com/office/drawing/2014/main" id="{C5DCC707-D0DF-3B09-F515-419AA82A334D}"/>
              </a:ext>
            </a:extLst>
          </p:cNvPr>
          <p:cNvPicPr>
            <a:picLocks noChangeAspect="1"/>
          </p:cNvPicPr>
          <p:nvPr/>
        </p:nvPicPr>
        <p:blipFill>
          <a:blip r:embed="rId4"/>
          <a:stretch>
            <a:fillRect/>
          </a:stretch>
        </p:blipFill>
        <p:spPr>
          <a:xfrm>
            <a:off x="945957" y="197220"/>
            <a:ext cx="1100843" cy="1100843"/>
          </a:xfrm>
          <a:prstGeom prst="ellipse">
            <a:avLst/>
          </a:prstGeom>
          <a:ln w="63500" cap="rnd">
            <a:solidFill>
              <a:schemeClr val="bg1"/>
            </a:solidFill>
          </a:ln>
          <a:effectLst>
            <a:outerShdw blurRad="50800" dist="38100" algn="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668</Words>
  <Application>Microsoft Office PowerPoint</Application>
  <PresentationFormat>On-screen Show (16:9)</PresentationFormat>
  <Paragraphs>139</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Catamaran Thin</vt:lpstr>
      <vt:lpstr>Wingdings</vt:lpstr>
      <vt:lpstr>Catamaran</vt:lpstr>
      <vt:lpstr>Arial</vt:lpstr>
      <vt:lpstr>Times New Roman</vt:lpstr>
      <vt:lpstr>Dauphin template</vt:lpstr>
      <vt:lpstr>Mini Project- Flutter “Optimal Hires”</vt:lpstr>
      <vt:lpstr>FLUTTER</vt:lpstr>
      <vt:lpstr>PowerPoint Presentation</vt:lpstr>
      <vt:lpstr>PowerPoint Presentation</vt:lpstr>
      <vt:lpstr>PowerPoint Presentation</vt:lpstr>
      <vt:lpstr>DART PROGRAMMING LANGUAGE</vt:lpstr>
      <vt:lpstr>PowerPoint Presentation</vt:lpstr>
      <vt:lpstr>SWOT ANALYSIS</vt:lpstr>
      <vt:lpstr>Optimal Hires..</vt:lpstr>
      <vt:lpstr>ROADMAP</vt:lpstr>
      <vt:lpstr>PowerPoint Presentation</vt:lpstr>
      <vt:lpstr>     Sign- up Page </vt:lpstr>
      <vt:lpstr>Home Screen </vt:lpstr>
      <vt:lpstr>PowerPoint Presentation</vt:lpstr>
      <vt:lpstr>PowerPoint Presentation</vt:lpstr>
      <vt:lpstr>POP UP SCREENS</vt:lpstr>
      <vt:lpstr>Course of action of our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App Development (Flutter)</dc:title>
  <dc:creator>Nandini</dc:creator>
  <cp:lastModifiedBy>SUCHITA KHARE</cp:lastModifiedBy>
  <cp:revision>58</cp:revision>
  <dcterms:modified xsi:type="dcterms:W3CDTF">2023-04-27T19:15:14Z</dcterms:modified>
</cp:coreProperties>
</file>