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</a:pPr>
            <a:fld id="{36B12A61-A21D-42A5-82C8-D54CAB054769}" type="slidenum">
              <a:rPr b="0" lang="en-US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tIns="91440" bIns="91440" anchor="b">
            <a:noAutofit/>
          </a:bodyPr>
          <a:p>
            <a:r>
              <a:rPr b="0" lang="en-US" sz="52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5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</a:pPr>
            <a:fld id="{A275BECE-D859-47BB-827C-367AB60E8276}" type="slidenum">
              <a:rPr b="0" lang="en-US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hyperlink" Target="https://hackmitwpu.thescriptgroup.in" TargetMode="External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4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395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398160" y="564480"/>
            <a:ext cx="8075520" cy="85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ffc20d"/>
                </a:solidFill>
                <a:latin typeface="Montserrat ExtraBold"/>
                <a:ea typeface="Montserrat ExtraBold"/>
              </a:rPr>
              <a:t>Instructions for template use 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398160" y="1477080"/>
            <a:ext cx="8196120" cy="2693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marL="457200" indent="-317160">
              <a:lnSpc>
                <a:spcPct val="115000"/>
              </a:lnSpc>
              <a:buClr>
                <a:srgbClr val="ffc20d"/>
              </a:buClr>
              <a:buFont typeface="Ubuntu Mono"/>
              <a:buChar char="●"/>
            </a:pPr>
            <a:r>
              <a:rPr b="0" lang="en-US" sz="1400" spc="-1" strike="noStrike">
                <a:solidFill>
                  <a:srgbClr val="ffc20d"/>
                </a:solidFill>
                <a:latin typeface="Ubuntu Mono"/>
                <a:ea typeface="Ubuntu Mono"/>
              </a:rPr>
              <a:t>Using this template is </a:t>
            </a:r>
            <a:r>
              <a:rPr b="1" lang="en-US" sz="1800" spc="-1" strike="noStrike">
                <a:solidFill>
                  <a:srgbClr val="ffc20d"/>
                </a:solidFill>
                <a:latin typeface="Ubuntu Mono"/>
                <a:ea typeface="Ubuntu Mono"/>
              </a:rPr>
              <a:t>not mandatory</a:t>
            </a:r>
            <a:r>
              <a:rPr b="0" lang="en-US" sz="1400" spc="-1" strike="noStrike">
                <a:solidFill>
                  <a:srgbClr val="ffc20d"/>
                </a:solidFill>
                <a:latin typeface="Ubuntu Mono"/>
                <a:ea typeface="Ubuntu Mono"/>
              </a:rPr>
              <a:t>, however the title slide (</a:t>
            </a:r>
            <a:r>
              <a:rPr b="0" i="1" lang="en-US" sz="1400" spc="-1" strike="noStrike">
                <a:solidFill>
                  <a:srgbClr val="ffc20d"/>
                </a:solidFill>
                <a:latin typeface="Ubuntu Mono"/>
                <a:ea typeface="Ubuntu Mono"/>
              </a:rPr>
              <a:t>Currently Slide 2</a:t>
            </a:r>
            <a:r>
              <a:rPr b="0" lang="en-US" sz="1400" spc="-1" strike="noStrike">
                <a:solidFill>
                  <a:srgbClr val="ffc20d"/>
                </a:solidFill>
                <a:latin typeface="Ubuntu Mono"/>
                <a:ea typeface="Ubuntu Mono"/>
              </a:rPr>
              <a:t>) (with same / similar format) must be included in your final submission.</a:t>
            </a:r>
            <a:endParaRPr b="0" lang="en-US" sz="1400" spc="-1" strike="noStrike">
              <a:latin typeface="Arial"/>
            </a:endParaRPr>
          </a:p>
          <a:p>
            <a:pPr marL="457200" indent="-317160">
              <a:lnSpc>
                <a:spcPct val="115000"/>
              </a:lnSpc>
              <a:buClr>
                <a:srgbClr val="ffc20d"/>
              </a:buClr>
              <a:buFont typeface="Ubuntu Mono"/>
              <a:buChar char="●"/>
            </a:pPr>
            <a:r>
              <a:rPr b="0" lang="en-US" sz="1400" spc="-1" strike="noStrike">
                <a:solidFill>
                  <a:srgbClr val="ffc20d"/>
                </a:solidFill>
                <a:latin typeface="Ubuntu Mono"/>
                <a:ea typeface="Ubuntu Mono"/>
              </a:rPr>
              <a:t>PPT slide limit - 7 slides</a:t>
            </a:r>
            <a:endParaRPr b="0" lang="en-US" sz="1400" spc="-1" strike="noStrike">
              <a:latin typeface="Arial"/>
            </a:endParaRPr>
          </a:p>
          <a:p>
            <a:pPr marL="457200" indent="-317160">
              <a:lnSpc>
                <a:spcPct val="115000"/>
              </a:lnSpc>
              <a:buClr>
                <a:srgbClr val="ffc20d"/>
              </a:buClr>
              <a:buFont typeface="Ubuntu Mono"/>
              <a:buChar char="●"/>
            </a:pPr>
            <a:r>
              <a:rPr b="0" lang="en-US" sz="1400" spc="-1" strike="noStrike">
                <a:solidFill>
                  <a:srgbClr val="ffc20d"/>
                </a:solidFill>
                <a:latin typeface="Ubuntu Mono"/>
                <a:ea typeface="Ubuntu Mono"/>
              </a:rPr>
              <a:t>Make sure to upload your PPT file in PDF format</a:t>
            </a:r>
            <a:endParaRPr b="0" lang="en-US" sz="1400" spc="-1" strike="noStrike">
              <a:latin typeface="Arial"/>
            </a:endParaRPr>
          </a:p>
          <a:p>
            <a:pPr marL="457200" indent="-317160">
              <a:lnSpc>
                <a:spcPct val="115000"/>
              </a:lnSpc>
              <a:buClr>
                <a:srgbClr val="ffc20d"/>
              </a:buClr>
              <a:buFont typeface="Ubuntu Mono"/>
              <a:buChar char="●"/>
            </a:pPr>
            <a:r>
              <a:rPr b="0" lang="en-US" sz="1400" spc="-1" strike="noStrike">
                <a:solidFill>
                  <a:srgbClr val="ffc20d"/>
                </a:solidFill>
                <a:latin typeface="Ubuntu Mono"/>
                <a:ea typeface="Ubuntu Mono"/>
              </a:rPr>
              <a:t>Replace all &lt;text like this&gt;, with your team-specific information</a:t>
            </a:r>
            <a:endParaRPr b="0" lang="en-US" sz="1400" spc="-1" strike="noStrike">
              <a:latin typeface="Arial"/>
            </a:endParaRPr>
          </a:p>
          <a:p>
            <a:pPr marL="457200" indent="-317160">
              <a:lnSpc>
                <a:spcPct val="115000"/>
              </a:lnSpc>
              <a:buClr>
                <a:srgbClr val="ffc20d"/>
              </a:buClr>
              <a:buFont typeface="Ubuntu Mono"/>
              <a:buChar char="●"/>
            </a:pPr>
            <a:r>
              <a:rPr b="0" lang="en-US" sz="1400" spc="-1" strike="noStrike">
                <a:solidFill>
                  <a:srgbClr val="ffc20d"/>
                </a:solidFill>
                <a:latin typeface="Ubuntu Mono"/>
                <a:ea typeface="Ubuntu Mono"/>
              </a:rPr>
              <a:t>You </a:t>
            </a:r>
            <a:r>
              <a:rPr b="1" lang="en-US" sz="1400" spc="-1" strike="noStrike">
                <a:solidFill>
                  <a:srgbClr val="ffc20d"/>
                </a:solidFill>
                <a:latin typeface="Ubuntu Mono"/>
                <a:ea typeface="Ubuntu Mono"/>
              </a:rPr>
              <a:t>may remove/add topics / slides</a:t>
            </a:r>
            <a:r>
              <a:rPr b="0" lang="en-US" sz="1400" spc="-1" strike="noStrike">
                <a:solidFill>
                  <a:srgbClr val="ffc20d"/>
                </a:solidFill>
                <a:latin typeface="Ubuntu Mono"/>
                <a:ea typeface="Ubuntu Mono"/>
              </a:rPr>
              <a:t> as per your requirement, [except the title slide]</a:t>
            </a:r>
            <a:endParaRPr b="0" lang="en-US" sz="1400" spc="-1" strike="noStrike">
              <a:latin typeface="Arial"/>
            </a:endParaRPr>
          </a:p>
          <a:p>
            <a:pPr marL="457200" indent="-317160">
              <a:lnSpc>
                <a:spcPct val="115000"/>
              </a:lnSpc>
              <a:buClr>
                <a:srgbClr val="ffc20d"/>
              </a:buClr>
              <a:buFont typeface="Ubuntu Mono"/>
              <a:buChar char="●"/>
            </a:pPr>
            <a:r>
              <a:rPr b="0" lang="en-US" sz="1400" spc="-1" strike="noStrike">
                <a:solidFill>
                  <a:srgbClr val="ffc20d"/>
                </a:solidFill>
                <a:latin typeface="Ubuntu Mono"/>
                <a:ea typeface="Ubuntu Mono"/>
              </a:rPr>
              <a:t>It is recommended to include images/diagrams to explain your solution</a:t>
            </a:r>
            <a:endParaRPr b="0" lang="en-US" sz="1400" spc="-1" strike="noStrike">
              <a:latin typeface="Arial"/>
            </a:endParaRPr>
          </a:p>
          <a:p>
            <a:pPr marL="457200" indent="-317160">
              <a:lnSpc>
                <a:spcPct val="115000"/>
              </a:lnSpc>
              <a:buClr>
                <a:srgbClr val="ffc20d"/>
              </a:buClr>
              <a:buFont typeface="Ubuntu Mono"/>
              <a:buChar char="●"/>
            </a:pPr>
            <a:r>
              <a:rPr b="0" lang="en-US" sz="1400" spc="-1" strike="noStrike">
                <a:solidFill>
                  <a:srgbClr val="ffc20d"/>
                </a:solidFill>
                <a:latin typeface="Ubuntu Mono"/>
                <a:ea typeface="Ubuntu Mono"/>
              </a:rPr>
              <a:t>Please refer to HackMITWPU’s Official Rulebook, found on the website </a:t>
            </a:r>
            <a:r>
              <a:rPr b="0" lang="en-US" sz="1400" spc="-1" strike="noStrike" u="sng">
                <a:solidFill>
                  <a:srgbClr val="0097a7"/>
                </a:solidFill>
                <a:uFillTx/>
                <a:latin typeface="Ubuntu Mono"/>
                <a:ea typeface="Ubuntu Mono"/>
                <a:hlinkClick r:id="rId1"/>
              </a:rPr>
              <a:t>https://hackmitwpu.thescriptgroup.in</a:t>
            </a:r>
            <a:r>
              <a:rPr b="0" lang="en-US" sz="1400" spc="-1" strike="noStrike">
                <a:solidFill>
                  <a:srgbClr val="ffc20d"/>
                </a:solidFill>
                <a:latin typeface="Ubuntu Mono"/>
                <a:ea typeface="Ubuntu Mono"/>
              </a:rPr>
              <a:t> for further details</a:t>
            </a:r>
            <a:endParaRPr b="0" lang="en-US" sz="1400" spc="-1" strike="noStrike">
              <a:latin typeface="Arial"/>
            </a:endParaRPr>
          </a:p>
          <a:p>
            <a:pPr marL="457200" indent="-317160">
              <a:lnSpc>
                <a:spcPct val="100000"/>
              </a:lnSpc>
              <a:buClr>
                <a:srgbClr val="ffc20d"/>
              </a:buClr>
              <a:buFont typeface="Ubuntu Mono"/>
              <a:buChar char="●"/>
            </a:pPr>
            <a:r>
              <a:rPr b="0" lang="en-US" sz="1400" spc="-1" strike="noStrike">
                <a:solidFill>
                  <a:srgbClr val="ffc20d"/>
                </a:solidFill>
                <a:latin typeface="Ubuntu Mono"/>
                <a:ea typeface="Ubuntu Mono"/>
              </a:rPr>
              <a:t>The link to this document is public, </a:t>
            </a:r>
            <a:r>
              <a:rPr b="1" lang="en-US" sz="1200" spc="-1" strike="noStrike">
                <a:solidFill>
                  <a:srgbClr val="ffc20d"/>
                </a:solidFill>
                <a:latin typeface="Montserrat"/>
                <a:ea typeface="Montserrat"/>
              </a:rPr>
              <a:t>please sign in to your Google account, make a copy of this presentation, and use it directly. Edit access to this document won’t be given.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6183720" y="4431240"/>
            <a:ext cx="2599920" cy="44892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Arial"/>
              </a:rPr>
              <a:t>This slide should be deleted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595959">
            <a:alpha val="54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398160" y="564480"/>
            <a:ext cx="5859720" cy="85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ffc20d"/>
                </a:solidFill>
                <a:latin typeface="Montserrat ExtraBold"/>
                <a:ea typeface="Montserrat ExtraBold"/>
              </a:rPr>
              <a:t>About this template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13" name="CustomShape 2"/>
          <p:cNvSpPr/>
          <p:nvPr/>
        </p:nvSpPr>
        <p:spPr>
          <a:xfrm>
            <a:off x="398160" y="1477080"/>
            <a:ext cx="7713720" cy="318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Ubuntu Mono"/>
                <a:ea typeface="Ubuntu Mono"/>
              </a:rPr>
              <a:t>Dark Blue Color     -</a:t>
            </a:r>
            <a:r>
              <a:rPr b="0" lang="en-US" sz="2400" spc="-1" strike="noStrike">
                <a:solidFill>
                  <a:srgbClr val="78909c"/>
                </a:solidFill>
                <a:latin typeface="Ubuntu Mono"/>
                <a:ea typeface="Ubuntu Mono"/>
              </a:rPr>
              <a:t> </a:t>
            </a:r>
            <a:r>
              <a:rPr b="0" lang="en-US" sz="2400" spc="-1" strike="noStrike">
                <a:solidFill>
                  <a:srgbClr val="003956"/>
                </a:solidFill>
                <a:latin typeface="Ubuntu Mono"/>
                <a:ea typeface="Ubuntu Mono"/>
              </a:rPr>
              <a:t>#003956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Ubuntu Mono"/>
                <a:ea typeface="Ubuntu Mono"/>
              </a:rPr>
              <a:t>Medium Yellow Color -</a:t>
            </a:r>
            <a:r>
              <a:rPr b="0" lang="en-US" sz="2400" spc="-1" strike="noStrike">
                <a:solidFill>
                  <a:srgbClr val="78909c"/>
                </a:solidFill>
                <a:latin typeface="Ubuntu Mono"/>
                <a:ea typeface="Ubuntu Mono"/>
              </a:rPr>
              <a:t> </a:t>
            </a:r>
            <a:r>
              <a:rPr b="0" lang="en-US" sz="2400" spc="-1" strike="noStrike">
                <a:solidFill>
                  <a:srgbClr val="ffc20d"/>
                </a:solidFill>
                <a:latin typeface="Ubuntu Mono"/>
                <a:ea typeface="Ubuntu Mono"/>
              </a:rPr>
              <a:t>#ffc20d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Ubuntu Mono"/>
                <a:ea typeface="Ubuntu Mono"/>
              </a:rPr>
              <a:t>Title font</a:t>
            </a:r>
            <a:r>
              <a:rPr b="0" lang="en-US" sz="2400" spc="-1" strike="noStrike">
                <a:solidFill>
                  <a:srgbClr val="ffffff"/>
                </a:solidFill>
                <a:latin typeface="Ubuntu Mono"/>
                <a:ea typeface="Ubuntu Mono"/>
              </a:rPr>
              <a:t>	</a:t>
            </a:r>
            <a:r>
              <a:rPr b="0" lang="en-US" sz="2400" spc="-1" strike="noStrike">
                <a:solidFill>
                  <a:srgbClr val="ffffff"/>
                </a:solidFill>
                <a:latin typeface="Ubuntu Mono"/>
                <a:ea typeface="Ubuntu Mono"/>
              </a:rPr>
              <a:t>	</a:t>
            </a:r>
            <a:r>
              <a:rPr b="0" lang="en-US" sz="2400" spc="-1" strike="noStrike">
                <a:solidFill>
                  <a:srgbClr val="ffffff"/>
                </a:solidFill>
                <a:latin typeface="Ubuntu Mono"/>
                <a:ea typeface="Ubuntu Mono"/>
              </a:rPr>
              <a:t>	</a:t>
            </a:r>
            <a:r>
              <a:rPr b="0" lang="en-US" sz="2400" spc="-1" strike="noStrike">
                <a:solidFill>
                  <a:srgbClr val="ffffff"/>
                </a:solidFill>
                <a:latin typeface="Ubuntu Mono"/>
                <a:ea typeface="Ubuntu Mono"/>
              </a:rPr>
              <a:t>  - </a:t>
            </a:r>
            <a:r>
              <a:rPr b="0" lang="en-US" sz="2400" spc="-1" strike="noStrike">
                <a:solidFill>
                  <a:srgbClr val="ffffff"/>
                </a:solidFill>
                <a:latin typeface="Montserrat ExtraBold"/>
                <a:ea typeface="Montserrat ExtraBold"/>
              </a:rPr>
              <a:t>Montserrat Extra Bold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Ubuntu Mono"/>
                <a:ea typeface="Ubuntu Mono"/>
              </a:rPr>
              <a:t>Text font</a:t>
            </a:r>
            <a:r>
              <a:rPr b="0" lang="en-US" sz="2400" spc="-1" strike="noStrike">
                <a:solidFill>
                  <a:srgbClr val="ffffff"/>
                </a:solidFill>
                <a:latin typeface="Ubuntu Mono"/>
                <a:ea typeface="Ubuntu Mono"/>
              </a:rPr>
              <a:t>	</a:t>
            </a:r>
            <a:r>
              <a:rPr b="0" lang="en-US" sz="2400" spc="-1" strike="noStrike">
                <a:solidFill>
                  <a:srgbClr val="ffffff"/>
                </a:solidFill>
                <a:latin typeface="Ubuntu Mono"/>
                <a:ea typeface="Ubuntu Mono"/>
              </a:rPr>
              <a:t>	</a:t>
            </a:r>
            <a:r>
              <a:rPr b="0" lang="en-US" sz="2400" spc="-1" strike="noStrike">
                <a:solidFill>
                  <a:srgbClr val="ffffff"/>
                </a:solidFill>
                <a:latin typeface="Ubuntu Mono"/>
                <a:ea typeface="Ubuntu Mono"/>
              </a:rPr>
              <a:t>	</a:t>
            </a:r>
            <a:r>
              <a:rPr b="0" lang="en-US" sz="2400" spc="-1" strike="noStrike">
                <a:solidFill>
                  <a:srgbClr val="ffffff"/>
                </a:solidFill>
                <a:latin typeface="Ubuntu Mono"/>
                <a:ea typeface="Ubuntu Mono"/>
              </a:rPr>
              <a:t>  - Ubuntu Mono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latin typeface="Ubuntu Mono"/>
                <a:ea typeface="Ubuntu Mono"/>
              </a:rPr>
              <a:t>This ppt was made using Google Slides.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latin typeface="Ubuntu Mono"/>
                <a:ea typeface="Ubuntu Mono"/>
              </a:rPr>
              <a:t>The link to this document is public, </a:t>
            </a:r>
            <a:r>
              <a:rPr b="1" lang="en-US" sz="1200" spc="-1" strike="noStrike">
                <a:solidFill>
                  <a:srgbClr val="ffffff"/>
                </a:solidFill>
                <a:latin typeface="Montserrat"/>
                <a:ea typeface="Montserrat"/>
              </a:rPr>
              <a:t>please sign in to your Google account, make a copy of this presentation, and use it directly. Edit access to this document won’t be given.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14" name="CustomShape 3"/>
          <p:cNvSpPr/>
          <p:nvPr/>
        </p:nvSpPr>
        <p:spPr>
          <a:xfrm>
            <a:off x="6183720" y="4431240"/>
            <a:ext cx="2599920" cy="44892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Arial"/>
              </a:rPr>
              <a:t>This slide should be deleted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c20d">
            <a:alpha val="54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61;p14" descr=""/>
          <p:cNvPicPr/>
          <p:nvPr/>
        </p:nvPicPr>
        <p:blipFill>
          <a:blip r:embed="rId1"/>
          <a:stretch/>
        </p:blipFill>
        <p:spPr>
          <a:xfrm>
            <a:off x="294480" y="4491000"/>
            <a:ext cx="2293560" cy="358560"/>
          </a:xfrm>
          <a:prstGeom prst="rect">
            <a:avLst/>
          </a:prstGeom>
          <a:ln>
            <a:noFill/>
          </a:ln>
        </p:spPr>
      </p:pic>
      <p:sp>
        <p:nvSpPr>
          <p:cNvPr id="82" name="CustomShape 1"/>
          <p:cNvSpPr/>
          <p:nvPr/>
        </p:nvSpPr>
        <p:spPr>
          <a:xfrm>
            <a:off x="4884840" y="1675080"/>
            <a:ext cx="3061440" cy="56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3956"/>
                </a:solidFill>
                <a:latin typeface="Montserrat ExtraBold"/>
                <a:ea typeface="Montserrat ExtraBold"/>
              </a:rPr>
              <a:t>Team ID | Name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4391280" y="1005480"/>
            <a:ext cx="53280" cy="322632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" name="CustomShape 3"/>
          <p:cNvSpPr/>
          <p:nvPr/>
        </p:nvSpPr>
        <p:spPr>
          <a:xfrm>
            <a:off x="4921200" y="2091240"/>
            <a:ext cx="3934440" cy="40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3956"/>
                </a:solidFill>
                <a:latin typeface="Ubuntu Mono"/>
                <a:ea typeface="Ubuntu Mono"/>
              </a:rPr>
              <a:t>HMT_98 : CyberOtakus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5" name="CustomShape 4"/>
          <p:cNvSpPr/>
          <p:nvPr/>
        </p:nvSpPr>
        <p:spPr>
          <a:xfrm>
            <a:off x="294480" y="1630800"/>
            <a:ext cx="4000680" cy="472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3956"/>
                </a:solidFill>
                <a:latin typeface="Montserrat ExtraBold"/>
                <a:ea typeface="Montserrat ExtraBold"/>
              </a:rPr>
              <a:t>Problem Statement ID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86" name="CustomShape 5"/>
          <p:cNvSpPr/>
          <p:nvPr/>
        </p:nvSpPr>
        <p:spPr>
          <a:xfrm>
            <a:off x="331200" y="2066040"/>
            <a:ext cx="3934440" cy="40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3956"/>
                </a:solidFill>
                <a:latin typeface="Ubuntu Mono"/>
                <a:ea typeface="Ubuntu Mono"/>
              </a:rPr>
              <a:t>MK205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3956"/>
                </a:solidFill>
                <a:latin typeface="Ubuntu Mono"/>
                <a:ea typeface="Ubuntu Mono"/>
              </a:rPr>
              <a:t>Making websites meaningful for differently abled citizens 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</p:txBody>
      </p:sp>
      <p:sp>
        <p:nvSpPr>
          <p:cNvPr id="87" name="CustomShape 6"/>
          <p:cNvSpPr/>
          <p:nvPr/>
        </p:nvSpPr>
        <p:spPr>
          <a:xfrm>
            <a:off x="309600" y="861840"/>
            <a:ext cx="3934440" cy="56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3956"/>
                </a:solidFill>
                <a:latin typeface="Montserrat ExtraBold"/>
                <a:ea typeface="Montserrat ExtraBold"/>
              </a:rPr>
              <a:t>Submission Category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88" name="CustomShape 7"/>
          <p:cNvSpPr/>
          <p:nvPr/>
        </p:nvSpPr>
        <p:spPr>
          <a:xfrm>
            <a:off x="345960" y="1278000"/>
            <a:ext cx="3934440" cy="40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3956"/>
                </a:solidFill>
                <a:latin typeface="Ubuntu Mono"/>
                <a:ea typeface="Ubuntu Mono"/>
              </a:rPr>
              <a:t> </a:t>
            </a:r>
            <a:r>
              <a:rPr b="0" lang="en-US" sz="1800" spc="-1" strike="noStrike">
                <a:solidFill>
                  <a:srgbClr val="003956"/>
                </a:solidFill>
                <a:latin typeface="Ubuntu Mono"/>
                <a:ea typeface="Ubuntu Mono"/>
              </a:rPr>
              <a:t>Solution-Hack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9" name="CustomShape 8"/>
          <p:cNvSpPr/>
          <p:nvPr/>
        </p:nvSpPr>
        <p:spPr>
          <a:xfrm>
            <a:off x="4866480" y="2687040"/>
            <a:ext cx="3687840" cy="56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3956"/>
                </a:solidFill>
                <a:latin typeface="Montserrat ExtraBold"/>
                <a:ea typeface="Montserrat ExtraBold"/>
              </a:rPr>
              <a:t>Team Leader Name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90" name="CustomShape 9"/>
          <p:cNvSpPr/>
          <p:nvPr/>
        </p:nvSpPr>
        <p:spPr>
          <a:xfrm>
            <a:off x="4903200" y="3103200"/>
            <a:ext cx="3934440" cy="40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3956"/>
                </a:solidFill>
                <a:latin typeface="Ubuntu Mono"/>
                <a:ea typeface="Ubuntu Mono"/>
              </a:rPr>
              <a:t>Deepak Pawade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91" name="Google Shape;71;p14" descr=""/>
          <p:cNvPicPr/>
          <p:nvPr/>
        </p:nvPicPr>
        <p:blipFill>
          <a:blip r:embed="rId2"/>
          <a:stretch/>
        </p:blipFill>
        <p:spPr>
          <a:xfrm>
            <a:off x="5198040" y="4331520"/>
            <a:ext cx="3582720" cy="774720"/>
          </a:xfrm>
          <a:prstGeom prst="rect">
            <a:avLst/>
          </a:prstGeom>
          <a:ln>
            <a:noFill/>
          </a:ln>
        </p:spPr>
      </p:pic>
      <p:sp>
        <p:nvSpPr>
          <p:cNvPr id="92" name="CustomShape 10"/>
          <p:cNvSpPr/>
          <p:nvPr/>
        </p:nvSpPr>
        <p:spPr>
          <a:xfrm>
            <a:off x="294480" y="2991960"/>
            <a:ext cx="4000680" cy="56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3956"/>
                </a:solidFill>
                <a:latin typeface="Montserrat ExtraBold"/>
                <a:ea typeface="Montserrat ExtraBold"/>
              </a:rPr>
              <a:t>Problem Statement Category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3" name="CustomShape 11"/>
          <p:cNvSpPr/>
          <p:nvPr/>
        </p:nvSpPr>
        <p:spPr>
          <a:xfrm>
            <a:off x="331200" y="3331800"/>
            <a:ext cx="4113720" cy="40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3956"/>
                </a:solidFill>
                <a:latin typeface="Ubuntu Mono"/>
                <a:ea typeface="Ubuntu Mono"/>
              </a:rPr>
              <a:t>SIH Statement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398160" y="564480"/>
            <a:ext cx="5859720" cy="85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3956"/>
                </a:solidFill>
                <a:latin typeface="Montserrat ExtraBold"/>
                <a:ea typeface="Montserrat ExtraBold"/>
              </a:rPr>
              <a:t>Problem Statement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398160" y="1477080"/>
            <a:ext cx="8084520" cy="40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3956"/>
                </a:solidFill>
                <a:latin typeface="Ubuntu Mono"/>
                <a:ea typeface="Ubuntu Mono"/>
              </a:rPr>
              <a:t>&lt;Enter full problem statement and your objectives&gt;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96" name="Google Shape;81;p15" descr=""/>
          <p:cNvPicPr/>
          <p:nvPr/>
        </p:nvPicPr>
        <p:blipFill>
          <a:blip r:embed="rId1"/>
          <a:stretch/>
        </p:blipFill>
        <p:spPr>
          <a:xfrm>
            <a:off x="6824520" y="3556800"/>
            <a:ext cx="2192760" cy="1422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>
            <a:alpha val="54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398160" y="564480"/>
            <a:ext cx="5859720" cy="85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3956"/>
                </a:solidFill>
                <a:latin typeface="Montserrat ExtraBold"/>
                <a:ea typeface="Montserrat ExtraBold"/>
              </a:rPr>
              <a:t>&lt;Enter topic title&gt;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398160" y="1477080"/>
            <a:ext cx="6840000" cy="1966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3956"/>
                </a:solidFill>
                <a:latin typeface="Ubuntu Mono"/>
                <a:ea typeface="Ubuntu Mono"/>
              </a:rPr>
              <a:t>&lt;Enter topic details&gt;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3956"/>
                </a:solidFill>
                <a:latin typeface="Ubuntu Mono"/>
                <a:ea typeface="Ubuntu Mono"/>
              </a:rPr>
              <a:t>// reuse this slide for your ppt topics</a:t>
            </a:r>
            <a:endParaRPr b="0" lang="en-US" sz="1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>
            <a:alpha val="54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398160" y="564480"/>
            <a:ext cx="5859720" cy="85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3956"/>
                </a:solidFill>
                <a:latin typeface="Montserrat ExtraBold"/>
                <a:ea typeface="Montserrat ExtraBold"/>
              </a:rPr>
              <a:t>&lt;Enter topic title&gt;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00" name="CustomShape 2"/>
          <p:cNvSpPr/>
          <p:nvPr/>
        </p:nvSpPr>
        <p:spPr>
          <a:xfrm>
            <a:off x="398160" y="1477080"/>
            <a:ext cx="6840000" cy="1966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3956"/>
                </a:solidFill>
                <a:latin typeface="Ubuntu Mono"/>
                <a:ea typeface="Ubuntu Mono"/>
              </a:rPr>
              <a:t>&lt;Enter topic details&gt;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3956"/>
                </a:solidFill>
                <a:latin typeface="Ubuntu Mono"/>
                <a:ea typeface="Ubuntu Mono"/>
              </a:rPr>
              <a:t>// reuse this slide for your ppt topics</a:t>
            </a:r>
            <a:endParaRPr b="0" lang="en-US" sz="1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398160" y="564480"/>
            <a:ext cx="8261640" cy="85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3956"/>
                </a:solidFill>
                <a:latin typeface="Montserrat ExtraBold"/>
                <a:ea typeface="Montserrat ExtraBold"/>
              </a:rPr>
              <a:t>Architecture Diagram / Control Flow diagram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02" name="CustomShape 2"/>
          <p:cNvSpPr/>
          <p:nvPr/>
        </p:nvSpPr>
        <p:spPr>
          <a:xfrm>
            <a:off x="330480" y="1148400"/>
            <a:ext cx="6840000" cy="40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3956"/>
                </a:solidFill>
                <a:latin typeface="Ubuntu Mono"/>
                <a:ea typeface="Ubuntu Mono"/>
              </a:rPr>
              <a:t>&lt;Enter solution details&gt;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103" name="Google Shape;100;p18" descr=""/>
          <p:cNvPicPr/>
          <p:nvPr/>
        </p:nvPicPr>
        <p:blipFill>
          <a:blip r:embed="rId1"/>
          <a:stretch/>
        </p:blipFill>
        <p:spPr>
          <a:xfrm>
            <a:off x="6418800" y="3589560"/>
            <a:ext cx="2045160" cy="1390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3956">
            <a:alpha val="54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398160" y="564480"/>
            <a:ext cx="8240040" cy="85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ffc20d"/>
                </a:solidFill>
                <a:latin typeface="Montserrat ExtraBold"/>
                <a:ea typeface="Montserrat ExtraBold"/>
              </a:rPr>
              <a:t>Technology Stack / Components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05" name="CustomShape 2"/>
          <p:cNvSpPr/>
          <p:nvPr/>
        </p:nvSpPr>
        <p:spPr>
          <a:xfrm>
            <a:off x="398160" y="1477080"/>
            <a:ext cx="8182800" cy="333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c20d"/>
                </a:solidFill>
                <a:latin typeface="Ubuntu Mono"/>
                <a:ea typeface="Ubuntu Mono"/>
              </a:rPr>
              <a:t>&lt;Enter technology stack / components&gt;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1400" spc="-1" strike="noStrike">
                <a:solidFill>
                  <a:srgbClr val="ffc20d"/>
                </a:solidFill>
                <a:latin typeface="Ubuntu Mono"/>
                <a:ea typeface="Ubuntu Mono"/>
              </a:rPr>
              <a:t>//In computing, a solution stack or software stack is a set of software subsystems or components needed to create a complete platform such that no additional software is needed to support applications. Applications are said to "run on" or "run on top of" the resulting platform.</a:t>
            </a:r>
            <a:endParaRPr b="0" lang="en-US" sz="1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1400" spc="-1" strike="noStrike">
                <a:solidFill>
                  <a:srgbClr val="ffc20d"/>
                </a:solidFill>
                <a:latin typeface="Ubuntu Mono"/>
                <a:ea typeface="Ubuntu Mono"/>
              </a:rPr>
              <a:t>//If your project does not involve a tech stack, you may include necessary project components or essential parts, which make up the final solution.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398160" y="564480"/>
            <a:ext cx="8261640" cy="85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3956"/>
                </a:solidFill>
                <a:latin typeface="Montserrat ExtraBold"/>
                <a:ea typeface="Montserrat ExtraBold"/>
              </a:rPr>
              <a:t>Product UI / Blueprint / Design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07" name="CustomShape 2"/>
          <p:cNvSpPr/>
          <p:nvPr/>
        </p:nvSpPr>
        <p:spPr>
          <a:xfrm>
            <a:off x="398160" y="1477080"/>
            <a:ext cx="6840000" cy="40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3956"/>
                </a:solidFill>
                <a:latin typeface="Ubuntu Mono"/>
                <a:ea typeface="Ubuntu Mono"/>
              </a:rPr>
              <a:t>&lt;Enter product design details&gt;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108" name="Google Shape;113;p20" descr=""/>
          <p:cNvPicPr/>
          <p:nvPr/>
        </p:nvPicPr>
        <p:blipFill>
          <a:blip r:embed="rId1"/>
          <a:stretch/>
        </p:blipFill>
        <p:spPr>
          <a:xfrm>
            <a:off x="6614640" y="3459960"/>
            <a:ext cx="2045160" cy="15404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398160" y="564480"/>
            <a:ext cx="8261640" cy="122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3956"/>
                </a:solidFill>
                <a:latin typeface="Montserrat ExtraBold"/>
                <a:ea typeface="Montserrat ExtraBold"/>
              </a:rPr>
              <a:t>Business Model / Economic Feasibility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398160" y="1722960"/>
            <a:ext cx="6840000" cy="40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3956"/>
                </a:solidFill>
                <a:latin typeface="Ubuntu Mono"/>
                <a:ea typeface="Ubuntu Mono"/>
              </a:rPr>
              <a:t>&lt;Enter details accordingly&gt;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111" name="Google Shape;120;p21" descr=""/>
          <p:cNvPicPr/>
          <p:nvPr/>
        </p:nvPicPr>
        <p:blipFill>
          <a:blip r:embed="rId1"/>
          <a:stretch/>
        </p:blipFill>
        <p:spPr>
          <a:xfrm>
            <a:off x="6788520" y="3641040"/>
            <a:ext cx="1872000" cy="13014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Application>LibreOffice/6.3.4.2$Windows_X86_64 LibreOffice_project/60da17e045e08f1793c57c00ba83cdfce946d0aa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2020-03-03T17:23:59Z</dcterms:modified>
  <cp:revision>1</cp:revision>
  <dc:subject/>
  <dc:title/>
</cp:coreProperties>
</file>