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Lora"/>
      <p:regular r:id="rId35"/>
      <p:bold r:id="rId36"/>
      <p:italic r:id="rId37"/>
      <p:boldItalic r:id="rId38"/>
    </p:embeddedFont>
    <p:embeddedFont>
      <p:font typeface="Quattrocento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97BF399-3092-46B7-AEC3-D4265C113312}">
  <a:tblStyle styleId="{097BF399-3092-46B7-AEC3-D4265C113312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bold.fntdata"/><Relationship Id="rId20" Type="http://schemas.openxmlformats.org/officeDocument/2006/relationships/slide" Target="slides/slide15.xml"/><Relationship Id="rId42" Type="http://schemas.openxmlformats.org/officeDocument/2006/relationships/font" Target="fonts/QuattrocentoSans-boldItalic.fntdata"/><Relationship Id="rId41" Type="http://schemas.openxmlformats.org/officeDocument/2006/relationships/font" Target="fonts/Quattrocento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ora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Lora-italic.fntdata"/><Relationship Id="rId14" Type="http://schemas.openxmlformats.org/officeDocument/2006/relationships/slide" Target="slides/slide9.xml"/><Relationship Id="rId36" Type="http://schemas.openxmlformats.org/officeDocument/2006/relationships/font" Target="fonts/Lora-bold.fntdata"/><Relationship Id="rId17" Type="http://schemas.openxmlformats.org/officeDocument/2006/relationships/slide" Target="slides/slide12.xml"/><Relationship Id="rId39" Type="http://schemas.openxmlformats.org/officeDocument/2006/relationships/font" Target="fonts/QuattrocentoSans-regular.fntdata"/><Relationship Id="rId16" Type="http://schemas.openxmlformats.org/officeDocument/2006/relationships/slide" Target="slides/slide11.xml"/><Relationship Id="rId38" Type="http://schemas.openxmlformats.org/officeDocument/2006/relationships/font" Target="fonts/Lora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Shape 8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" type="subTitle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body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>
            <a:off x="4584075" y="3676500"/>
            <a:ext cx="0" cy="1480499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" name="Shape 21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341265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" name="Shape 42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" name="Shape 47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360"/>
              </a:spcBef>
              <a:buSzPct val="1000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1" name="Shape 51"/>
          <p:cNvCxnSpPr/>
          <p:nvPr/>
        </p:nvCxnSpPr>
        <p:spPr>
          <a:xfrm>
            <a:off x="-6025" y="46661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" name="Shape 52"/>
          <p:cNvSpPr/>
          <p:nvPr/>
        </p:nvSpPr>
        <p:spPr>
          <a:xfrm>
            <a:off x="4457400" y="4551496"/>
            <a:ext cx="229199" cy="229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5" name="Shape 55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5" Type="http://schemas.openxmlformats.org/officeDocument/2006/relationships/image" Target="../media/image00.png"/><Relationship Id="rId6" Type="http://schemas.openxmlformats.org/officeDocument/2006/relationships/image" Target="../media/image03.png"/><Relationship Id="rId7" Type="http://schemas.openxmlformats.org/officeDocument/2006/relationships/hyperlink" Target="http://slidemode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0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google.com/fonts#UsePlace:use/Collection:Lora:400,700,400italic,700italic|Quattrocento+Sans:400,400italic,700,700italic" TargetMode="External"/><Relationship Id="rId4" Type="http://schemas.openxmlformats.org/officeDocument/2006/relationships/image" Target="../media/image0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</a:t>
            </a:r>
            <a:r>
              <a:rPr lang="en">
                <a:highlight>
                  <a:srgbClr val="FFCD00"/>
                </a:highlight>
              </a:rPr>
              <a:t>your</a:t>
            </a:r>
            <a:r>
              <a:rPr lang="en"/>
              <a:t> presentation title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4294967295" type="body"/>
          </p:nvPr>
        </p:nvSpPr>
        <p:spPr>
          <a:xfrm>
            <a:off x="4361975" y="878850"/>
            <a:ext cx="4173000" cy="3654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b="1" lang="en" sz="20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</a:p>
        </p:txBody>
      </p:sp>
      <p:cxnSp>
        <p:nvCxnSpPr>
          <p:cNvPr id="168" name="Shape 168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pigargo.jp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299" cy="3654299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842317" y="975119"/>
            <a:ext cx="356203" cy="313212"/>
            <a:chOff x="1929775" y="320925"/>
            <a:chExt cx="423800" cy="372650"/>
          </a:xfrm>
        </p:grpSpPr>
        <p:sp>
          <p:nvSpPr>
            <p:cNvPr id="172" name="Shape 172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4294967295" type="title"/>
          </p:nvPr>
        </p:nvSpPr>
        <p:spPr>
          <a:xfrm>
            <a:off x="3399200" y="3715750"/>
            <a:ext cx="2345699" cy="50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highlight>
                  <a:srgbClr val="FFCD00"/>
                </a:highlight>
              </a:rPr>
              <a:t>Want big impact? </a:t>
            </a:r>
            <a:r>
              <a:rPr i="1" lang="en" sz="1800">
                <a:highlight>
                  <a:srgbClr val="FFCD00"/>
                </a:highlight>
              </a:rPr>
              <a:t>Use big image.</a:t>
            </a:r>
          </a:p>
        </p:txBody>
      </p:sp>
      <p:sp>
        <p:nvSpPr>
          <p:cNvPr id="182" name="Shape 182"/>
          <p:cNvSpPr/>
          <p:nvPr/>
        </p:nvSpPr>
        <p:spPr>
          <a:xfrm>
            <a:off x="4465375" y="4440675"/>
            <a:ext cx="213248" cy="191461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88" name="Shape 188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</a:p>
        </p:txBody>
      </p:sp>
      <p:sp>
        <p:nvSpPr>
          <p:cNvPr id="189" name="Shape 189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</a:p>
        </p:txBody>
      </p:sp>
      <p:sp>
        <p:nvSpPr>
          <p:cNvPr id="190" name="Shape 190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</a:p>
        </p:txBody>
      </p:sp>
      <p:grpSp>
        <p:nvGrpSpPr>
          <p:cNvPr id="191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92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363850" y="919725"/>
            <a:ext cx="38894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use </a:t>
            </a:r>
            <a:r>
              <a:rPr lang="en">
                <a:highlight>
                  <a:srgbClr val="FFCD00"/>
                </a:highlight>
              </a:rPr>
              <a:t>diagrams</a:t>
            </a:r>
            <a:r>
              <a:rPr lang="en"/>
              <a:t> to explain complex ideas</a:t>
            </a:r>
          </a:p>
        </p:txBody>
      </p:sp>
      <p:grpSp>
        <p:nvGrpSpPr>
          <p:cNvPr id="201" name="Shape 20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02" name="Shape 20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Shape 206"/>
          <p:cNvGrpSpPr/>
          <p:nvPr/>
        </p:nvGrpSpPr>
        <p:grpSpPr>
          <a:xfrm>
            <a:off x="1434479" y="1543020"/>
            <a:ext cx="5817845" cy="3375715"/>
            <a:chOff x="1641825" y="1470659"/>
            <a:chExt cx="6329937" cy="3672849"/>
          </a:xfrm>
        </p:grpSpPr>
        <p:sp>
          <p:nvSpPr>
            <p:cNvPr id="207" name="Shape 207"/>
            <p:cNvSpPr/>
            <p:nvPr/>
          </p:nvSpPr>
          <p:spPr>
            <a:xfrm>
              <a:off x="5666560" y="1572689"/>
              <a:ext cx="2261100" cy="2487300"/>
            </a:xfrm>
            <a:custGeom>
              <a:pathLst>
                <a:path extrusionOk="0" h="120000" w="120000">
                  <a:moveTo>
                    <a:pt x="86825" y="0"/>
                  </a:moveTo>
                  <a:lnTo>
                    <a:pt x="90435" y="0"/>
                  </a:lnTo>
                  <a:lnTo>
                    <a:pt x="94107" y="339"/>
                  </a:lnTo>
                  <a:lnTo>
                    <a:pt x="97655" y="1074"/>
                  </a:lnTo>
                  <a:lnTo>
                    <a:pt x="101141" y="2149"/>
                  </a:lnTo>
                  <a:lnTo>
                    <a:pt x="104564" y="3734"/>
                  </a:lnTo>
                  <a:lnTo>
                    <a:pt x="107676" y="5657"/>
                  </a:lnTo>
                  <a:lnTo>
                    <a:pt x="110663" y="7920"/>
                  </a:lnTo>
                  <a:lnTo>
                    <a:pt x="113278" y="10579"/>
                  </a:lnTo>
                  <a:lnTo>
                    <a:pt x="115456" y="13408"/>
                  </a:lnTo>
                  <a:lnTo>
                    <a:pt x="117199" y="16407"/>
                  </a:lnTo>
                  <a:lnTo>
                    <a:pt x="118568" y="19519"/>
                  </a:lnTo>
                  <a:lnTo>
                    <a:pt x="119502" y="22800"/>
                  </a:lnTo>
                  <a:lnTo>
                    <a:pt x="120000" y="26082"/>
                  </a:lnTo>
                  <a:lnTo>
                    <a:pt x="120000" y="29420"/>
                  </a:lnTo>
                  <a:lnTo>
                    <a:pt x="119564" y="32701"/>
                  </a:lnTo>
                  <a:lnTo>
                    <a:pt x="118755" y="35983"/>
                  </a:lnTo>
                  <a:lnTo>
                    <a:pt x="117572" y="39207"/>
                  </a:lnTo>
                  <a:lnTo>
                    <a:pt x="115892" y="42206"/>
                  </a:lnTo>
                  <a:lnTo>
                    <a:pt x="113775" y="45148"/>
                  </a:lnTo>
                  <a:lnTo>
                    <a:pt x="111286" y="47751"/>
                  </a:lnTo>
                  <a:lnTo>
                    <a:pt x="108236" y="50240"/>
                  </a:lnTo>
                  <a:lnTo>
                    <a:pt x="105062" y="52220"/>
                  </a:lnTo>
                  <a:lnTo>
                    <a:pt x="101514" y="53861"/>
                  </a:lnTo>
                  <a:lnTo>
                    <a:pt x="97904" y="55162"/>
                  </a:lnTo>
                  <a:lnTo>
                    <a:pt x="94232" y="55898"/>
                  </a:lnTo>
                  <a:lnTo>
                    <a:pt x="90435" y="56237"/>
                  </a:lnTo>
                  <a:lnTo>
                    <a:pt x="86576" y="56181"/>
                  </a:lnTo>
                  <a:lnTo>
                    <a:pt x="82780" y="55728"/>
                  </a:lnTo>
                  <a:lnTo>
                    <a:pt x="82780" y="55785"/>
                  </a:lnTo>
                  <a:lnTo>
                    <a:pt x="79107" y="55332"/>
                  </a:lnTo>
                  <a:lnTo>
                    <a:pt x="75497" y="55445"/>
                  </a:lnTo>
                  <a:lnTo>
                    <a:pt x="71950" y="56067"/>
                  </a:lnTo>
                  <a:lnTo>
                    <a:pt x="68775" y="57142"/>
                  </a:lnTo>
                  <a:lnTo>
                    <a:pt x="65726" y="58613"/>
                  </a:lnTo>
                  <a:lnTo>
                    <a:pt x="63049" y="60537"/>
                  </a:lnTo>
                  <a:lnTo>
                    <a:pt x="60746" y="62743"/>
                  </a:lnTo>
                  <a:lnTo>
                    <a:pt x="58755" y="65176"/>
                  </a:lnTo>
                  <a:lnTo>
                    <a:pt x="57136" y="67949"/>
                  </a:lnTo>
                  <a:lnTo>
                    <a:pt x="56016" y="70834"/>
                  </a:lnTo>
                  <a:lnTo>
                    <a:pt x="55331" y="73946"/>
                  </a:lnTo>
                  <a:lnTo>
                    <a:pt x="55207" y="77114"/>
                  </a:lnTo>
                  <a:lnTo>
                    <a:pt x="55643" y="80396"/>
                  </a:lnTo>
                  <a:lnTo>
                    <a:pt x="56763" y="83677"/>
                  </a:lnTo>
                  <a:lnTo>
                    <a:pt x="57821" y="86902"/>
                  </a:lnTo>
                  <a:lnTo>
                    <a:pt x="58568" y="90183"/>
                  </a:lnTo>
                  <a:lnTo>
                    <a:pt x="58755" y="93578"/>
                  </a:lnTo>
                  <a:lnTo>
                    <a:pt x="58443" y="96859"/>
                  </a:lnTo>
                  <a:lnTo>
                    <a:pt x="57759" y="100141"/>
                  </a:lnTo>
                  <a:lnTo>
                    <a:pt x="56639" y="103309"/>
                  </a:lnTo>
                  <a:lnTo>
                    <a:pt x="55020" y="106308"/>
                  </a:lnTo>
                  <a:lnTo>
                    <a:pt x="52904" y="109250"/>
                  </a:lnTo>
                  <a:lnTo>
                    <a:pt x="50414" y="111852"/>
                  </a:lnTo>
                  <a:lnTo>
                    <a:pt x="47427" y="114342"/>
                  </a:lnTo>
                  <a:lnTo>
                    <a:pt x="44190" y="116322"/>
                  </a:lnTo>
                  <a:lnTo>
                    <a:pt x="40829" y="117906"/>
                  </a:lnTo>
                  <a:lnTo>
                    <a:pt x="37219" y="118981"/>
                  </a:lnTo>
                  <a:lnTo>
                    <a:pt x="33485" y="119717"/>
                  </a:lnTo>
                  <a:lnTo>
                    <a:pt x="29751" y="120000"/>
                  </a:lnTo>
                  <a:lnTo>
                    <a:pt x="25954" y="119830"/>
                  </a:lnTo>
                  <a:lnTo>
                    <a:pt x="22282" y="119151"/>
                  </a:lnTo>
                  <a:lnTo>
                    <a:pt x="18672" y="118189"/>
                  </a:lnTo>
                  <a:lnTo>
                    <a:pt x="15124" y="116718"/>
                  </a:lnTo>
                  <a:lnTo>
                    <a:pt x="11825" y="114794"/>
                  </a:lnTo>
                  <a:lnTo>
                    <a:pt x="8838" y="112418"/>
                  </a:lnTo>
                  <a:lnTo>
                    <a:pt x="6099" y="109702"/>
                  </a:lnTo>
                  <a:lnTo>
                    <a:pt x="4045" y="106760"/>
                  </a:lnTo>
                  <a:lnTo>
                    <a:pt x="2240" y="103649"/>
                  </a:lnTo>
                  <a:lnTo>
                    <a:pt x="995" y="100367"/>
                  </a:lnTo>
                  <a:lnTo>
                    <a:pt x="186" y="97029"/>
                  </a:lnTo>
                  <a:lnTo>
                    <a:pt x="0" y="93635"/>
                  </a:lnTo>
                  <a:lnTo>
                    <a:pt x="124" y="90240"/>
                  </a:lnTo>
                  <a:lnTo>
                    <a:pt x="809" y="86902"/>
                  </a:lnTo>
                  <a:lnTo>
                    <a:pt x="1929" y="83620"/>
                  </a:lnTo>
                  <a:lnTo>
                    <a:pt x="3609" y="80396"/>
                  </a:lnTo>
                  <a:lnTo>
                    <a:pt x="5601" y="77397"/>
                  </a:lnTo>
                  <a:lnTo>
                    <a:pt x="8215" y="74681"/>
                  </a:lnTo>
                  <a:lnTo>
                    <a:pt x="11016" y="72418"/>
                  </a:lnTo>
                  <a:lnTo>
                    <a:pt x="14066" y="70495"/>
                  </a:lnTo>
                  <a:lnTo>
                    <a:pt x="17240" y="68910"/>
                  </a:lnTo>
                  <a:lnTo>
                    <a:pt x="20663" y="67722"/>
                  </a:lnTo>
                  <a:lnTo>
                    <a:pt x="24087" y="66930"/>
                  </a:lnTo>
                  <a:lnTo>
                    <a:pt x="27697" y="66534"/>
                  </a:lnTo>
                  <a:lnTo>
                    <a:pt x="31182" y="66534"/>
                  </a:lnTo>
                  <a:lnTo>
                    <a:pt x="34668" y="66987"/>
                  </a:lnTo>
                  <a:lnTo>
                    <a:pt x="38464" y="67383"/>
                  </a:lnTo>
                  <a:lnTo>
                    <a:pt x="42074" y="67213"/>
                  </a:lnTo>
                  <a:lnTo>
                    <a:pt x="45497" y="66534"/>
                  </a:lnTo>
                  <a:lnTo>
                    <a:pt x="48734" y="65346"/>
                  </a:lnTo>
                  <a:lnTo>
                    <a:pt x="51721" y="63818"/>
                  </a:lnTo>
                  <a:lnTo>
                    <a:pt x="54460" y="61895"/>
                  </a:lnTo>
                  <a:lnTo>
                    <a:pt x="56763" y="59745"/>
                  </a:lnTo>
                  <a:lnTo>
                    <a:pt x="58630" y="57142"/>
                  </a:lnTo>
                  <a:lnTo>
                    <a:pt x="60248" y="54427"/>
                  </a:lnTo>
                  <a:lnTo>
                    <a:pt x="61244" y="51485"/>
                  </a:lnTo>
                  <a:lnTo>
                    <a:pt x="61867" y="48429"/>
                  </a:lnTo>
                  <a:lnTo>
                    <a:pt x="61929" y="45205"/>
                  </a:lnTo>
                  <a:lnTo>
                    <a:pt x="61369" y="41923"/>
                  </a:lnTo>
                  <a:lnTo>
                    <a:pt x="60248" y="38642"/>
                  </a:lnTo>
                  <a:lnTo>
                    <a:pt x="59066" y="35304"/>
                  </a:lnTo>
                  <a:lnTo>
                    <a:pt x="58257" y="31739"/>
                  </a:lnTo>
                  <a:lnTo>
                    <a:pt x="58008" y="28231"/>
                  </a:lnTo>
                  <a:lnTo>
                    <a:pt x="58257" y="24724"/>
                  </a:lnTo>
                  <a:lnTo>
                    <a:pt x="59066" y="21159"/>
                  </a:lnTo>
                  <a:lnTo>
                    <a:pt x="60248" y="17765"/>
                  </a:lnTo>
                  <a:lnTo>
                    <a:pt x="61929" y="14483"/>
                  </a:lnTo>
                  <a:lnTo>
                    <a:pt x="64170" y="11371"/>
                  </a:lnTo>
                  <a:lnTo>
                    <a:pt x="66846" y="8486"/>
                  </a:lnTo>
                  <a:lnTo>
                    <a:pt x="69771" y="6110"/>
                  </a:lnTo>
                  <a:lnTo>
                    <a:pt x="72883" y="4073"/>
                  </a:lnTo>
                  <a:lnTo>
                    <a:pt x="76182" y="2545"/>
                  </a:lnTo>
                  <a:lnTo>
                    <a:pt x="79605" y="1244"/>
                  </a:lnTo>
                  <a:lnTo>
                    <a:pt x="83215" y="452"/>
                  </a:lnTo>
                  <a:lnTo>
                    <a:pt x="868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4204628" y="3921008"/>
              <a:ext cx="2028899" cy="1222499"/>
            </a:xfrm>
            <a:custGeom>
              <a:pathLst>
                <a:path extrusionOk="0" h="120000" w="120000">
                  <a:moveTo>
                    <a:pt x="100281" y="0"/>
                  </a:moveTo>
                  <a:lnTo>
                    <a:pt x="103579" y="365"/>
                  </a:lnTo>
                  <a:lnTo>
                    <a:pt x="106731" y="1703"/>
                  </a:lnTo>
                  <a:lnTo>
                    <a:pt x="109810" y="3894"/>
                  </a:lnTo>
                  <a:lnTo>
                    <a:pt x="112669" y="7058"/>
                  </a:lnTo>
                  <a:lnTo>
                    <a:pt x="115015" y="10709"/>
                  </a:lnTo>
                  <a:lnTo>
                    <a:pt x="117141" y="15456"/>
                  </a:lnTo>
                  <a:lnTo>
                    <a:pt x="118680" y="20811"/>
                  </a:lnTo>
                  <a:lnTo>
                    <a:pt x="119633" y="26288"/>
                  </a:lnTo>
                  <a:lnTo>
                    <a:pt x="120000" y="31764"/>
                  </a:lnTo>
                  <a:lnTo>
                    <a:pt x="119706" y="37241"/>
                  </a:lnTo>
                  <a:lnTo>
                    <a:pt x="118900" y="42596"/>
                  </a:lnTo>
                  <a:lnTo>
                    <a:pt x="117580" y="47586"/>
                  </a:lnTo>
                  <a:lnTo>
                    <a:pt x="115748" y="52332"/>
                  </a:lnTo>
                  <a:lnTo>
                    <a:pt x="113329" y="56227"/>
                  </a:lnTo>
                  <a:lnTo>
                    <a:pt x="110543" y="59756"/>
                  </a:lnTo>
                  <a:lnTo>
                    <a:pt x="107318" y="62312"/>
                  </a:lnTo>
                  <a:lnTo>
                    <a:pt x="104019" y="63894"/>
                  </a:lnTo>
                  <a:lnTo>
                    <a:pt x="100720" y="64503"/>
                  </a:lnTo>
                  <a:lnTo>
                    <a:pt x="97275" y="64137"/>
                  </a:lnTo>
                  <a:lnTo>
                    <a:pt x="94123" y="62799"/>
                  </a:lnTo>
                  <a:lnTo>
                    <a:pt x="91044" y="60608"/>
                  </a:lnTo>
                  <a:lnTo>
                    <a:pt x="88185" y="57200"/>
                  </a:lnTo>
                  <a:lnTo>
                    <a:pt x="85766" y="53306"/>
                  </a:lnTo>
                  <a:lnTo>
                    <a:pt x="83860" y="50628"/>
                  </a:lnTo>
                  <a:lnTo>
                    <a:pt x="81808" y="48681"/>
                  </a:lnTo>
                  <a:lnTo>
                    <a:pt x="79682" y="47464"/>
                  </a:lnTo>
                  <a:lnTo>
                    <a:pt x="77483" y="47221"/>
                  </a:lnTo>
                  <a:lnTo>
                    <a:pt x="75357" y="47829"/>
                  </a:lnTo>
                  <a:lnTo>
                    <a:pt x="73231" y="49046"/>
                  </a:lnTo>
                  <a:lnTo>
                    <a:pt x="71325" y="50993"/>
                  </a:lnTo>
                  <a:lnTo>
                    <a:pt x="69786" y="53549"/>
                  </a:lnTo>
                  <a:lnTo>
                    <a:pt x="68466" y="56713"/>
                  </a:lnTo>
                  <a:lnTo>
                    <a:pt x="67660" y="60365"/>
                  </a:lnTo>
                  <a:lnTo>
                    <a:pt x="67440" y="64503"/>
                  </a:lnTo>
                  <a:lnTo>
                    <a:pt x="67073" y="71561"/>
                  </a:lnTo>
                  <a:lnTo>
                    <a:pt x="66267" y="78498"/>
                  </a:lnTo>
                  <a:lnTo>
                    <a:pt x="64948" y="85070"/>
                  </a:lnTo>
                  <a:lnTo>
                    <a:pt x="63188" y="91399"/>
                  </a:lnTo>
                  <a:lnTo>
                    <a:pt x="60843" y="97241"/>
                  </a:lnTo>
                  <a:lnTo>
                    <a:pt x="58130" y="102718"/>
                  </a:lnTo>
                  <a:lnTo>
                    <a:pt x="54832" y="107707"/>
                  </a:lnTo>
                  <a:lnTo>
                    <a:pt x="51166" y="111967"/>
                  </a:lnTo>
                  <a:lnTo>
                    <a:pt x="46988" y="115496"/>
                  </a:lnTo>
                  <a:lnTo>
                    <a:pt x="42883" y="117809"/>
                  </a:lnTo>
                  <a:lnTo>
                    <a:pt x="38485" y="119391"/>
                  </a:lnTo>
                  <a:lnTo>
                    <a:pt x="34160" y="120000"/>
                  </a:lnTo>
                  <a:lnTo>
                    <a:pt x="29908" y="119634"/>
                  </a:lnTo>
                  <a:lnTo>
                    <a:pt x="25656" y="118417"/>
                  </a:lnTo>
                  <a:lnTo>
                    <a:pt x="21478" y="116348"/>
                  </a:lnTo>
                  <a:lnTo>
                    <a:pt x="17593" y="113184"/>
                  </a:lnTo>
                  <a:lnTo>
                    <a:pt x="13854" y="109411"/>
                  </a:lnTo>
                  <a:lnTo>
                    <a:pt x="10555" y="104665"/>
                  </a:lnTo>
                  <a:lnTo>
                    <a:pt x="7477" y="99188"/>
                  </a:lnTo>
                  <a:lnTo>
                    <a:pt x="4838" y="92981"/>
                  </a:lnTo>
                  <a:lnTo>
                    <a:pt x="2712" y="86044"/>
                  </a:lnTo>
                  <a:lnTo>
                    <a:pt x="1319" y="79229"/>
                  </a:lnTo>
                  <a:lnTo>
                    <a:pt x="366" y="71926"/>
                  </a:lnTo>
                  <a:lnTo>
                    <a:pt x="0" y="64868"/>
                  </a:lnTo>
                  <a:lnTo>
                    <a:pt x="293" y="57687"/>
                  </a:lnTo>
                  <a:lnTo>
                    <a:pt x="952" y="50628"/>
                  </a:lnTo>
                  <a:lnTo>
                    <a:pt x="2272" y="43691"/>
                  </a:lnTo>
                  <a:lnTo>
                    <a:pt x="4178" y="37241"/>
                  </a:lnTo>
                  <a:lnTo>
                    <a:pt x="6377" y="31156"/>
                  </a:lnTo>
                  <a:lnTo>
                    <a:pt x="9236" y="25436"/>
                  </a:lnTo>
                  <a:lnTo>
                    <a:pt x="12535" y="20324"/>
                  </a:lnTo>
                  <a:lnTo>
                    <a:pt x="16346" y="16064"/>
                  </a:lnTo>
                  <a:lnTo>
                    <a:pt x="20305" y="12778"/>
                  </a:lnTo>
                  <a:lnTo>
                    <a:pt x="24483" y="10223"/>
                  </a:lnTo>
                  <a:lnTo>
                    <a:pt x="28735" y="8640"/>
                  </a:lnTo>
                  <a:lnTo>
                    <a:pt x="32987" y="8032"/>
                  </a:lnTo>
                  <a:lnTo>
                    <a:pt x="37238" y="8397"/>
                  </a:lnTo>
                  <a:lnTo>
                    <a:pt x="41490" y="9614"/>
                  </a:lnTo>
                  <a:lnTo>
                    <a:pt x="45448" y="11561"/>
                  </a:lnTo>
                  <a:lnTo>
                    <a:pt x="49407" y="14482"/>
                  </a:lnTo>
                  <a:lnTo>
                    <a:pt x="52999" y="18255"/>
                  </a:lnTo>
                  <a:lnTo>
                    <a:pt x="56444" y="22758"/>
                  </a:lnTo>
                  <a:lnTo>
                    <a:pt x="59376" y="27991"/>
                  </a:lnTo>
                  <a:lnTo>
                    <a:pt x="62089" y="34077"/>
                  </a:lnTo>
                  <a:lnTo>
                    <a:pt x="62089" y="33955"/>
                  </a:lnTo>
                  <a:lnTo>
                    <a:pt x="63628" y="37241"/>
                  </a:lnTo>
                  <a:lnTo>
                    <a:pt x="65534" y="39553"/>
                  </a:lnTo>
                  <a:lnTo>
                    <a:pt x="67660" y="41135"/>
                  </a:lnTo>
                  <a:lnTo>
                    <a:pt x="69786" y="41987"/>
                  </a:lnTo>
                  <a:lnTo>
                    <a:pt x="72058" y="41987"/>
                  </a:lnTo>
                  <a:lnTo>
                    <a:pt x="74184" y="41135"/>
                  </a:lnTo>
                  <a:lnTo>
                    <a:pt x="76163" y="39553"/>
                  </a:lnTo>
                  <a:lnTo>
                    <a:pt x="77923" y="37484"/>
                  </a:lnTo>
                  <a:lnTo>
                    <a:pt x="79462" y="34685"/>
                  </a:lnTo>
                  <a:lnTo>
                    <a:pt x="80635" y="31399"/>
                  </a:lnTo>
                  <a:lnTo>
                    <a:pt x="81221" y="27261"/>
                  </a:lnTo>
                  <a:lnTo>
                    <a:pt x="81954" y="22758"/>
                  </a:lnTo>
                  <a:lnTo>
                    <a:pt x="82907" y="18620"/>
                  </a:lnTo>
                  <a:lnTo>
                    <a:pt x="84300" y="14482"/>
                  </a:lnTo>
                  <a:lnTo>
                    <a:pt x="85986" y="10709"/>
                  </a:lnTo>
                  <a:lnTo>
                    <a:pt x="88112" y="7423"/>
                  </a:lnTo>
                  <a:lnTo>
                    <a:pt x="90458" y="4624"/>
                  </a:lnTo>
                  <a:lnTo>
                    <a:pt x="93610" y="2190"/>
                  </a:lnTo>
                  <a:lnTo>
                    <a:pt x="96908" y="608"/>
                  </a:lnTo>
                  <a:lnTo>
                    <a:pt x="100281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5637462" y="1572693"/>
              <a:ext cx="2334300" cy="2568000"/>
            </a:xfrm>
            <a:custGeom>
              <a:pathLst>
                <a:path extrusionOk="0" h="120000" w="120000">
                  <a:moveTo>
                    <a:pt x="86825" y="0"/>
                  </a:moveTo>
                  <a:lnTo>
                    <a:pt x="90435" y="0"/>
                  </a:lnTo>
                  <a:lnTo>
                    <a:pt x="94107" y="339"/>
                  </a:lnTo>
                  <a:lnTo>
                    <a:pt x="97655" y="1074"/>
                  </a:lnTo>
                  <a:lnTo>
                    <a:pt x="101141" y="2149"/>
                  </a:lnTo>
                  <a:lnTo>
                    <a:pt x="104564" y="3734"/>
                  </a:lnTo>
                  <a:lnTo>
                    <a:pt x="107676" y="5657"/>
                  </a:lnTo>
                  <a:lnTo>
                    <a:pt x="110663" y="7920"/>
                  </a:lnTo>
                  <a:lnTo>
                    <a:pt x="113278" y="10579"/>
                  </a:lnTo>
                  <a:lnTo>
                    <a:pt x="115456" y="13408"/>
                  </a:lnTo>
                  <a:lnTo>
                    <a:pt x="117199" y="16407"/>
                  </a:lnTo>
                  <a:lnTo>
                    <a:pt x="118568" y="19519"/>
                  </a:lnTo>
                  <a:lnTo>
                    <a:pt x="119502" y="22800"/>
                  </a:lnTo>
                  <a:lnTo>
                    <a:pt x="120000" y="26082"/>
                  </a:lnTo>
                  <a:lnTo>
                    <a:pt x="120000" y="29420"/>
                  </a:lnTo>
                  <a:lnTo>
                    <a:pt x="119564" y="32701"/>
                  </a:lnTo>
                  <a:lnTo>
                    <a:pt x="118755" y="35983"/>
                  </a:lnTo>
                  <a:lnTo>
                    <a:pt x="117572" y="39207"/>
                  </a:lnTo>
                  <a:lnTo>
                    <a:pt x="115892" y="42206"/>
                  </a:lnTo>
                  <a:lnTo>
                    <a:pt x="113775" y="45148"/>
                  </a:lnTo>
                  <a:lnTo>
                    <a:pt x="111286" y="47751"/>
                  </a:lnTo>
                  <a:lnTo>
                    <a:pt x="108236" y="50240"/>
                  </a:lnTo>
                  <a:lnTo>
                    <a:pt x="105062" y="52220"/>
                  </a:lnTo>
                  <a:lnTo>
                    <a:pt x="101514" y="53861"/>
                  </a:lnTo>
                  <a:lnTo>
                    <a:pt x="97904" y="55162"/>
                  </a:lnTo>
                  <a:lnTo>
                    <a:pt x="94232" y="55898"/>
                  </a:lnTo>
                  <a:lnTo>
                    <a:pt x="90435" y="56237"/>
                  </a:lnTo>
                  <a:lnTo>
                    <a:pt x="86576" y="56181"/>
                  </a:lnTo>
                  <a:lnTo>
                    <a:pt x="82780" y="55728"/>
                  </a:lnTo>
                  <a:lnTo>
                    <a:pt x="82780" y="55785"/>
                  </a:lnTo>
                  <a:lnTo>
                    <a:pt x="79107" y="55332"/>
                  </a:lnTo>
                  <a:lnTo>
                    <a:pt x="75497" y="55445"/>
                  </a:lnTo>
                  <a:lnTo>
                    <a:pt x="71950" y="56067"/>
                  </a:lnTo>
                  <a:lnTo>
                    <a:pt x="68775" y="57142"/>
                  </a:lnTo>
                  <a:lnTo>
                    <a:pt x="65726" y="58613"/>
                  </a:lnTo>
                  <a:lnTo>
                    <a:pt x="63049" y="60537"/>
                  </a:lnTo>
                  <a:lnTo>
                    <a:pt x="60746" y="62743"/>
                  </a:lnTo>
                  <a:lnTo>
                    <a:pt x="58755" y="65176"/>
                  </a:lnTo>
                  <a:lnTo>
                    <a:pt x="57136" y="67949"/>
                  </a:lnTo>
                  <a:lnTo>
                    <a:pt x="56016" y="70834"/>
                  </a:lnTo>
                  <a:lnTo>
                    <a:pt x="55331" y="73946"/>
                  </a:lnTo>
                  <a:lnTo>
                    <a:pt x="55207" y="77114"/>
                  </a:lnTo>
                  <a:lnTo>
                    <a:pt x="55643" y="80396"/>
                  </a:lnTo>
                  <a:lnTo>
                    <a:pt x="56763" y="83677"/>
                  </a:lnTo>
                  <a:lnTo>
                    <a:pt x="57821" y="86902"/>
                  </a:lnTo>
                  <a:lnTo>
                    <a:pt x="58568" y="90183"/>
                  </a:lnTo>
                  <a:lnTo>
                    <a:pt x="58755" y="93578"/>
                  </a:lnTo>
                  <a:lnTo>
                    <a:pt x="58443" y="96859"/>
                  </a:lnTo>
                  <a:lnTo>
                    <a:pt x="57759" y="100141"/>
                  </a:lnTo>
                  <a:lnTo>
                    <a:pt x="56639" y="103309"/>
                  </a:lnTo>
                  <a:lnTo>
                    <a:pt x="55020" y="106308"/>
                  </a:lnTo>
                  <a:lnTo>
                    <a:pt x="52904" y="109250"/>
                  </a:lnTo>
                  <a:lnTo>
                    <a:pt x="50414" y="111852"/>
                  </a:lnTo>
                  <a:lnTo>
                    <a:pt x="47427" y="114342"/>
                  </a:lnTo>
                  <a:lnTo>
                    <a:pt x="44190" y="116322"/>
                  </a:lnTo>
                  <a:lnTo>
                    <a:pt x="40829" y="117906"/>
                  </a:lnTo>
                  <a:lnTo>
                    <a:pt x="37219" y="118981"/>
                  </a:lnTo>
                  <a:lnTo>
                    <a:pt x="33485" y="119717"/>
                  </a:lnTo>
                  <a:lnTo>
                    <a:pt x="29751" y="120000"/>
                  </a:lnTo>
                  <a:lnTo>
                    <a:pt x="25954" y="119830"/>
                  </a:lnTo>
                  <a:lnTo>
                    <a:pt x="22282" y="119151"/>
                  </a:lnTo>
                  <a:lnTo>
                    <a:pt x="18672" y="118189"/>
                  </a:lnTo>
                  <a:lnTo>
                    <a:pt x="15124" y="116718"/>
                  </a:lnTo>
                  <a:lnTo>
                    <a:pt x="11825" y="114794"/>
                  </a:lnTo>
                  <a:lnTo>
                    <a:pt x="8838" y="112418"/>
                  </a:lnTo>
                  <a:lnTo>
                    <a:pt x="6099" y="109702"/>
                  </a:lnTo>
                  <a:lnTo>
                    <a:pt x="4045" y="106760"/>
                  </a:lnTo>
                  <a:lnTo>
                    <a:pt x="2240" y="103649"/>
                  </a:lnTo>
                  <a:lnTo>
                    <a:pt x="995" y="100367"/>
                  </a:lnTo>
                  <a:lnTo>
                    <a:pt x="186" y="97029"/>
                  </a:lnTo>
                  <a:lnTo>
                    <a:pt x="0" y="93635"/>
                  </a:lnTo>
                  <a:lnTo>
                    <a:pt x="124" y="90240"/>
                  </a:lnTo>
                  <a:lnTo>
                    <a:pt x="809" y="86902"/>
                  </a:lnTo>
                  <a:lnTo>
                    <a:pt x="1929" y="83620"/>
                  </a:lnTo>
                  <a:lnTo>
                    <a:pt x="3609" y="80396"/>
                  </a:lnTo>
                  <a:lnTo>
                    <a:pt x="5601" y="77397"/>
                  </a:lnTo>
                  <a:lnTo>
                    <a:pt x="8215" y="74681"/>
                  </a:lnTo>
                  <a:lnTo>
                    <a:pt x="11016" y="72418"/>
                  </a:lnTo>
                  <a:lnTo>
                    <a:pt x="14066" y="70495"/>
                  </a:lnTo>
                  <a:lnTo>
                    <a:pt x="17240" y="68910"/>
                  </a:lnTo>
                  <a:lnTo>
                    <a:pt x="20663" y="67722"/>
                  </a:lnTo>
                  <a:lnTo>
                    <a:pt x="24087" y="66930"/>
                  </a:lnTo>
                  <a:lnTo>
                    <a:pt x="27697" y="66534"/>
                  </a:lnTo>
                  <a:lnTo>
                    <a:pt x="31182" y="66534"/>
                  </a:lnTo>
                  <a:lnTo>
                    <a:pt x="34668" y="66987"/>
                  </a:lnTo>
                  <a:lnTo>
                    <a:pt x="38464" y="67383"/>
                  </a:lnTo>
                  <a:lnTo>
                    <a:pt x="42074" y="67213"/>
                  </a:lnTo>
                  <a:lnTo>
                    <a:pt x="45497" y="66534"/>
                  </a:lnTo>
                  <a:lnTo>
                    <a:pt x="48734" y="65346"/>
                  </a:lnTo>
                  <a:lnTo>
                    <a:pt x="51721" y="63818"/>
                  </a:lnTo>
                  <a:lnTo>
                    <a:pt x="54460" y="61895"/>
                  </a:lnTo>
                  <a:lnTo>
                    <a:pt x="56763" y="59745"/>
                  </a:lnTo>
                  <a:lnTo>
                    <a:pt x="58630" y="57142"/>
                  </a:lnTo>
                  <a:lnTo>
                    <a:pt x="60248" y="54427"/>
                  </a:lnTo>
                  <a:lnTo>
                    <a:pt x="61244" y="51485"/>
                  </a:lnTo>
                  <a:lnTo>
                    <a:pt x="61867" y="48429"/>
                  </a:lnTo>
                  <a:lnTo>
                    <a:pt x="61929" y="45205"/>
                  </a:lnTo>
                  <a:lnTo>
                    <a:pt x="61369" y="41923"/>
                  </a:lnTo>
                  <a:lnTo>
                    <a:pt x="60248" y="38642"/>
                  </a:lnTo>
                  <a:lnTo>
                    <a:pt x="59066" y="35304"/>
                  </a:lnTo>
                  <a:lnTo>
                    <a:pt x="58257" y="31739"/>
                  </a:lnTo>
                  <a:lnTo>
                    <a:pt x="58008" y="28231"/>
                  </a:lnTo>
                  <a:lnTo>
                    <a:pt x="58257" y="24724"/>
                  </a:lnTo>
                  <a:lnTo>
                    <a:pt x="59066" y="21159"/>
                  </a:lnTo>
                  <a:lnTo>
                    <a:pt x="60248" y="17765"/>
                  </a:lnTo>
                  <a:lnTo>
                    <a:pt x="61929" y="14483"/>
                  </a:lnTo>
                  <a:lnTo>
                    <a:pt x="64170" y="11371"/>
                  </a:lnTo>
                  <a:lnTo>
                    <a:pt x="66846" y="8486"/>
                  </a:lnTo>
                  <a:lnTo>
                    <a:pt x="69771" y="6110"/>
                  </a:lnTo>
                  <a:lnTo>
                    <a:pt x="72883" y="4073"/>
                  </a:lnTo>
                  <a:lnTo>
                    <a:pt x="76182" y="2545"/>
                  </a:lnTo>
                  <a:lnTo>
                    <a:pt x="79605" y="1244"/>
                  </a:lnTo>
                  <a:lnTo>
                    <a:pt x="83215" y="452"/>
                  </a:lnTo>
                  <a:lnTo>
                    <a:pt x="86825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3074969" y="1841673"/>
              <a:ext cx="2785199" cy="2684999"/>
            </a:xfrm>
            <a:custGeom>
              <a:pathLst>
                <a:path extrusionOk="0" h="120000" w="12000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1641825" y="1470659"/>
              <a:ext cx="1894500" cy="2117399"/>
            </a:xfrm>
            <a:custGeom>
              <a:pathLst>
                <a:path extrusionOk="0" h="120000" w="12000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3147410" y="1881133"/>
              <a:ext cx="2670600" cy="2574299"/>
            </a:xfrm>
            <a:custGeom>
              <a:pathLst>
                <a:path extrusionOk="0" h="120000" w="12000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715780" y="1502667"/>
              <a:ext cx="1785900" cy="2005500"/>
            </a:xfrm>
            <a:custGeom>
              <a:pathLst>
                <a:path extrusionOk="0" h="120000" w="12000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F6921D"/>
            </a:solidFill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4259214" y="3939375"/>
              <a:ext cx="1919700" cy="1156500"/>
            </a:xfrm>
            <a:custGeom>
              <a:pathLst>
                <a:path extrusionOk="0" h="120000" w="120000">
                  <a:moveTo>
                    <a:pt x="100281" y="0"/>
                  </a:moveTo>
                  <a:lnTo>
                    <a:pt x="103579" y="365"/>
                  </a:lnTo>
                  <a:lnTo>
                    <a:pt x="106731" y="1703"/>
                  </a:lnTo>
                  <a:lnTo>
                    <a:pt x="109810" y="3894"/>
                  </a:lnTo>
                  <a:lnTo>
                    <a:pt x="112669" y="7058"/>
                  </a:lnTo>
                  <a:lnTo>
                    <a:pt x="115015" y="10709"/>
                  </a:lnTo>
                  <a:lnTo>
                    <a:pt x="117141" y="15456"/>
                  </a:lnTo>
                  <a:lnTo>
                    <a:pt x="118680" y="20811"/>
                  </a:lnTo>
                  <a:lnTo>
                    <a:pt x="119633" y="26288"/>
                  </a:lnTo>
                  <a:lnTo>
                    <a:pt x="120000" y="31764"/>
                  </a:lnTo>
                  <a:lnTo>
                    <a:pt x="119706" y="37241"/>
                  </a:lnTo>
                  <a:lnTo>
                    <a:pt x="118900" y="42596"/>
                  </a:lnTo>
                  <a:lnTo>
                    <a:pt x="117580" y="47586"/>
                  </a:lnTo>
                  <a:lnTo>
                    <a:pt x="115748" y="52332"/>
                  </a:lnTo>
                  <a:lnTo>
                    <a:pt x="113329" y="56227"/>
                  </a:lnTo>
                  <a:lnTo>
                    <a:pt x="110543" y="59756"/>
                  </a:lnTo>
                  <a:lnTo>
                    <a:pt x="107318" y="62312"/>
                  </a:lnTo>
                  <a:lnTo>
                    <a:pt x="104019" y="63894"/>
                  </a:lnTo>
                  <a:lnTo>
                    <a:pt x="100720" y="64503"/>
                  </a:lnTo>
                  <a:lnTo>
                    <a:pt x="97275" y="64137"/>
                  </a:lnTo>
                  <a:lnTo>
                    <a:pt x="94123" y="62799"/>
                  </a:lnTo>
                  <a:lnTo>
                    <a:pt x="91044" y="60608"/>
                  </a:lnTo>
                  <a:lnTo>
                    <a:pt x="88185" y="57200"/>
                  </a:lnTo>
                  <a:lnTo>
                    <a:pt x="85766" y="53306"/>
                  </a:lnTo>
                  <a:lnTo>
                    <a:pt x="83860" y="50628"/>
                  </a:lnTo>
                  <a:lnTo>
                    <a:pt x="81808" y="48681"/>
                  </a:lnTo>
                  <a:lnTo>
                    <a:pt x="79682" y="47464"/>
                  </a:lnTo>
                  <a:lnTo>
                    <a:pt x="77483" y="47221"/>
                  </a:lnTo>
                  <a:lnTo>
                    <a:pt x="75357" y="47829"/>
                  </a:lnTo>
                  <a:lnTo>
                    <a:pt x="73231" y="49046"/>
                  </a:lnTo>
                  <a:lnTo>
                    <a:pt x="71325" y="50993"/>
                  </a:lnTo>
                  <a:lnTo>
                    <a:pt x="69786" y="53549"/>
                  </a:lnTo>
                  <a:lnTo>
                    <a:pt x="68466" y="56713"/>
                  </a:lnTo>
                  <a:lnTo>
                    <a:pt x="67660" y="60365"/>
                  </a:lnTo>
                  <a:lnTo>
                    <a:pt x="67440" y="64503"/>
                  </a:lnTo>
                  <a:lnTo>
                    <a:pt x="67073" y="71561"/>
                  </a:lnTo>
                  <a:lnTo>
                    <a:pt x="66267" y="78498"/>
                  </a:lnTo>
                  <a:lnTo>
                    <a:pt x="64948" y="85070"/>
                  </a:lnTo>
                  <a:lnTo>
                    <a:pt x="63188" y="91399"/>
                  </a:lnTo>
                  <a:lnTo>
                    <a:pt x="60843" y="97241"/>
                  </a:lnTo>
                  <a:lnTo>
                    <a:pt x="58130" y="102718"/>
                  </a:lnTo>
                  <a:lnTo>
                    <a:pt x="54832" y="107707"/>
                  </a:lnTo>
                  <a:lnTo>
                    <a:pt x="51166" y="111967"/>
                  </a:lnTo>
                  <a:lnTo>
                    <a:pt x="46988" y="115496"/>
                  </a:lnTo>
                  <a:lnTo>
                    <a:pt x="42883" y="117809"/>
                  </a:lnTo>
                  <a:lnTo>
                    <a:pt x="38485" y="119391"/>
                  </a:lnTo>
                  <a:lnTo>
                    <a:pt x="34160" y="120000"/>
                  </a:lnTo>
                  <a:lnTo>
                    <a:pt x="29908" y="119634"/>
                  </a:lnTo>
                  <a:lnTo>
                    <a:pt x="25656" y="118417"/>
                  </a:lnTo>
                  <a:lnTo>
                    <a:pt x="21478" y="116348"/>
                  </a:lnTo>
                  <a:lnTo>
                    <a:pt x="17593" y="113184"/>
                  </a:lnTo>
                  <a:lnTo>
                    <a:pt x="13854" y="109411"/>
                  </a:lnTo>
                  <a:lnTo>
                    <a:pt x="10555" y="104665"/>
                  </a:lnTo>
                  <a:lnTo>
                    <a:pt x="7477" y="99188"/>
                  </a:lnTo>
                  <a:lnTo>
                    <a:pt x="4838" y="92981"/>
                  </a:lnTo>
                  <a:lnTo>
                    <a:pt x="2712" y="86044"/>
                  </a:lnTo>
                  <a:lnTo>
                    <a:pt x="1319" y="79229"/>
                  </a:lnTo>
                  <a:lnTo>
                    <a:pt x="366" y="71926"/>
                  </a:lnTo>
                  <a:lnTo>
                    <a:pt x="0" y="64868"/>
                  </a:lnTo>
                  <a:lnTo>
                    <a:pt x="293" y="57687"/>
                  </a:lnTo>
                  <a:lnTo>
                    <a:pt x="952" y="50628"/>
                  </a:lnTo>
                  <a:lnTo>
                    <a:pt x="2272" y="43691"/>
                  </a:lnTo>
                  <a:lnTo>
                    <a:pt x="4178" y="37241"/>
                  </a:lnTo>
                  <a:lnTo>
                    <a:pt x="6377" y="31156"/>
                  </a:lnTo>
                  <a:lnTo>
                    <a:pt x="9236" y="25436"/>
                  </a:lnTo>
                  <a:lnTo>
                    <a:pt x="12535" y="20324"/>
                  </a:lnTo>
                  <a:lnTo>
                    <a:pt x="16346" y="16064"/>
                  </a:lnTo>
                  <a:lnTo>
                    <a:pt x="20305" y="12778"/>
                  </a:lnTo>
                  <a:lnTo>
                    <a:pt x="24483" y="10223"/>
                  </a:lnTo>
                  <a:lnTo>
                    <a:pt x="28735" y="8640"/>
                  </a:lnTo>
                  <a:lnTo>
                    <a:pt x="32987" y="8032"/>
                  </a:lnTo>
                  <a:lnTo>
                    <a:pt x="37238" y="8397"/>
                  </a:lnTo>
                  <a:lnTo>
                    <a:pt x="41490" y="9614"/>
                  </a:lnTo>
                  <a:lnTo>
                    <a:pt x="45448" y="11561"/>
                  </a:lnTo>
                  <a:lnTo>
                    <a:pt x="49407" y="14482"/>
                  </a:lnTo>
                  <a:lnTo>
                    <a:pt x="52999" y="18255"/>
                  </a:lnTo>
                  <a:lnTo>
                    <a:pt x="56444" y="22758"/>
                  </a:lnTo>
                  <a:lnTo>
                    <a:pt x="59376" y="27991"/>
                  </a:lnTo>
                  <a:lnTo>
                    <a:pt x="62089" y="34077"/>
                  </a:lnTo>
                  <a:lnTo>
                    <a:pt x="62089" y="33955"/>
                  </a:lnTo>
                  <a:lnTo>
                    <a:pt x="63628" y="37241"/>
                  </a:lnTo>
                  <a:lnTo>
                    <a:pt x="65534" y="39553"/>
                  </a:lnTo>
                  <a:lnTo>
                    <a:pt x="67660" y="41135"/>
                  </a:lnTo>
                  <a:lnTo>
                    <a:pt x="69786" y="41987"/>
                  </a:lnTo>
                  <a:lnTo>
                    <a:pt x="72058" y="41987"/>
                  </a:lnTo>
                  <a:lnTo>
                    <a:pt x="74184" y="41135"/>
                  </a:lnTo>
                  <a:lnTo>
                    <a:pt x="76163" y="39553"/>
                  </a:lnTo>
                  <a:lnTo>
                    <a:pt x="77923" y="37484"/>
                  </a:lnTo>
                  <a:lnTo>
                    <a:pt x="79462" y="34685"/>
                  </a:lnTo>
                  <a:lnTo>
                    <a:pt x="80635" y="31399"/>
                  </a:lnTo>
                  <a:lnTo>
                    <a:pt x="81221" y="27261"/>
                  </a:lnTo>
                  <a:lnTo>
                    <a:pt x="81954" y="22758"/>
                  </a:lnTo>
                  <a:lnTo>
                    <a:pt x="82907" y="18620"/>
                  </a:lnTo>
                  <a:lnTo>
                    <a:pt x="84300" y="14482"/>
                  </a:lnTo>
                  <a:lnTo>
                    <a:pt x="85986" y="10709"/>
                  </a:lnTo>
                  <a:lnTo>
                    <a:pt x="88112" y="7423"/>
                  </a:lnTo>
                  <a:lnTo>
                    <a:pt x="90458" y="4624"/>
                  </a:lnTo>
                  <a:lnTo>
                    <a:pt x="93610" y="2190"/>
                  </a:lnTo>
                  <a:lnTo>
                    <a:pt x="96908" y="608"/>
                  </a:lnTo>
                  <a:lnTo>
                    <a:pt x="100281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1889008" y="1753768"/>
              <a:ext cx="894299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16" name="Shape 216"/>
            <p:cNvSpPr txBox="1"/>
            <p:nvPr/>
          </p:nvSpPr>
          <p:spPr>
            <a:xfrm flipH="1">
              <a:off x="1889154" y="2136566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x="6889076" y="1765026"/>
              <a:ext cx="894299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18" name="Shape 218"/>
            <p:cNvSpPr txBox="1"/>
            <p:nvPr/>
          </p:nvSpPr>
          <p:spPr>
            <a:xfrm flipH="1">
              <a:off x="6889076" y="2160002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4457422" y="4196925"/>
              <a:ext cx="5871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20" name="Shape 220"/>
            <p:cNvSpPr txBox="1"/>
            <p:nvPr/>
          </p:nvSpPr>
          <p:spPr>
            <a:xfrm flipH="1">
              <a:off x="4457422" y="4399578"/>
              <a:ext cx="707099" cy="51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pic>
          <p:nvPicPr>
            <p:cNvPr id="221" name="Shape 2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7615" y="2719920"/>
              <a:ext cx="844555" cy="8445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Shape 2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71501" y="3208963"/>
              <a:ext cx="1421419" cy="1421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Shape 223"/>
            <p:cNvSpPr/>
            <p:nvPr/>
          </p:nvSpPr>
          <p:spPr>
            <a:xfrm>
              <a:off x="2832395" y="2843275"/>
              <a:ext cx="1359299" cy="1538699"/>
            </a:xfrm>
            <a:custGeom>
              <a:pathLst>
                <a:path extrusionOk="0" h="120000" w="120000">
                  <a:moveTo>
                    <a:pt x="28162" y="0"/>
                  </a:moveTo>
                  <a:lnTo>
                    <a:pt x="32821" y="548"/>
                  </a:lnTo>
                  <a:lnTo>
                    <a:pt x="37480" y="1920"/>
                  </a:lnTo>
                  <a:lnTo>
                    <a:pt x="41311" y="3658"/>
                  </a:lnTo>
                  <a:lnTo>
                    <a:pt x="44624" y="5853"/>
                  </a:lnTo>
                  <a:lnTo>
                    <a:pt x="47627" y="8506"/>
                  </a:lnTo>
                  <a:lnTo>
                    <a:pt x="50008" y="11341"/>
                  </a:lnTo>
                  <a:lnTo>
                    <a:pt x="51872" y="14542"/>
                  </a:lnTo>
                  <a:lnTo>
                    <a:pt x="53114" y="18109"/>
                  </a:lnTo>
                  <a:lnTo>
                    <a:pt x="53839" y="21676"/>
                  </a:lnTo>
                  <a:lnTo>
                    <a:pt x="53839" y="25335"/>
                  </a:lnTo>
                  <a:lnTo>
                    <a:pt x="54150" y="29176"/>
                  </a:lnTo>
                  <a:lnTo>
                    <a:pt x="55185" y="32560"/>
                  </a:lnTo>
                  <a:lnTo>
                    <a:pt x="56945" y="35762"/>
                  </a:lnTo>
                  <a:lnTo>
                    <a:pt x="59637" y="38597"/>
                  </a:lnTo>
                  <a:lnTo>
                    <a:pt x="62640" y="40792"/>
                  </a:lnTo>
                  <a:lnTo>
                    <a:pt x="66367" y="42530"/>
                  </a:lnTo>
                  <a:lnTo>
                    <a:pt x="70198" y="43445"/>
                  </a:lnTo>
                  <a:lnTo>
                    <a:pt x="74547" y="43719"/>
                  </a:lnTo>
                  <a:lnTo>
                    <a:pt x="79309" y="43719"/>
                  </a:lnTo>
                  <a:lnTo>
                    <a:pt x="84176" y="44176"/>
                  </a:lnTo>
                  <a:lnTo>
                    <a:pt x="89042" y="45182"/>
                  </a:lnTo>
                  <a:lnTo>
                    <a:pt x="93805" y="46737"/>
                  </a:lnTo>
                  <a:lnTo>
                    <a:pt x="98981" y="49024"/>
                  </a:lnTo>
                  <a:lnTo>
                    <a:pt x="103641" y="51859"/>
                  </a:lnTo>
                  <a:lnTo>
                    <a:pt x="107886" y="55243"/>
                  </a:lnTo>
                  <a:lnTo>
                    <a:pt x="111509" y="59085"/>
                  </a:lnTo>
                  <a:lnTo>
                    <a:pt x="114512" y="63201"/>
                  </a:lnTo>
                  <a:lnTo>
                    <a:pt x="116893" y="67500"/>
                  </a:lnTo>
                  <a:lnTo>
                    <a:pt x="118654" y="72164"/>
                  </a:lnTo>
                  <a:lnTo>
                    <a:pt x="119689" y="76920"/>
                  </a:lnTo>
                  <a:lnTo>
                    <a:pt x="120000" y="81951"/>
                  </a:lnTo>
                  <a:lnTo>
                    <a:pt x="119689" y="86798"/>
                  </a:lnTo>
                  <a:lnTo>
                    <a:pt x="118550" y="91829"/>
                  </a:lnTo>
                  <a:lnTo>
                    <a:pt x="116686" y="96676"/>
                  </a:lnTo>
                  <a:lnTo>
                    <a:pt x="113994" y="101250"/>
                  </a:lnTo>
                  <a:lnTo>
                    <a:pt x="110888" y="105548"/>
                  </a:lnTo>
                  <a:lnTo>
                    <a:pt x="107057" y="109207"/>
                  </a:lnTo>
                  <a:lnTo>
                    <a:pt x="102709" y="112317"/>
                  </a:lnTo>
                  <a:lnTo>
                    <a:pt x="98050" y="114969"/>
                  </a:lnTo>
                  <a:lnTo>
                    <a:pt x="93183" y="117164"/>
                  </a:lnTo>
                  <a:lnTo>
                    <a:pt x="87799" y="118628"/>
                  </a:lnTo>
                  <a:lnTo>
                    <a:pt x="82519" y="119542"/>
                  </a:lnTo>
                  <a:lnTo>
                    <a:pt x="76824" y="120000"/>
                  </a:lnTo>
                  <a:lnTo>
                    <a:pt x="71337" y="119542"/>
                  </a:lnTo>
                  <a:lnTo>
                    <a:pt x="65642" y="118628"/>
                  </a:lnTo>
                  <a:lnTo>
                    <a:pt x="60155" y="116890"/>
                  </a:lnTo>
                  <a:lnTo>
                    <a:pt x="54874" y="114329"/>
                  </a:lnTo>
                  <a:lnTo>
                    <a:pt x="49801" y="111402"/>
                  </a:lnTo>
                  <a:lnTo>
                    <a:pt x="45660" y="107835"/>
                  </a:lnTo>
                  <a:lnTo>
                    <a:pt x="42036" y="104085"/>
                  </a:lnTo>
                  <a:lnTo>
                    <a:pt x="38826" y="99786"/>
                  </a:lnTo>
                  <a:lnTo>
                    <a:pt x="36445" y="95030"/>
                  </a:lnTo>
                  <a:lnTo>
                    <a:pt x="34788" y="90365"/>
                  </a:lnTo>
                  <a:lnTo>
                    <a:pt x="33960" y="85335"/>
                  </a:lnTo>
                  <a:lnTo>
                    <a:pt x="33856" y="80121"/>
                  </a:lnTo>
                  <a:lnTo>
                    <a:pt x="34477" y="75000"/>
                  </a:lnTo>
                  <a:lnTo>
                    <a:pt x="36031" y="69878"/>
                  </a:lnTo>
                  <a:lnTo>
                    <a:pt x="36859" y="66128"/>
                  </a:lnTo>
                  <a:lnTo>
                    <a:pt x="36859" y="62469"/>
                  </a:lnTo>
                  <a:lnTo>
                    <a:pt x="36031" y="58902"/>
                  </a:lnTo>
                  <a:lnTo>
                    <a:pt x="34270" y="55701"/>
                  </a:lnTo>
                  <a:lnTo>
                    <a:pt x="31993" y="52774"/>
                  </a:lnTo>
                  <a:lnTo>
                    <a:pt x="28990" y="50213"/>
                  </a:lnTo>
                  <a:lnTo>
                    <a:pt x="25263" y="48292"/>
                  </a:lnTo>
                  <a:lnTo>
                    <a:pt x="21328" y="47103"/>
                  </a:lnTo>
                  <a:lnTo>
                    <a:pt x="16358" y="45823"/>
                  </a:lnTo>
                  <a:lnTo>
                    <a:pt x="12010" y="43719"/>
                  </a:lnTo>
                  <a:lnTo>
                    <a:pt x="8283" y="41250"/>
                  </a:lnTo>
                  <a:lnTo>
                    <a:pt x="5280" y="38140"/>
                  </a:lnTo>
                  <a:lnTo>
                    <a:pt x="2795" y="34573"/>
                  </a:lnTo>
                  <a:lnTo>
                    <a:pt x="1138" y="30914"/>
                  </a:lnTo>
                  <a:lnTo>
                    <a:pt x="103" y="26981"/>
                  </a:lnTo>
                  <a:lnTo>
                    <a:pt x="0" y="22774"/>
                  </a:lnTo>
                  <a:lnTo>
                    <a:pt x="517" y="18658"/>
                  </a:lnTo>
                  <a:lnTo>
                    <a:pt x="1967" y="14542"/>
                  </a:lnTo>
                  <a:lnTo>
                    <a:pt x="4348" y="10701"/>
                  </a:lnTo>
                  <a:lnTo>
                    <a:pt x="7144" y="7500"/>
                  </a:lnTo>
                  <a:lnTo>
                    <a:pt x="10664" y="4664"/>
                  </a:lnTo>
                  <a:lnTo>
                    <a:pt x="14598" y="2469"/>
                  </a:lnTo>
                  <a:lnTo>
                    <a:pt x="18947" y="1006"/>
                  </a:lnTo>
                  <a:lnTo>
                    <a:pt x="23503" y="91"/>
                  </a:lnTo>
                  <a:lnTo>
                    <a:pt x="28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 txBox="1"/>
            <p:nvPr/>
          </p:nvSpPr>
          <p:spPr>
            <a:xfrm flipH="1">
              <a:off x="2806265" y="2956028"/>
              <a:ext cx="6693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" sz="10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sample text</a:t>
              </a:r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3238253" y="3544050"/>
              <a:ext cx="707099" cy="231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26" name="Shape 226"/>
            <p:cNvSpPr txBox="1"/>
            <p:nvPr/>
          </p:nvSpPr>
          <p:spPr>
            <a:xfrm flipH="1">
              <a:off x="3238201" y="3724200"/>
              <a:ext cx="844500" cy="51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8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pic>
          <p:nvPicPr>
            <p:cNvPr id="227" name="Shape 2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64022" y="2851716"/>
              <a:ext cx="1352160" cy="1352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Shape 2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77153" y="1679537"/>
              <a:ext cx="2167147" cy="21571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Shape 229"/>
            <p:cNvSpPr/>
            <p:nvPr/>
          </p:nvSpPr>
          <p:spPr>
            <a:xfrm>
              <a:off x="4177304" y="1986754"/>
              <a:ext cx="2513400" cy="1993800"/>
            </a:xfrm>
            <a:custGeom>
              <a:pathLst>
                <a:path extrusionOk="0" h="120000" w="120000">
                  <a:moveTo>
                    <a:pt x="37125" y="0"/>
                  </a:moveTo>
                  <a:lnTo>
                    <a:pt x="41437" y="423"/>
                  </a:lnTo>
                  <a:lnTo>
                    <a:pt x="45692" y="1482"/>
                  </a:lnTo>
                  <a:lnTo>
                    <a:pt x="49668" y="3035"/>
                  </a:lnTo>
                  <a:lnTo>
                    <a:pt x="53532" y="5223"/>
                  </a:lnTo>
                  <a:lnTo>
                    <a:pt x="57060" y="7835"/>
                  </a:lnTo>
                  <a:lnTo>
                    <a:pt x="60307" y="11011"/>
                  </a:lnTo>
                  <a:lnTo>
                    <a:pt x="63275" y="14541"/>
                  </a:lnTo>
                  <a:lnTo>
                    <a:pt x="65907" y="18494"/>
                  </a:lnTo>
                  <a:lnTo>
                    <a:pt x="68259" y="22870"/>
                  </a:lnTo>
                  <a:lnTo>
                    <a:pt x="70107" y="27529"/>
                  </a:lnTo>
                  <a:lnTo>
                    <a:pt x="71563" y="32400"/>
                  </a:lnTo>
                  <a:lnTo>
                    <a:pt x="72571" y="37623"/>
                  </a:lnTo>
                  <a:lnTo>
                    <a:pt x="73131" y="42988"/>
                  </a:lnTo>
                  <a:lnTo>
                    <a:pt x="73579" y="46658"/>
                  </a:lnTo>
                  <a:lnTo>
                    <a:pt x="74475" y="50047"/>
                  </a:lnTo>
                  <a:lnTo>
                    <a:pt x="75818" y="53223"/>
                  </a:lnTo>
                  <a:lnTo>
                    <a:pt x="77498" y="55976"/>
                  </a:lnTo>
                  <a:lnTo>
                    <a:pt x="79570" y="58376"/>
                  </a:lnTo>
                  <a:lnTo>
                    <a:pt x="81866" y="60282"/>
                  </a:lnTo>
                  <a:lnTo>
                    <a:pt x="84386" y="61623"/>
                  </a:lnTo>
                  <a:lnTo>
                    <a:pt x="87186" y="62541"/>
                  </a:lnTo>
                  <a:lnTo>
                    <a:pt x="89986" y="62894"/>
                  </a:lnTo>
                  <a:lnTo>
                    <a:pt x="92953" y="62541"/>
                  </a:lnTo>
                  <a:lnTo>
                    <a:pt x="95081" y="62188"/>
                  </a:lnTo>
                  <a:lnTo>
                    <a:pt x="97377" y="62117"/>
                  </a:lnTo>
                  <a:lnTo>
                    <a:pt x="100681" y="62470"/>
                  </a:lnTo>
                  <a:lnTo>
                    <a:pt x="103929" y="63458"/>
                  </a:lnTo>
                  <a:lnTo>
                    <a:pt x="107008" y="64941"/>
                  </a:lnTo>
                  <a:lnTo>
                    <a:pt x="109808" y="66988"/>
                  </a:lnTo>
                  <a:lnTo>
                    <a:pt x="112328" y="69529"/>
                  </a:lnTo>
                  <a:lnTo>
                    <a:pt x="114568" y="72352"/>
                  </a:lnTo>
                  <a:lnTo>
                    <a:pt x="116472" y="75670"/>
                  </a:lnTo>
                  <a:lnTo>
                    <a:pt x="117984" y="79270"/>
                  </a:lnTo>
                  <a:lnTo>
                    <a:pt x="119104" y="83152"/>
                  </a:lnTo>
                  <a:lnTo>
                    <a:pt x="119832" y="87105"/>
                  </a:lnTo>
                  <a:lnTo>
                    <a:pt x="119999" y="91482"/>
                  </a:lnTo>
                  <a:lnTo>
                    <a:pt x="119720" y="95788"/>
                  </a:lnTo>
                  <a:lnTo>
                    <a:pt x="118936" y="99882"/>
                  </a:lnTo>
                  <a:lnTo>
                    <a:pt x="117760" y="103623"/>
                  </a:lnTo>
                  <a:lnTo>
                    <a:pt x="116136" y="107152"/>
                  </a:lnTo>
                  <a:lnTo>
                    <a:pt x="114120" y="110329"/>
                  </a:lnTo>
                  <a:lnTo>
                    <a:pt x="111880" y="113223"/>
                  </a:lnTo>
                  <a:lnTo>
                    <a:pt x="109248" y="115552"/>
                  </a:lnTo>
                  <a:lnTo>
                    <a:pt x="106392" y="117529"/>
                  </a:lnTo>
                  <a:lnTo>
                    <a:pt x="103313" y="118870"/>
                  </a:lnTo>
                  <a:lnTo>
                    <a:pt x="100177" y="119788"/>
                  </a:lnTo>
                  <a:lnTo>
                    <a:pt x="96705" y="120000"/>
                  </a:lnTo>
                  <a:lnTo>
                    <a:pt x="93457" y="119647"/>
                  </a:lnTo>
                  <a:lnTo>
                    <a:pt x="90321" y="118800"/>
                  </a:lnTo>
                  <a:lnTo>
                    <a:pt x="87466" y="117317"/>
                  </a:lnTo>
                  <a:lnTo>
                    <a:pt x="84666" y="115482"/>
                  </a:lnTo>
                  <a:lnTo>
                    <a:pt x="82202" y="113082"/>
                  </a:lnTo>
                  <a:lnTo>
                    <a:pt x="79962" y="110329"/>
                  </a:lnTo>
                  <a:lnTo>
                    <a:pt x="78058" y="107364"/>
                  </a:lnTo>
                  <a:lnTo>
                    <a:pt x="76434" y="103976"/>
                  </a:lnTo>
                  <a:lnTo>
                    <a:pt x="75258" y="100305"/>
                  </a:lnTo>
                  <a:lnTo>
                    <a:pt x="74195" y="97270"/>
                  </a:lnTo>
                  <a:lnTo>
                    <a:pt x="72739" y="94517"/>
                  </a:lnTo>
                  <a:lnTo>
                    <a:pt x="71115" y="92117"/>
                  </a:lnTo>
                  <a:lnTo>
                    <a:pt x="69211" y="90070"/>
                  </a:lnTo>
                  <a:lnTo>
                    <a:pt x="67083" y="88517"/>
                  </a:lnTo>
                  <a:lnTo>
                    <a:pt x="64787" y="87247"/>
                  </a:lnTo>
                  <a:lnTo>
                    <a:pt x="62379" y="86470"/>
                  </a:lnTo>
                  <a:lnTo>
                    <a:pt x="59860" y="86117"/>
                  </a:lnTo>
                  <a:lnTo>
                    <a:pt x="57340" y="86258"/>
                  </a:lnTo>
                  <a:lnTo>
                    <a:pt x="54820" y="86823"/>
                  </a:lnTo>
                  <a:lnTo>
                    <a:pt x="52300" y="87952"/>
                  </a:lnTo>
                  <a:lnTo>
                    <a:pt x="48492" y="89858"/>
                  </a:lnTo>
                  <a:lnTo>
                    <a:pt x="44517" y="91341"/>
                  </a:lnTo>
                  <a:lnTo>
                    <a:pt x="40373" y="92117"/>
                  </a:lnTo>
                  <a:lnTo>
                    <a:pt x="36117" y="92470"/>
                  </a:lnTo>
                  <a:lnTo>
                    <a:pt x="31917" y="92047"/>
                  </a:lnTo>
                  <a:lnTo>
                    <a:pt x="27774" y="91129"/>
                  </a:lnTo>
                  <a:lnTo>
                    <a:pt x="23798" y="89505"/>
                  </a:lnTo>
                  <a:lnTo>
                    <a:pt x="20102" y="87458"/>
                  </a:lnTo>
                  <a:lnTo>
                    <a:pt x="16574" y="84847"/>
                  </a:lnTo>
                  <a:lnTo>
                    <a:pt x="13327" y="81882"/>
                  </a:lnTo>
                  <a:lnTo>
                    <a:pt x="10359" y="78494"/>
                  </a:lnTo>
                  <a:lnTo>
                    <a:pt x="7727" y="74611"/>
                  </a:lnTo>
                  <a:lnTo>
                    <a:pt x="5375" y="70376"/>
                  </a:lnTo>
                  <a:lnTo>
                    <a:pt x="3471" y="66000"/>
                  </a:lnTo>
                  <a:lnTo>
                    <a:pt x="1959" y="61200"/>
                  </a:lnTo>
                  <a:lnTo>
                    <a:pt x="783" y="56188"/>
                  </a:lnTo>
                  <a:lnTo>
                    <a:pt x="167" y="50964"/>
                  </a:lnTo>
                  <a:lnTo>
                    <a:pt x="0" y="45600"/>
                  </a:lnTo>
                  <a:lnTo>
                    <a:pt x="223" y="40235"/>
                  </a:lnTo>
                  <a:lnTo>
                    <a:pt x="1063" y="35011"/>
                  </a:lnTo>
                  <a:lnTo>
                    <a:pt x="2295" y="30000"/>
                  </a:lnTo>
                  <a:lnTo>
                    <a:pt x="3919" y="25341"/>
                  </a:lnTo>
                  <a:lnTo>
                    <a:pt x="5935" y="20894"/>
                  </a:lnTo>
                  <a:lnTo>
                    <a:pt x="8343" y="16800"/>
                  </a:lnTo>
                  <a:lnTo>
                    <a:pt x="11087" y="13058"/>
                  </a:lnTo>
                  <a:lnTo>
                    <a:pt x="14111" y="9741"/>
                  </a:lnTo>
                  <a:lnTo>
                    <a:pt x="17358" y="6776"/>
                  </a:lnTo>
                  <a:lnTo>
                    <a:pt x="20998" y="4447"/>
                  </a:lnTo>
                  <a:lnTo>
                    <a:pt x="24750" y="2470"/>
                  </a:lnTo>
                  <a:lnTo>
                    <a:pt x="28726" y="988"/>
                  </a:lnTo>
                  <a:lnTo>
                    <a:pt x="32869" y="211"/>
                  </a:lnTo>
                  <a:lnTo>
                    <a:pt x="37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4364959" y="2260495"/>
              <a:ext cx="979499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i="0" lang="en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i="0" lang="en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31" name="Shape 231"/>
            <p:cNvSpPr txBox="1"/>
            <p:nvPr/>
          </p:nvSpPr>
          <p:spPr>
            <a:xfrm flipH="1">
              <a:off x="4364998" y="2733375"/>
              <a:ext cx="1352100" cy="51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10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text. Insert your desired text here. 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5608175" y="3078672"/>
              <a:ext cx="1002599" cy="1421400"/>
            </a:xfrm>
            <a:custGeom>
              <a:pathLst>
                <a:path extrusionOk="0" h="120000" w="120000">
                  <a:moveTo>
                    <a:pt x="72561" y="0"/>
                  </a:moveTo>
                  <a:lnTo>
                    <a:pt x="80421" y="792"/>
                  </a:lnTo>
                  <a:lnTo>
                    <a:pt x="88000" y="2475"/>
                  </a:lnTo>
                  <a:lnTo>
                    <a:pt x="95017" y="4851"/>
                  </a:lnTo>
                  <a:lnTo>
                    <a:pt x="101333" y="7821"/>
                  </a:lnTo>
                  <a:lnTo>
                    <a:pt x="106947" y="11485"/>
                  </a:lnTo>
                  <a:lnTo>
                    <a:pt x="111719" y="15841"/>
                  </a:lnTo>
                  <a:lnTo>
                    <a:pt x="115508" y="20594"/>
                  </a:lnTo>
                  <a:lnTo>
                    <a:pt x="118175" y="25940"/>
                  </a:lnTo>
                  <a:lnTo>
                    <a:pt x="119859" y="31683"/>
                  </a:lnTo>
                  <a:lnTo>
                    <a:pt x="120000" y="37029"/>
                  </a:lnTo>
                  <a:lnTo>
                    <a:pt x="119157" y="42475"/>
                  </a:lnTo>
                  <a:lnTo>
                    <a:pt x="117052" y="47425"/>
                  </a:lnTo>
                  <a:lnTo>
                    <a:pt x="114105" y="52178"/>
                  </a:lnTo>
                  <a:lnTo>
                    <a:pt x="110315" y="56732"/>
                  </a:lnTo>
                  <a:lnTo>
                    <a:pt x="105543" y="60495"/>
                  </a:lnTo>
                  <a:lnTo>
                    <a:pt x="99929" y="64059"/>
                  </a:lnTo>
                  <a:lnTo>
                    <a:pt x="93614" y="66732"/>
                  </a:lnTo>
                  <a:lnTo>
                    <a:pt x="86877" y="69009"/>
                  </a:lnTo>
                  <a:lnTo>
                    <a:pt x="79298" y="70396"/>
                  </a:lnTo>
                  <a:lnTo>
                    <a:pt x="74666" y="71485"/>
                  </a:lnTo>
                  <a:lnTo>
                    <a:pt x="70315" y="73168"/>
                  </a:lnTo>
                  <a:lnTo>
                    <a:pt x="66947" y="75346"/>
                  </a:lnTo>
                  <a:lnTo>
                    <a:pt x="64000" y="78118"/>
                  </a:lnTo>
                  <a:lnTo>
                    <a:pt x="61894" y="81089"/>
                  </a:lnTo>
                  <a:lnTo>
                    <a:pt x="60771" y="84257"/>
                  </a:lnTo>
                  <a:lnTo>
                    <a:pt x="60631" y="87821"/>
                  </a:lnTo>
                  <a:lnTo>
                    <a:pt x="61473" y="91287"/>
                  </a:lnTo>
                  <a:lnTo>
                    <a:pt x="62456" y="93366"/>
                  </a:lnTo>
                  <a:lnTo>
                    <a:pt x="62877" y="95445"/>
                  </a:lnTo>
                  <a:lnTo>
                    <a:pt x="62877" y="99900"/>
                  </a:lnTo>
                  <a:lnTo>
                    <a:pt x="61754" y="104257"/>
                  </a:lnTo>
                  <a:lnTo>
                    <a:pt x="59508" y="108217"/>
                  </a:lnTo>
                  <a:lnTo>
                    <a:pt x="56140" y="111881"/>
                  </a:lnTo>
                  <a:lnTo>
                    <a:pt x="51789" y="114950"/>
                  </a:lnTo>
                  <a:lnTo>
                    <a:pt x="46877" y="117326"/>
                  </a:lnTo>
                  <a:lnTo>
                    <a:pt x="41122" y="119108"/>
                  </a:lnTo>
                  <a:lnTo>
                    <a:pt x="35087" y="120000"/>
                  </a:lnTo>
                  <a:lnTo>
                    <a:pt x="28771" y="120000"/>
                  </a:lnTo>
                  <a:lnTo>
                    <a:pt x="22596" y="119207"/>
                  </a:lnTo>
                  <a:lnTo>
                    <a:pt x="16982" y="117623"/>
                  </a:lnTo>
                  <a:lnTo>
                    <a:pt x="11789" y="115247"/>
                  </a:lnTo>
                  <a:lnTo>
                    <a:pt x="7438" y="112277"/>
                  </a:lnTo>
                  <a:lnTo>
                    <a:pt x="4070" y="108712"/>
                  </a:lnTo>
                  <a:lnTo>
                    <a:pt x="1543" y="104752"/>
                  </a:lnTo>
                  <a:lnTo>
                    <a:pt x="280" y="100297"/>
                  </a:lnTo>
                  <a:lnTo>
                    <a:pt x="0" y="96237"/>
                  </a:lnTo>
                  <a:lnTo>
                    <a:pt x="982" y="92277"/>
                  </a:lnTo>
                  <a:lnTo>
                    <a:pt x="2807" y="88613"/>
                  </a:lnTo>
                  <a:lnTo>
                    <a:pt x="5473" y="85247"/>
                  </a:lnTo>
                  <a:lnTo>
                    <a:pt x="9122" y="82376"/>
                  </a:lnTo>
                  <a:lnTo>
                    <a:pt x="13192" y="79801"/>
                  </a:lnTo>
                  <a:lnTo>
                    <a:pt x="17824" y="77920"/>
                  </a:lnTo>
                  <a:lnTo>
                    <a:pt x="22175" y="76039"/>
                  </a:lnTo>
                  <a:lnTo>
                    <a:pt x="25543" y="73564"/>
                  </a:lnTo>
                  <a:lnTo>
                    <a:pt x="28070" y="70693"/>
                  </a:lnTo>
                  <a:lnTo>
                    <a:pt x="29894" y="67722"/>
                  </a:lnTo>
                  <a:lnTo>
                    <a:pt x="30736" y="64356"/>
                  </a:lnTo>
                  <a:lnTo>
                    <a:pt x="30596" y="61188"/>
                  </a:lnTo>
                  <a:lnTo>
                    <a:pt x="29473" y="57821"/>
                  </a:lnTo>
                  <a:lnTo>
                    <a:pt x="27368" y="54653"/>
                  </a:lnTo>
                  <a:lnTo>
                    <a:pt x="23719" y="50000"/>
                  </a:lnTo>
                  <a:lnTo>
                    <a:pt x="21333" y="44851"/>
                  </a:lnTo>
                  <a:lnTo>
                    <a:pt x="19929" y="39504"/>
                  </a:lnTo>
                  <a:lnTo>
                    <a:pt x="19649" y="33663"/>
                  </a:lnTo>
                  <a:lnTo>
                    <a:pt x="20631" y="28118"/>
                  </a:lnTo>
                  <a:lnTo>
                    <a:pt x="22877" y="22673"/>
                  </a:lnTo>
                  <a:lnTo>
                    <a:pt x="26245" y="17722"/>
                  </a:lnTo>
                  <a:lnTo>
                    <a:pt x="30736" y="13267"/>
                  </a:lnTo>
                  <a:lnTo>
                    <a:pt x="35929" y="9306"/>
                  </a:lnTo>
                  <a:lnTo>
                    <a:pt x="42105" y="5940"/>
                  </a:lnTo>
                  <a:lnTo>
                    <a:pt x="48842" y="3267"/>
                  </a:lnTo>
                  <a:lnTo>
                    <a:pt x="56280" y="1287"/>
                  </a:lnTo>
                  <a:lnTo>
                    <a:pt x="64421" y="198"/>
                  </a:lnTo>
                  <a:lnTo>
                    <a:pt x="725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 txBox="1"/>
            <p:nvPr/>
          </p:nvSpPr>
          <p:spPr>
            <a:xfrm flipH="1">
              <a:off x="5887587" y="3330130"/>
              <a:ext cx="707099" cy="51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10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sp>
          <p:nvSpPr>
            <p:cNvPr id="234" name="Shape 234"/>
            <p:cNvSpPr txBox="1"/>
            <p:nvPr/>
          </p:nvSpPr>
          <p:spPr>
            <a:xfrm flipH="1">
              <a:off x="5573435" y="4073250"/>
              <a:ext cx="593099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" sz="8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sample text</a:t>
              </a:r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5887700" y="3149975"/>
              <a:ext cx="593099" cy="231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</p:grpSp>
      <p:sp>
        <p:nvSpPr>
          <p:cNvPr id="236" name="Shape 236"/>
          <p:cNvSpPr txBox="1"/>
          <p:nvPr/>
        </p:nvSpPr>
        <p:spPr>
          <a:xfrm>
            <a:off x="5924575" y="4684500"/>
            <a:ext cx="3219299" cy="45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b="1" lang="en" sz="1200">
                <a:solidFill>
                  <a:srgbClr val="1D1D1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Diagram featured by </a:t>
            </a:r>
            <a:r>
              <a:rPr b="1" lang="en" sz="1200" u="sng">
                <a:solidFill>
                  <a:srgbClr val="1D1D1B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  <a:hlinkClick r:id="rId7"/>
              </a:rPr>
              <a:t>http://slidemodel.com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</a:t>
            </a:r>
            <a:r>
              <a:rPr lang="en">
                <a:highlight>
                  <a:srgbClr val="FFCD00"/>
                </a:highlight>
              </a:rPr>
              <a:t>compare data</a:t>
            </a:r>
          </a:p>
        </p:txBody>
      </p:sp>
      <p:graphicFrame>
        <p:nvGraphicFramePr>
          <p:cNvPr id="242" name="Shape 242"/>
          <p:cNvGraphicFramePr/>
          <p:nvPr/>
        </p:nvGraphicFramePr>
        <p:xfrm>
          <a:off x="1453300" y="185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{097BF399-3092-46B7-AEC3-D4265C113312}</a:tableStyleId>
              </a:tblPr>
              <a:tblGrid>
                <a:gridCol w="1483400"/>
                <a:gridCol w="1483400"/>
                <a:gridCol w="1483400"/>
                <a:gridCol w="1483400"/>
              </a:tblGrid>
              <a:tr h="652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287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287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28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243" name="Shape 24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44" name="Shape 244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760452" y="382624"/>
            <a:ext cx="7623095" cy="3631474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>
            <p:ph idx="4294967295" type="title"/>
          </p:nvPr>
        </p:nvSpPr>
        <p:spPr>
          <a:xfrm>
            <a:off x="2632800" y="3767550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highlight>
                  <a:srgbClr val="FFCD00"/>
                </a:highlight>
              </a:rPr>
              <a:t>Maps</a:t>
            </a:r>
          </a:p>
        </p:txBody>
      </p:sp>
      <p:sp>
        <p:nvSpPr>
          <p:cNvPr id="254" name="Shape 254"/>
          <p:cNvSpPr/>
          <p:nvPr/>
        </p:nvSpPr>
        <p:spPr>
          <a:xfrm>
            <a:off x="4469085" y="4390077"/>
            <a:ext cx="205837" cy="272818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fmla="val 824" name="adj1"/>
              <a:gd fmla="val 62163" name="adj2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</a:p>
        </p:txBody>
      </p:sp>
      <p:sp>
        <p:nvSpPr>
          <p:cNvPr id="256" name="Shape 256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4294967295"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600">
                <a:highlight>
                  <a:srgbClr val="FFCD00"/>
                </a:highlight>
              </a:rPr>
              <a:t>89,526,124</a:t>
            </a:r>
          </a:p>
        </p:txBody>
      </p:sp>
      <p:sp>
        <p:nvSpPr>
          <p:cNvPr id="268" name="Shape 268"/>
          <p:cNvSpPr txBox="1"/>
          <p:nvPr>
            <p:ph idx="4294967295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Whoa! That’s a big number, aren’t you proud?</a:t>
            </a:r>
          </a:p>
        </p:txBody>
      </p:sp>
      <p:grpSp>
        <p:nvGrpSpPr>
          <p:cNvPr id="269" name="Shape 269"/>
          <p:cNvGrpSpPr/>
          <p:nvPr/>
        </p:nvGrpSpPr>
        <p:grpSpPr>
          <a:xfrm>
            <a:off x="4433047" y="4413424"/>
            <a:ext cx="277858" cy="201655"/>
            <a:chOff x="3932350" y="3714775"/>
            <a:chExt cx="439650" cy="319075"/>
          </a:xfrm>
        </p:grpSpPr>
        <p:sp>
          <p:nvSpPr>
            <p:cNvPr id="270" name="Shape 270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4294967295" type="ctrTitle"/>
          </p:nvPr>
        </p:nvSpPr>
        <p:spPr>
          <a:xfrm>
            <a:off x="685800" y="343199"/>
            <a:ext cx="7772400" cy="894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89,526,124$</a:t>
            </a:r>
          </a:p>
        </p:txBody>
      </p:sp>
      <p:sp>
        <p:nvSpPr>
          <p:cNvPr id="280" name="Shape 280"/>
          <p:cNvSpPr txBox="1"/>
          <p:nvPr>
            <p:ph idx="4294967295" type="subTitle"/>
          </p:nvPr>
        </p:nvSpPr>
        <p:spPr>
          <a:xfrm>
            <a:off x="685800" y="95410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That’s a lot of money</a:t>
            </a:r>
          </a:p>
        </p:txBody>
      </p:sp>
      <p:sp>
        <p:nvSpPr>
          <p:cNvPr id="281" name="Shape 281"/>
          <p:cNvSpPr txBox="1"/>
          <p:nvPr>
            <p:ph idx="4294967295" type="ctrTitle"/>
          </p:nvPr>
        </p:nvSpPr>
        <p:spPr>
          <a:xfrm>
            <a:off x="685800" y="2972099"/>
            <a:ext cx="7772400" cy="894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highlight>
                  <a:srgbClr val="FFCD00"/>
                </a:highlight>
              </a:rPr>
              <a:t>100%</a:t>
            </a:r>
          </a:p>
        </p:txBody>
      </p:sp>
      <p:sp>
        <p:nvSpPr>
          <p:cNvPr id="282" name="Shape 282"/>
          <p:cNvSpPr txBox="1"/>
          <p:nvPr>
            <p:ph idx="4294967295" type="subTitle"/>
          </p:nvPr>
        </p:nvSpPr>
        <p:spPr>
          <a:xfrm>
            <a:off x="685800" y="358300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Total success!</a:t>
            </a:r>
          </a:p>
        </p:txBody>
      </p:sp>
      <p:sp>
        <p:nvSpPr>
          <p:cNvPr id="283" name="Shape 283"/>
          <p:cNvSpPr txBox="1"/>
          <p:nvPr>
            <p:ph idx="4294967295" type="ctrTitle"/>
          </p:nvPr>
        </p:nvSpPr>
        <p:spPr>
          <a:xfrm>
            <a:off x="685800" y="1657649"/>
            <a:ext cx="7772400" cy="894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185,244 users</a:t>
            </a:r>
          </a:p>
        </p:txBody>
      </p:sp>
      <p:sp>
        <p:nvSpPr>
          <p:cNvPr id="284" name="Shape 284"/>
          <p:cNvSpPr txBox="1"/>
          <p:nvPr>
            <p:ph idx="4294967295" type="subTitle"/>
          </p:nvPr>
        </p:nvSpPr>
        <p:spPr>
          <a:xfrm>
            <a:off x="685800" y="226855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And a lot of users</a:t>
            </a:r>
          </a:p>
        </p:txBody>
      </p:sp>
      <p:grpSp>
        <p:nvGrpSpPr>
          <p:cNvPr id="285" name="Shape 285"/>
          <p:cNvGrpSpPr/>
          <p:nvPr/>
        </p:nvGrpSpPr>
        <p:grpSpPr>
          <a:xfrm>
            <a:off x="4433047" y="4413424"/>
            <a:ext cx="277858" cy="201655"/>
            <a:chOff x="3932350" y="3714775"/>
            <a:chExt cx="439650" cy="319075"/>
          </a:xfrm>
        </p:grpSpPr>
        <p:sp>
          <p:nvSpPr>
            <p:cNvPr id="286" name="Shape 286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>
            <a:off x="1499591" y="2053050"/>
            <a:ext cx="1685099" cy="1685099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first</a:t>
            </a:r>
          </a:p>
        </p:txBody>
      </p:sp>
      <p:sp>
        <p:nvSpPr>
          <p:cNvPr id="302" name="Shape 302"/>
          <p:cNvSpPr/>
          <p:nvPr/>
        </p:nvSpPr>
        <p:spPr>
          <a:xfrm>
            <a:off x="6721257" y="2053050"/>
            <a:ext cx="1685099" cy="1685099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last</a:t>
            </a:r>
          </a:p>
        </p:txBody>
      </p:sp>
      <p:sp>
        <p:nvSpPr>
          <p:cNvPr id="303" name="Shape 303"/>
          <p:cNvSpPr/>
          <p:nvPr/>
        </p:nvSpPr>
        <p:spPr>
          <a:xfrm>
            <a:off x="4110400" y="2053050"/>
            <a:ext cx="1685099" cy="1685099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second</a:t>
            </a:r>
          </a:p>
        </p:txBody>
      </p:sp>
      <p:cxnSp>
        <p:nvCxnSpPr>
          <p:cNvPr id="304" name="Shape 304"/>
          <p:cNvCxnSpPr>
            <a:endCxn id="303" idx="2"/>
          </p:cNvCxnSpPr>
          <p:nvPr/>
        </p:nvCxnSpPr>
        <p:spPr>
          <a:xfrm>
            <a:off x="3184600" y="2895599"/>
            <a:ext cx="925800" cy="0"/>
          </a:xfrm>
          <a:prstGeom prst="straightConnector1">
            <a:avLst/>
          </a:prstGeom>
          <a:noFill/>
          <a:ln cap="flat" cmpd="sng" w="38100">
            <a:solidFill>
              <a:srgbClr val="FFCD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Shape 305"/>
          <p:cNvCxnSpPr>
            <a:endCxn id="302" idx="2"/>
          </p:cNvCxnSpPr>
          <p:nvPr/>
        </p:nvCxnSpPr>
        <p:spPr>
          <a:xfrm>
            <a:off x="5795457" y="2895599"/>
            <a:ext cx="925800" cy="0"/>
          </a:xfrm>
          <a:prstGeom prst="straightConnector1">
            <a:avLst/>
          </a:prstGeom>
          <a:noFill/>
          <a:ln cap="flat" cmpd="sng" w="38100">
            <a:solidFill>
              <a:srgbClr val="FFCD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1381250" y="1638975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12" name="Shape 312"/>
          <p:cNvSpPr txBox="1"/>
          <p:nvPr>
            <p:ph idx="2" type="body"/>
          </p:nvPr>
        </p:nvSpPr>
        <p:spPr>
          <a:xfrm>
            <a:off x="3834914" y="1638975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13" name="Shape 313"/>
          <p:cNvSpPr txBox="1"/>
          <p:nvPr>
            <p:ph idx="3" type="body"/>
          </p:nvPr>
        </p:nvSpPr>
        <p:spPr>
          <a:xfrm>
            <a:off x="6288578" y="1638975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381250" y="3237224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15" name="Shape 315"/>
          <p:cNvSpPr txBox="1"/>
          <p:nvPr>
            <p:ph idx="2" type="body"/>
          </p:nvPr>
        </p:nvSpPr>
        <p:spPr>
          <a:xfrm>
            <a:off x="3834914" y="3237224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16" name="Shape 316"/>
          <p:cNvSpPr txBox="1"/>
          <p:nvPr>
            <p:ph idx="3" type="body"/>
          </p:nvPr>
        </p:nvSpPr>
        <p:spPr>
          <a:xfrm>
            <a:off x="6288578" y="3237224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pSp>
        <p:nvGrpSpPr>
          <p:cNvPr id="317" name="Shape 31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18" name="Shape 31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5650" y="4163500"/>
            <a:ext cx="9144000" cy="9797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Shape 82"/>
          <p:cNvSpPr txBox="1"/>
          <p:nvPr/>
        </p:nvSpPr>
        <p:spPr>
          <a:xfrm>
            <a:off x="1381250" y="1352550"/>
            <a:ext cx="7031099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381250" y="21877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Go to the </a:t>
            </a:r>
            <a:r>
              <a:rPr b="1" i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File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 menu and select </a:t>
            </a:r>
            <a:r>
              <a:rPr b="1" i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Make a copy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044601" y="2187750"/>
            <a:ext cx="3367499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Go to the </a:t>
            </a:r>
            <a:r>
              <a:rPr b="1" i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File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 menu and select </a:t>
            </a:r>
            <a:r>
              <a:rPr b="1" i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Download as Microsoft PowerPoint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Presentation design slide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75650" y="4134525"/>
            <a:ext cx="78462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en" sz="1100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b="1" i="1" lang="en" sz="1100" u="sng">
                <a:latin typeface="Lora"/>
                <a:ea typeface="Lora"/>
                <a:cs typeface="Lora"/>
                <a:sym typeface="Lora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100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i="1" lang="en" sz="1100" u="sng">
                <a:latin typeface="Lora"/>
                <a:ea typeface="Lora"/>
                <a:cs typeface="Lora"/>
                <a:sym typeface="Lora"/>
                <a:hlinkClick r:id="rId5"/>
              </a:rPr>
              <a:t>Creative Commons Attribution license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. 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You can keep the Credits slide or mention SlidesCarnival and other resources used in a slide footer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100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1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ighlight>
                  <a:srgbClr val="FFCD00"/>
                </a:highlight>
                <a:hlinkClick r:id="rId3"/>
              </a:rPr>
              <a:t>Google Sheets</a:t>
            </a:r>
          </a:p>
        </p:txBody>
      </p:sp>
      <p:pic>
        <p:nvPicPr>
          <p:cNvPr id="327" name="Shape 3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487" y="152400"/>
            <a:ext cx="6355025" cy="37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5375409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1D1D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34" name="Shape 334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project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36" name="Shape 33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37" name="Shape 337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5566575" y="3265260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5534020" y="623036"/>
            <a:ext cx="1863608" cy="3921827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45" name="Shape 345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iPhone project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47" name="Shape 347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48" name="Shape 348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566575" y="3265260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5244901" y="535612"/>
            <a:ext cx="2879503" cy="4072344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5443600" y="910325"/>
            <a:ext cx="2493299" cy="3333599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56" name="Shape 356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Tablet project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1381250" y="1616475"/>
            <a:ext cx="3406499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58" name="Shape 358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59" name="Shape 359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5566575" y="3265260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4778025" y="938707"/>
            <a:ext cx="3855147" cy="3001275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4939350" y="1098088"/>
            <a:ext cx="3532500" cy="225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67" name="Shape 367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Desktop project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69" name="Shape 369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70" name="Shape 370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566575" y="3265260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4294967295" type="subTitle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>
                <a:solidFill>
                  <a:schemeClr val="dk1"/>
                </a:solidFill>
              </a:rPr>
              <a:t>@username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>
                <a:solidFill>
                  <a:schemeClr val="dk1"/>
                </a:solidFill>
              </a:rPr>
              <a:t>user@mail.me</a:t>
            </a: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8" name="Shape 378"/>
          <p:cNvSpPr txBox="1"/>
          <p:nvPr>
            <p:ph idx="4294967295" type="ctrTitle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/>
              <a:t>Presentation template by </a:t>
            </a:r>
            <a:r>
              <a:rPr lang="en" u="sng">
                <a:highlight>
                  <a:srgbClr val="FFCD00"/>
                </a:highlight>
                <a:hlinkClick r:id="rId3"/>
              </a:rPr>
              <a:t>SlidesCarnival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/>
              <a:t>Photographs by </a:t>
            </a:r>
            <a:r>
              <a:rPr lang="en" u="sng">
                <a:highlight>
                  <a:srgbClr val="FFCD00"/>
                </a:highlight>
                <a:hlinkClick r:id="rId4"/>
              </a:rPr>
              <a:t>Unsplash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0" name="Shape 39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91" name="Shape 39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1381250" y="13116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presentation uses the following typographies and colors: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>
                <a:solidFill>
                  <a:schemeClr val="dk1"/>
                </a:solidFill>
              </a:rPr>
              <a:t>Titles: </a:t>
            </a:r>
            <a:r>
              <a:rPr b="1" lang="en" sz="1400">
                <a:solidFill>
                  <a:schemeClr val="dk1"/>
                </a:solidFill>
              </a:rPr>
              <a:t>Lora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>
                <a:solidFill>
                  <a:schemeClr val="dk1"/>
                </a:solidFill>
              </a:rPr>
              <a:t>Body copy: </a:t>
            </a:r>
            <a:r>
              <a:rPr b="1" lang="en" sz="1400">
                <a:solidFill>
                  <a:schemeClr val="dk1"/>
                </a:solidFill>
              </a:rPr>
              <a:t>Quattrocento Sans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hlinkClick r:id="rId3"/>
              </a:rPr>
              <a:t>https://www.google.com/fonts#UsePlace:use/Collection:Lora:400,700,400italic,700italic|Quattrocento+Sans:400,400italic,700,700italic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Yellow </a:t>
            </a:r>
            <a:r>
              <a:rPr b="1" lang="en" sz="1400">
                <a:solidFill>
                  <a:srgbClr val="FFCD00"/>
                </a:solidFill>
              </a:rPr>
              <a:t>#ffcd00</a:t>
            </a:r>
            <a:r>
              <a:rPr lang="en" sz="1400"/>
              <a:t> | Black </a:t>
            </a:r>
            <a:r>
              <a:rPr b="1" lang="en" sz="1400"/>
              <a:t>#000000</a:t>
            </a:r>
            <a:r>
              <a:rPr lang="en" sz="1400"/>
              <a:t> | Grey </a:t>
            </a:r>
            <a:r>
              <a:rPr b="1" lang="en" sz="1400">
                <a:solidFill>
                  <a:srgbClr val="CCCCCC"/>
                </a:solidFill>
              </a:rPr>
              <a:t>#cccccc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400" name="Shape 4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350" y="3224703"/>
            <a:ext cx="635793" cy="250031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grpSp>
        <p:nvGrpSpPr>
          <p:cNvPr id="402" name="Shape 402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403" name="Shape 403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Shape 407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 txBox="1"/>
          <p:nvPr/>
        </p:nvSpPr>
        <p:spPr>
          <a:xfrm>
            <a:off x="416575" y="4707750"/>
            <a:ext cx="8424000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i="1" lang="en" sz="1000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b="1" lang="en" sz="9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b="1"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14" name="Shape 414"/>
          <p:cNvGrpSpPr/>
          <p:nvPr/>
        </p:nvGrpSpPr>
        <p:grpSpPr>
          <a:xfrm>
            <a:off x="348746" y="333019"/>
            <a:ext cx="342902" cy="447293"/>
            <a:chOff x="590250" y="244200"/>
            <a:chExt cx="407975" cy="532175"/>
          </a:xfrm>
        </p:grpSpPr>
        <p:sp>
          <p:nvSpPr>
            <p:cNvPr id="415" name="Shape 415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901438" y="399040"/>
            <a:ext cx="372593" cy="310144"/>
            <a:chOff x="1247825" y="322750"/>
            <a:chExt cx="443300" cy="369000"/>
          </a:xfrm>
        </p:grpSpPr>
        <p:sp>
          <p:nvSpPr>
            <p:cNvPr id="430" name="Shape 430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1474617" y="397506"/>
            <a:ext cx="356203" cy="313212"/>
            <a:chOff x="1929775" y="320925"/>
            <a:chExt cx="423800" cy="372650"/>
          </a:xfrm>
        </p:grpSpPr>
        <p:sp>
          <p:nvSpPr>
            <p:cNvPr id="436" name="Shape 436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Shape 441"/>
          <p:cNvSpPr/>
          <p:nvPr/>
        </p:nvSpPr>
        <p:spPr>
          <a:xfrm>
            <a:off x="2071919" y="386253"/>
            <a:ext cx="291716" cy="335737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2656887" y="387283"/>
            <a:ext cx="251792" cy="333678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43" name="Shape 443"/>
          <p:cNvGrpSpPr/>
          <p:nvPr/>
        </p:nvGrpSpPr>
        <p:grpSpPr>
          <a:xfrm>
            <a:off x="3744261" y="362184"/>
            <a:ext cx="336767" cy="383835"/>
            <a:chOff x="4630125" y="278900"/>
            <a:chExt cx="400675" cy="456675"/>
          </a:xfrm>
        </p:grpSpPr>
        <p:sp>
          <p:nvSpPr>
            <p:cNvPr id="444" name="Shape 444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Shape 448"/>
          <p:cNvSpPr/>
          <p:nvPr/>
        </p:nvSpPr>
        <p:spPr>
          <a:xfrm>
            <a:off x="4284851" y="385749"/>
            <a:ext cx="385894" cy="336746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49" name="Shape 449"/>
          <p:cNvGrpSpPr/>
          <p:nvPr/>
        </p:nvGrpSpPr>
        <p:grpSpPr>
          <a:xfrm>
            <a:off x="353873" y="908740"/>
            <a:ext cx="342881" cy="418127"/>
            <a:chOff x="596350" y="929175"/>
            <a:chExt cx="407950" cy="497475"/>
          </a:xfrm>
        </p:grpSpPr>
        <p:sp>
          <p:nvSpPr>
            <p:cNvPr id="450" name="Shape 450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1478189" y="969656"/>
            <a:ext cx="349059" cy="298881"/>
            <a:chOff x="1934025" y="1001650"/>
            <a:chExt cx="415300" cy="355600"/>
          </a:xfrm>
        </p:grpSpPr>
        <p:sp>
          <p:nvSpPr>
            <p:cNvPr id="458" name="Shape 458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Shape 462"/>
          <p:cNvSpPr/>
          <p:nvPr/>
        </p:nvSpPr>
        <p:spPr>
          <a:xfrm>
            <a:off x="2042248" y="944598"/>
            <a:ext cx="351076" cy="349038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2607758" y="961997"/>
            <a:ext cx="350068" cy="314241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3177870" y="964560"/>
            <a:ext cx="339835" cy="309114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3754139" y="967628"/>
            <a:ext cx="317309" cy="30297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66" name="Shape 466"/>
          <p:cNvGrpSpPr/>
          <p:nvPr/>
        </p:nvGrpSpPr>
        <p:grpSpPr>
          <a:xfrm>
            <a:off x="4302584" y="947130"/>
            <a:ext cx="350068" cy="350572"/>
            <a:chOff x="5294400" y="974850"/>
            <a:chExt cx="416500" cy="417100"/>
          </a:xfrm>
        </p:grpSpPr>
        <p:sp>
          <p:nvSpPr>
            <p:cNvPr id="467" name="Shape 467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4825606" y="907732"/>
            <a:ext cx="433992" cy="422729"/>
            <a:chOff x="5916675" y="927975"/>
            <a:chExt cx="516350" cy="502950"/>
          </a:xfrm>
        </p:grpSpPr>
        <p:sp>
          <p:nvSpPr>
            <p:cNvPr id="470" name="Shape 470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327250" y="1557144"/>
            <a:ext cx="391000" cy="264085"/>
            <a:chOff x="564675" y="1700625"/>
            <a:chExt cx="465200" cy="314200"/>
          </a:xfrm>
        </p:grpSpPr>
        <p:sp>
          <p:nvSpPr>
            <p:cNvPr id="473" name="Shape 473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892235" y="1492657"/>
            <a:ext cx="391000" cy="382826"/>
            <a:chOff x="1236875" y="1623900"/>
            <a:chExt cx="465200" cy="455475"/>
          </a:xfrm>
        </p:grpSpPr>
        <p:sp>
          <p:nvSpPr>
            <p:cNvPr id="477" name="Shape 477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1469490" y="1500852"/>
            <a:ext cx="366457" cy="366436"/>
            <a:chOff x="1923675" y="1633650"/>
            <a:chExt cx="436000" cy="435975"/>
          </a:xfrm>
        </p:grpSpPr>
        <p:sp>
          <p:nvSpPr>
            <p:cNvPr id="485" name="Shape 485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2032940" y="1499318"/>
            <a:ext cx="369504" cy="369504"/>
            <a:chOff x="2594050" y="1631825"/>
            <a:chExt cx="439625" cy="439625"/>
          </a:xfrm>
        </p:grpSpPr>
        <p:sp>
          <p:nvSpPr>
            <p:cNvPr id="492" name="Shape 49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Shape 496"/>
          <p:cNvSpPr/>
          <p:nvPr/>
        </p:nvSpPr>
        <p:spPr>
          <a:xfrm>
            <a:off x="2614398" y="1515739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7" name="Shape 497"/>
          <p:cNvGrpSpPr/>
          <p:nvPr/>
        </p:nvGrpSpPr>
        <p:grpSpPr>
          <a:xfrm>
            <a:off x="3197705" y="1471686"/>
            <a:ext cx="299911" cy="424767"/>
            <a:chOff x="3979850" y="1598950"/>
            <a:chExt cx="356825" cy="505375"/>
          </a:xfrm>
        </p:grpSpPr>
        <p:sp>
          <p:nvSpPr>
            <p:cNvPr id="498" name="Shape 498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Shape 500"/>
          <p:cNvGrpSpPr/>
          <p:nvPr/>
        </p:nvGrpSpPr>
        <p:grpSpPr>
          <a:xfrm>
            <a:off x="3715096" y="1562775"/>
            <a:ext cx="395098" cy="242589"/>
            <a:chOff x="4595425" y="1707325"/>
            <a:chExt cx="470075" cy="288625"/>
          </a:xfrm>
        </p:grpSpPr>
        <p:sp>
          <p:nvSpPr>
            <p:cNvPr id="501" name="Shape 501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4299012" y="1503415"/>
            <a:ext cx="357233" cy="361309"/>
            <a:chOff x="5290150" y="1636700"/>
            <a:chExt cx="425025" cy="429875"/>
          </a:xfrm>
        </p:grpSpPr>
        <p:sp>
          <p:nvSpPr>
            <p:cNvPr id="507" name="Shape 507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4862967" y="1492657"/>
            <a:ext cx="359271" cy="376691"/>
            <a:chOff x="5961125" y="1623900"/>
            <a:chExt cx="427450" cy="448175"/>
          </a:xfrm>
        </p:grpSpPr>
        <p:sp>
          <p:nvSpPr>
            <p:cNvPr id="510" name="Shape 510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5415658" y="1502386"/>
            <a:ext cx="383835" cy="363369"/>
            <a:chOff x="6618700" y="1635475"/>
            <a:chExt cx="456675" cy="432325"/>
          </a:xfrm>
        </p:grpSpPr>
        <p:sp>
          <p:nvSpPr>
            <p:cNvPr id="518" name="Shape 518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370746" y="2085798"/>
            <a:ext cx="304008" cy="326513"/>
            <a:chOff x="616425" y="2329600"/>
            <a:chExt cx="361700" cy="388475"/>
          </a:xfrm>
        </p:grpSpPr>
        <p:sp>
          <p:nvSpPr>
            <p:cNvPr id="524" name="Shape 524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927557" y="2088865"/>
            <a:ext cx="320377" cy="320377"/>
            <a:chOff x="1278900" y="2333250"/>
            <a:chExt cx="381175" cy="381175"/>
          </a:xfrm>
        </p:grpSpPr>
        <p:sp>
          <p:nvSpPr>
            <p:cNvPr id="533" name="Shape 533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1492520" y="2088865"/>
            <a:ext cx="320398" cy="320377"/>
            <a:chOff x="1951075" y="2333250"/>
            <a:chExt cx="381200" cy="381175"/>
          </a:xfrm>
        </p:grpSpPr>
        <p:sp>
          <p:nvSpPr>
            <p:cNvPr id="538" name="Shape 538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Shape 542"/>
          <p:cNvGrpSpPr/>
          <p:nvPr/>
        </p:nvGrpSpPr>
        <p:grpSpPr>
          <a:xfrm>
            <a:off x="2057504" y="2088865"/>
            <a:ext cx="320377" cy="320377"/>
            <a:chOff x="2623275" y="2333250"/>
            <a:chExt cx="381175" cy="381175"/>
          </a:xfrm>
        </p:grpSpPr>
        <p:sp>
          <p:nvSpPr>
            <p:cNvPr id="543" name="Shape 543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2697208" y="2033603"/>
            <a:ext cx="170936" cy="426826"/>
            <a:chOff x="3384375" y="2267500"/>
            <a:chExt cx="203375" cy="507825"/>
          </a:xfrm>
        </p:grpSpPr>
        <p:sp>
          <p:nvSpPr>
            <p:cNvPr id="548" name="Shape 548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51" name="Shape 551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3274989" y="2035641"/>
            <a:ext cx="145343" cy="422729"/>
            <a:chOff x="4071800" y="2269925"/>
            <a:chExt cx="172925" cy="502950"/>
          </a:xfrm>
        </p:grpSpPr>
        <p:sp>
          <p:nvSpPr>
            <p:cNvPr id="554" name="Shape 554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56" name="Shape 556"/>
          <p:cNvSpPr/>
          <p:nvPr/>
        </p:nvSpPr>
        <p:spPr>
          <a:xfrm>
            <a:off x="4317610" y="2080241"/>
            <a:ext cx="320377" cy="337775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57" name="Shape 557"/>
          <p:cNvGrpSpPr/>
          <p:nvPr/>
        </p:nvGrpSpPr>
        <p:grpSpPr>
          <a:xfrm>
            <a:off x="4872695" y="2086302"/>
            <a:ext cx="345970" cy="325504"/>
            <a:chOff x="5972700" y="2330200"/>
            <a:chExt cx="411625" cy="387275"/>
          </a:xfrm>
        </p:grpSpPr>
        <p:sp>
          <p:nvSpPr>
            <p:cNvPr id="558" name="Shape 558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Shape 560"/>
          <p:cNvGrpSpPr/>
          <p:nvPr/>
        </p:nvGrpSpPr>
        <p:grpSpPr>
          <a:xfrm>
            <a:off x="467992" y="2614430"/>
            <a:ext cx="109538" cy="399195"/>
            <a:chOff x="732125" y="2958550"/>
            <a:chExt cx="130325" cy="474950"/>
          </a:xfrm>
        </p:grpSpPr>
        <p:sp>
          <p:nvSpPr>
            <p:cNvPr id="561" name="Shape 561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9" name="Shape 569"/>
          <p:cNvSpPr/>
          <p:nvPr/>
        </p:nvSpPr>
        <p:spPr>
          <a:xfrm>
            <a:off x="1484912" y="2598659"/>
            <a:ext cx="335737" cy="430924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963404" y="2598659"/>
            <a:ext cx="248745" cy="430924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1" name="Shape 571"/>
          <p:cNvGrpSpPr/>
          <p:nvPr/>
        </p:nvGrpSpPr>
        <p:grpSpPr>
          <a:xfrm>
            <a:off x="2023737" y="2627227"/>
            <a:ext cx="387932" cy="367466"/>
            <a:chOff x="2583100" y="2973775"/>
            <a:chExt cx="461550" cy="437200"/>
          </a:xfrm>
        </p:grpSpPr>
        <p:sp>
          <p:nvSpPr>
            <p:cNvPr id="572" name="Shape 572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Shape 574"/>
          <p:cNvSpPr/>
          <p:nvPr/>
        </p:nvSpPr>
        <p:spPr>
          <a:xfrm>
            <a:off x="3734681" y="2636021"/>
            <a:ext cx="356203" cy="356203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5" name="Shape 575"/>
          <p:cNvGrpSpPr/>
          <p:nvPr/>
        </p:nvGrpSpPr>
        <p:grpSpPr>
          <a:xfrm>
            <a:off x="4263186" y="2655383"/>
            <a:ext cx="435021" cy="323445"/>
            <a:chOff x="5247525" y="3007275"/>
            <a:chExt cx="517575" cy="384825"/>
          </a:xfrm>
        </p:grpSpPr>
        <p:sp>
          <p:nvSpPr>
            <p:cNvPr id="576" name="Shape 576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Shape 578"/>
          <p:cNvGrpSpPr/>
          <p:nvPr/>
        </p:nvGrpSpPr>
        <p:grpSpPr>
          <a:xfrm>
            <a:off x="3174171" y="2636955"/>
            <a:ext cx="342881" cy="350068"/>
            <a:chOff x="3951850" y="2985350"/>
            <a:chExt cx="407950" cy="416500"/>
          </a:xfrm>
        </p:grpSpPr>
        <p:sp>
          <p:nvSpPr>
            <p:cNvPr id="579" name="Shape 579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584" name="Shape 584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7" name="Shape 587"/>
          <p:cNvSpPr/>
          <p:nvPr/>
        </p:nvSpPr>
        <p:spPr>
          <a:xfrm>
            <a:off x="4907685" y="2619652"/>
            <a:ext cx="270220" cy="388962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88" name="Shape 588"/>
          <p:cNvGrpSpPr/>
          <p:nvPr/>
        </p:nvGrpSpPr>
        <p:grpSpPr>
          <a:xfrm>
            <a:off x="898896" y="3252096"/>
            <a:ext cx="377699" cy="253852"/>
            <a:chOff x="1244800" y="3717225"/>
            <a:chExt cx="449375" cy="302025"/>
          </a:xfrm>
        </p:grpSpPr>
        <p:sp>
          <p:nvSpPr>
            <p:cNvPr id="589" name="Shape 589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Shape 595"/>
          <p:cNvGrpSpPr/>
          <p:nvPr/>
        </p:nvGrpSpPr>
        <p:grpSpPr>
          <a:xfrm>
            <a:off x="1468986" y="3232639"/>
            <a:ext cx="367466" cy="287114"/>
            <a:chOff x="1923075" y="3694075"/>
            <a:chExt cx="437200" cy="341600"/>
          </a:xfrm>
        </p:grpSpPr>
        <p:sp>
          <p:nvSpPr>
            <p:cNvPr id="596" name="Shape 596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Shape 605"/>
          <p:cNvGrpSpPr/>
          <p:nvPr/>
        </p:nvGrpSpPr>
        <p:grpSpPr>
          <a:xfrm>
            <a:off x="2037542" y="3228037"/>
            <a:ext cx="360301" cy="295813"/>
            <a:chOff x="2599525" y="3688600"/>
            <a:chExt cx="428675" cy="351950"/>
          </a:xfrm>
        </p:grpSpPr>
        <p:sp>
          <p:nvSpPr>
            <p:cNvPr id="606" name="Shape 606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2619924" y="3207571"/>
            <a:ext cx="333699" cy="329076"/>
            <a:chOff x="3292425" y="3664250"/>
            <a:chExt cx="397025" cy="391525"/>
          </a:xfrm>
        </p:grpSpPr>
        <p:sp>
          <p:nvSpPr>
            <p:cNvPr id="610" name="Shape 610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3157781" y="3250037"/>
            <a:ext cx="369525" cy="268182"/>
            <a:chOff x="3932350" y="3714775"/>
            <a:chExt cx="439650" cy="319075"/>
          </a:xfrm>
        </p:grpSpPr>
        <p:sp>
          <p:nvSpPr>
            <p:cNvPr id="614" name="Shape 614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Shape 619"/>
          <p:cNvGrpSpPr/>
          <p:nvPr/>
        </p:nvGrpSpPr>
        <p:grpSpPr>
          <a:xfrm>
            <a:off x="3722765" y="3250037"/>
            <a:ext cx="369504" cy="268182"/>
            <a:chOff x="4604550" y="3714775"/>
            <a:chExt cx="439625" cy="319075"/>
          </a:xfrm>
        </p:grpSpPr>
        <p:sp>
          <p:nvSpPr>
            <p:cNvPr id="620" name="Shape 620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4301050" y="3222406"/>
            <a:ext cx="353136" cy="313737"/>
            <a:chOff x="5292575" y="3681900"/>
            <a:chExt cx="420150" cy="373275"/>
          </a:xfrm>
        </p:grpSpPr>
        <p:sp>
          <p:nvSpPr>
            <p:cNvPr id="623" name="Shape 623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Shape 630"/>
          <p:cNvGrpSpPr/>
          <p:nvPr/>
        </p:nvGrpSpPr>
        <p:grpSpPr>
          <a:xfrm>
            <a:off x="4846073" y="3182482"/>
            <a:ext cx="393059" cy="393059"/>
            <a:chOff x="5941025" y="3634400"/>
            <a:chExt cx="467650" cy="467650"/>
          </a:xfrm>
        </p:grpSpPr>
        <p:sp>
          <p:nvSpPr>
            <p:cNvPr id="631" name="Shape 631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Shape 637"/>
          <p:cNvGrpSpPr/>
          <p:nvPr/>
        </p:nvGrpSpPr>
        <p:grpSpPr>
          <a:xfrm>
            <a:off x="5436146" y="3207571"/>
            <a:ext cx="342881" cy="342902"/>
            <a:chOff x="6643075" y="3664250"/>
            <a:chExt cx="407950" cy="407975"/>
          </a:xfrm>
        </p:grpSpPr>
        <p:sp>
          <p:nvSpPr>
            <p:cNvPr id="638" name="Shape 638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Shape 640"/>
          <p:cNvGrpSpPr/>
          <p:nvPr/>
        </p:nvGrpSpPr>
        <p:grpSpPr>
          <a:xfrm>
            <a:off x="336979" y="3758224"/>
            <a:ext cx="371564" cy="371543"/>
            <a:chOff x="576250" y="4319400"/>
            <a:chExt cx="442075" cy="442050"/>
          </a:xfrm>
        </p:grpSpPr>
        <p:sp>
          <p:nvSpPr>
            <p:cNvPr id="641" name="Shape 641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Shape 645"/>
          <p:cNvSpPr/>
          <p:nvPr/>
        </p:nvSpPr>
        <p:spPr>
          <a:xfrm>
            <a:off x="886643" y="3830522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3177366" y="3773702"/>
            <a:ext cx="340843" cy="340864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2612360" y="3795199"/>
            <a:ext cx="340843" cy="297873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3740837" y="3772168"/>
            <a:ext cx="343911" cy="343932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49" name="Shape 649"/>
          <p:cNvGrpSpPr/>
          <p:nvPr/>
        </p:nvGrpSpPr>
        <p:grpSpPr>
          <a:xfrm>
            <a:off x="4280584" y="3777157"/>
            <a:ext cx="394068" cy="325504"/>
            <a:chOff x="5268225" y="4341925"/>
            <a:chExt cx="468850" cy="387275"/>
          </a:xfrm>
        </p:grpSpPr>
        <p:sp>
          <p:nvSpPr>
            <p:cNvPr id="650" name="Shape 650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Shape 658"/>
          <p:cNvGrpSpPr/>
          <p:nvPr/>
        </p:nvGrpSpPr>
        <p:grpSpPr>
          <a:xfrm>
            <a:off x="4865530" y="3766924"/>
            <a:ext cx="354144" cy="354144"/>
            <a:chOff x="5964175" y="4329750"/>
            <a:chExt cx="421350" cy="421350"/>
          </a:xfrm>
        </p:grpSpPr>
        <p:sp>
          <p:nvSpPr>
            <p:cNvPr id="659" name="Shape 659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Shape 661"/>
          <p:cNvGrpSpPr/>
          <p:nvPr/>
        </p:nvGrpSpPr>
        <p:grpSpPr>
          <a:xfrm>
            <a:off x="901438" y="4331908"/>
            <a:ext cx="372593" cy="360301"/>
            <a:chOff x="1247825" y="5001950"/>
            <a:chExt cx="443300" cy="428675"/>
          </a:xfrm>
        </p:grpSpPr>
        <p:sp>
          <p:nvSpPr>
            <p:cNvPr id="662" name="Shape 662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1499685" y="4313984"/>
            <a:ext cx="306068" cy="389991"/>
            <a:chOff x="1959600" y="4980625"/>
            <a:chExt cx="364150" cy="464000"/>
          </a:xfrm>
        </p:grpSpPr>
        <p:sp>
          <p:nvSpPr>
            <p:cNvPr id="669" name="Shape 669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Shape 676"/>
          <p:cNvGrpSpPr/>
          <p:nvPr/>
        </p:nvGrpSpPr>
        <p:grpSpPr>
          <a:xfrm>
            <a:off x="2042165" y="4328840"/>
            <a:ext cx="351076" cy="360805"/>
            <a:chOff x="2605025" y="4998300"/>
            <a:chExt cx="417700" cy="429275"/>
          </a:xfrm>
        </p:grpSpPr>
        <p:sp>
          <p:nvSpPr>
            <p:cNvPr id="677" name="Shape 677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Shape 680"/>
          <p:cNvGrpSpPr/>
          <p:nvPr/>
        </p:nvGrpSpPr>
        <p:grpSpPr>
          <a:xfrm>
            <a:off x="2572856" y="4331908"/>
            <a:ext cx="419661" cy="349542"/>
            <a:chOff x="3236425" y="5001950"/>
            <a:chExt cx="499300" cy="415875"/>
          </a:xfrm>
        </p:grpSpPr>
        <p:sp>
          <p:nvSpPr>
            <p:cNvPr id="681" name="Shape 681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Shape 687"/>
          <p:cNvGrpSpPr/>
          <p:nvPr/>
        </p:nvGrpSpPr>
        <p:grpSpPr>
          <a:xfrm>
            <a:off x="3187976" y="4313984"/>
            <a:ext cx="319368" cy="380263"/>
            <a:chOff x="3968275" y="4980625"/>
            <a:chExt cx="379975" cy="452425"/>
          </a:xfrm>
        </p:grpSpPr>
        <p:sp>
          <p:nvSpPr>
            <p:cNvPr id="688" name="Shape 688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Shape 691"/>
          <p:cNvGrpSpPr/>
          <p:nvPr/>
        </p:nvGrpSpPr>
        <p:grpSpPr>
          <a:xfrm>
            <a:off x="4843509" y="4398938"/>
            <a:ext cx="404322" cy="220084"/>
            <a:chOff x="5937975" y="5081700"/>
            <a:chExt cx="481050" cy="261850"/>
          </a:xfrm>
        </p:grpSpPr>
        <p:sp>
          <p:nvSpPr>
            <p:cNvPr id="692" name="Shape 692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Shape 695"/>
          <p:cNvGrpSpPr/>
          <p:nvPr/>
        </p:nvGrpSpPr>
        <p:grpSpPr>
          <a:xfrm>
            <a:off x="5461718" y="4356471"/>
            <a:ext cx="290182" cy="333678"/>
            <a:chOff x="6673500" y="5031175"/>
            <a:chExt cx="345250" cy="397000"/>
          </a:xfrm>
        </p:grpSpPr>
        <p:sp>
          <p:nvSpPr>
            <p:cNvPr id="696" name="Shape 696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Shape 701"/>
          <p:cNvGrpSpPr/>
          <p:nvPr/>
        </p:nvGrpSpPr>
        <p:grpSpPr>
          <a:xfrm>
            <a:off x="3153705" y="381116"/>
            <a:ext cx="387932" cy="345970"/>
            <a:chOff x="3927500" y="301425"/>
            <a:chExt cx="461550" cy="411625"/>
          </a:xfrm>
        </p:grpSpPr>
        <p:sp>
          <p:nvSpPr>
            <p:cNvPr id="702" name="Shape 702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Shape 729"/>
          <p:cNvGrpSpPr/>
          <p:nvPr/>
        </p:nvGrpSpPr>
        <p:grpSpPr>
          <a:xfrm>
            <a:off x="5441252" y="387777"/>
            <a:ext cx="332669" cy="332669"/>
            <a:chOff x="6649150" y="309350"/>
            <a:chExt cx="395800" cy="395800"/>
          </a:xfrm>
        </p:grpSpPr>
        <p:sp>
          <p:nvSpPr>
            <p:cNvPr id="730" name="Shape 730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Shape 753"/>
          <p:cNvGrpSpPr/>
          <p:nvPr/>
        </p:nvGrpSpPr>
        <p:grpSpPr>
          <a:xfrm>
            <a:off x="4873704" y="395447"/>
            <a:ext cx="337796" cy="319873"/>
            <a:chOff x="5973900" y="318475"/>
            <a:chExt cx="401900" cy="380575"/>
          </a:xfrm>
        </p:grpSpPr>
        <p:sp>
          <p:nvSpPr>
            <p:cNvPr id="754" name="Shape 754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Shape 768"/>
          <p:cNvGrpSpPr/>
          <p:nvPr/>
        </p:nvGrpSpPr>
        <p:grpSpPr>
          <a:xfrm>
            <a:off x="918857" y="908740"/>
            <a:ext cx="342881" cy="418127"/>
            <a:chOff x="1268550" y="929175"/>
            <a:chExt cx="407950" cy="497475"/>
          </a:xfrm>
        </p:grpSpPr>
        <p:sp>
          <p:nvSpPr>
            <p:cNvPr id="769" name="Shape 769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Shape 772"/>
          <p:cNvGrpSpPr/>
          <p:nvPr/>
        </p:nvGrpSpPr>
        <p:grpSpPr>
          <a:xfrm>
            <a:off x="5404921" y="924605"/>
            <a:ext cx="405331" cy="388962"/>
            <a:chOff x="6605925" y="948050"/>
            <a:chExt cx="482250" cy="462775"/>
          </a:xfrm>
        </p:grpSpPr>
        <p:sp>
          <p:nvSpPr>
            <p:cNvPr id="773" name="Shape 773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Shape 779"/>
          <p:cNvGrpSpPr/>
          <p:nvPr/>
        </p:nvGrpSpPr>
        <p:grpSpPr>
          <a:xfrm>
            <a:off x="5499603" y="2076573"/>
            <a:ext cx="215966" cy="342398"/>
            <a:chOff x="6718575" y="2318625"/>
            <a:chExt cx="256950" cy="407375"/>
          </a:xfrm>
        </p:grpSpPr>
        <p:sp>
          <p:nvSpPr>
            <p:cNvPr id="780" name="Shape 78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Shape 788"/>
          <p:cNvGrpSpPr/>
          <p:nvPr/>
        </p:nvGrpSpPr>
        <p:grpSpPr>
          <a:xfrm>
            <a:off x="2600992" y="2703481"/>
            <a:ext cx="363369" cy="221114"/>
            <a:chOff x="3269900" y="3064500"/>
            <a:chExt cx="432325" cy="263075"/>
          </a:xfrm>
        </p:grpSpPr>
        <p:sp>
          <p:nvSpPr>
            <p:cNvPr id="789" name="Shape 789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5475019" y="2635926"/>
            <a:ext cx="265114" cy="372593"/>
            <a:chOff x="6689325" y="2984125"/>
            <a:chExt cx="315425" cy="443300"/>
          </a:xfrm>
        </p:grpSpPr>
        <p:sp>
          <p:nvSpPr>
            <p:cNvPr id="793" name="Shape 793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1523744" y="3730593"/>
            <a:ext cx="256415" cy="414534"/>
            <a:chOff x="1988225" y="4286525"/>
            <a:chExt cx="305075" cy="493200"/>
          </a:xfrm>
        </p:grpSpPr>
        <p:sp>
          <p:nvSpPr>
            <p:cNvPr id="799" name="Shape 799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Shape 806"/>
          <p:cNvGrpSpPr/>
          <p:nvPr/>
        </p:nvGrpSpPr>
        <p:grpSpPr>
          <a:xfrm>
            <a:off x="2067737" y="3759758"/>
            <a:ext cx="309640" cy="392030"/>
            <a:chOff x="2635450" y="4321225"/>
            <a:chExt cx="368400" cy="466425"/>
          </a:xfrm>
        </p:grpSpPr>
        <p:sp>
          <p:nvSpPr>
            <p:cNvPr id="807" name="Shape 807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Shape 813"/>
          <p:cNvGrpSpPr/>
          <p:nvPr/>
        </p:nvGrpSpPr>
        <p:grpSpPr>
          <a:xfrm>
            <a:off x="5436146" y="3750030"/>
            <a:ext cx="342881" cy="383835"/>
            <a:chOff x="6643075" y="4309650"/>
            <a:chExt cx="407950" cy="456675"/>
          </a:xfrm>
        </p:grpSpPr>
        <p:sp>
          <p:nvSpPr>
            <p:cNvPr id="814" name="Shape 814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Shape 823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24" name="Shape 824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Shape 835"/>
          <p:cNvGrpSpPr/>
          <p:nvPr/>
        </p:nvGrpSpPr>
        <p:grpSpPr>
          <a:xfrm>
            <a:off x="3682337" y="4299654"/>
            <a:ext cx="460615" cy="418653"/>
            <a:chOff x="4556450" y="4963575"/>
            <a:chExt cx="548025" cy="498100"/>
          </a:xfrm>
        </p:grpSpPr>
        <p:sp>
          <p:nvSpPr>
            <p:cNvPr id="836" name="Shape 836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Shape 841"/>
          <p:cNvGrpSpPr/>
          <p:nvPr/>
        </p:nvGrpSpPr>
        <p:grpSpPr>
          <a:xfrm>
            <a:off x="299619" y="4390238"/>
            <a:ext cx="445254" cy="246182"/>
            <a:chOff x="531800" y="5071350"/>
            <a:chExt cx="529750" cy="292900"/>
          </a:xfrm>
        </p:grpSpPr>
        <p:sp>
          <p:nvSpPr>
            <p:cNvPr id="842" name="Shape 842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Shape 84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50" name="Shape 850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CD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CD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Shape 852"/>
          <p:cNvGrpSpPr/>
          <p:nvPr/>
        </p:nvGrpSpPr>
        <p:grpSpPr>
          <a:xfrm>
            <a:off x="6359914" y="2509301"/>
            <a:ext cx="1079481" cy="1051467"/>
            <a:chOff x="5916675" y="927975"/>
            <a:chExt cx="516350" cy="502950"/>
          </a:xfrm>
        </p:grpSpPr>
        <p:sp>
          <p:nvSpPr>
            <p:cNvPr id="853" name="Shape 853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CD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CD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Shape 855"/>
          <p:cNvGrpSpPr/>
          <p:nvPr/>
        </p:nvGrpSpPr>
        <p:grpSpPr>
          <a:xfrm>
            <a:off x="6360056" y="1803400"/>
            <a:ext cx="433992" cy="422729"/>
            <a:chOff x="5916675" y="927975"/>
            <a:chExt cx="516350" cy="502950"/>
          </a:xfrm>
        </p:grpSpPr>
        <p:sp>
          <p:nvSpPr>
            <p:cNvPr id="856" name="Shape 856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CD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CD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58" name="Shape 858"/>
          <p:cNvSpPr/>
          <p:nvPr/>
        </p:nvSpPr>
        <p:spPr>
          <a:xfrm>
            <a:off x="7436055" y="2039777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" name="Shape 859"/>
          <p:cNvSpPr/>
          <p:nvPr/>
        </p:nvSpPr>
        <p:spPr>
          <a:xfrm>
            <a:off x="6552218" y="2039777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" name="Shape 860"/>
          <p:cNvSpPr/>
          <p:nvPr/>
        </p:nvSpPr>
        <p:spPr>
          <a:xfrm>
            <a:off x="6837753" y="3097315"/>
            <a:ext cx="1000561" cy="565193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66" name="Shape 866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</a:p>
        </p:txBody>
      </p:sp>
      <p:sp>
        <p:nvSpPr>
          <p:cNvPr id="867" name="Shape 867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6921D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4294967295" type="subTitle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 am here because I love to give presentations.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You can find me at </a:t>
            </a:r>
            <a:r>
              <a:rPr lang="en" sz="1800">
                <a:solidFill>
                  <a:schemeClr val="dk1"/>
                </a:solidFill>
                <a:highlight>
                  <a:srgbClr val="FFCD00"/>
                </a:highlight>
              </a:rPr>
              <a:t>@username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cxnSp>
        <p:nvCxnSpPr>
          <p:cNvPr id="91" name="Shape 91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4294967295" type="ctrTitle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Hello!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</a:t>
            </a:r>
            <a:r>
              <a:rPr lang="en">
                <a:highlight>
                  <a:srgbClr val="FFCD00"/>
                </a:highlight>
              </a:rPr>
              <a:t> philosophical thoughts </a:t>
            </a:r>
            <a:r>
              <a:rPr lang="en"/>
              <a:t>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</a:t>
            </a:r>
            <a:r>
              <a:rPr lang="en">
                <a:highlight>
                  <a:srgbClr val="FFCD00"/>
                </a:highlight>
              </a:rPr>
              <a:t>slide title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You audience will listen to you or read the content, but won’t do both.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4294967295" type="ctrTitle"/>
          </p:nvPr>
        </p:nvSpPr>
        <p:spPr>
          <a:xfrm>
            <a:off x="1951575" y="2878750"/>
            <a:ext cx="5240999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highlight>
                  <a:srgbClr val="FFCD00"/>
                </a:highlight>
              </a:rPr>
              <a:t>Big concept</a:t>
            </a:r>
          </a:p>
        </p:txBody>
      </p:sp>
      <p:sp>
        <p:nvSpPr>
          <p:cNvPr id="123" name="Shape 123"/>
          <p:cNvSpPr txBox="1"/>
          <p:nvPr>
            <p:ph idx="4294967295" type="subTitle"/>
          </p:nvPr>
        </p:nvSpPr>
        <p:spPr>
          <a:xfrm>
            <a:off x="1951575" y="3792554"/>
            <a:ext cx="52409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Bring the attention of your audience over a key concept using icons or illustrations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6" name="Shape 126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27" name="Shape 127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Shape 129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30" name="Shape 130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Shape 134"/>
          <p:cNvSpPr/>
          <p:nvPr/>
        </p:nvSpPr>
        <p:spPr>
          <a:xfrm>
            <a:off x="3936799" y="1094078"/>
            <a:ext cx="161807" cy="15449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rot="2697385">
            <a:off x="5003062" y="1885038"/>
            <a:ext cx="245621" cy="23452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197375" y="1751150"/>
            <a:ext cx="98383" cy="93975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 rot="1280154">
            <a:off x="3824696" y="1560092"/>
            <a:ext cx="98367" cy="93971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grpSp>
        <p:nvGrpSpPr>
          <p:cNvPr id="145" name="Shape 145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46" name="Shape 14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57" name="Shape 157"/>
          <p:cNvSpPr txBox="1"/>
          <p:nvPr>
            <p:ph idx="3" type="body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58" name="Shape 15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59" name="Shape 159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