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92" r:id="rId7"/>
    <p:sldId id="394" r:id="rId8"/>
    <p:sldId id="393" r:id="rId9"/>
    <p:sldId id="395" r:id="rId10"/>
    <p:sldId id="396" r:id="rId11"/>
    <p:sldId id="397" r:id="rId12"/>
    <p:sldId id="398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3725" autoAdjust="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eepakrayathurai.medium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PANDASAI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33128" y="3902529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Deepak Rayathurai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207746" cy="2265216"/>
          </a:xfrm>
        </p:spPr>
        <p:txBody>
          <a:bodyPr/>
          <a:lstStyle/>
          <a:p>
            <a:r>
              <a:rPr lang="en-US" sz="2000" dirty="0"/>
              <a:t>Deepak Rayathurai	</a:t>
            </a:r>
          </a:p>
          <a:p>
            <a:r>
              <a:rPr lang="en-US" sz="2000" dirty="0"/>
              <a:t>Deepakr6242@gmail.com</a:t>
            </a:r>
          </a:p>
          <a:p>
            <a:r>
              <a:rPr lang="en-US" sz="2000" dirty="0">
                <a:hlinkClick r:id="rId2"/>
              </a:rPr>
              <a:t>https://deepakrayathurai.medium.com/</a:t>
            </a:r>
            <a:endParaRPr lang="en-US" sz="2000" dirty="0"/>
          </a:p>
          <a:p>
            <a:r>
              <a:rPr lang="en-US" sz="2000" b="1" u="sng" dirty="0"/>
              <a:t>https://www.quora.com/profile/Deepak-Rayathurai</a:t>
            </a:r>
          </a:p>
          <a:p>
            <a:endParaRPr lang="en-US" sz="2000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Thanks to </a:t>
            </a:r>
            <a:r>
              <a:rPr lang="en-US" dirty="0" err="1"/>
              <a:t>PandasAI</a:t>
            </a:r>
            <a:r>
              <a:rPr lang="en-US" dirty="0"/>
              <a:t>,  </a:t>
            </a:r>
            <a:r>
              <a:rPr lang="en-US" dirty="0" err="1"/>
              <a:t>Meduim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900"/>
            <a:ext cx="3565524" cy="199785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277" y="3179750"/>
            <a:ext cx="3565525" cy="341551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FFFFFF"/>
                </a:solidFill>
                <a:effectLst/>
                <a:latin typeface="-apple-system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FFFFFF"/>
                </a:solidFill>
                <a:effectLst/>
                <a:latin typeface="-apple-system"/>
              </a:rPr>
              <a:t>Architecture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FFFFFF"/>
                </a:solidFill>
                <a:effectLst/>
                <a:latin typeface="-apple-system"/>
              </a:rPr>
              <a:t>Examples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FFFFFF"/>
                </a:solidFill>
                <a:effectLst/>
                <a:latin typeface="-apple-system"/>
              </a:rPr>
              <a:t>Scope and Advantage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GB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6785" y="6507212"/>
            <a:ext cx="6379210" cy="153888"/>
          </a:xfrm>
        </p:spPr>
        <p:txBody>
          <a:bodyPr/>
          <a:lstStyle/>
          <a:p>
            <a:r>
              <a:rPr lang="en-US" dirty="0"/>
              <a:t>UK python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741522" y="1983580"/>
            <a:ext cx="8207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A Python Library that adds Generative Artificial Intelligence</a:t>
            </a:r>
          </a:p>
          <a:p>
            <a:endParaRPr lang="en-GB" sz="2500" dirty="0"/>
          </a:p>
          <a:p>
            <a:r>
              <a:rPr lang="en-GB" sz="2500" dirty="0"/>
              <a:t>Allowing you to ask questions about your data and get answers back.</a:t>
            </a:r>
          </a:p>
        </p:txBody>
      </p:sp>
    </p:spTree>
    <p:extLst>
      <p:ext uri="{BB962C8B-B14F-4D97-AF65-F5344CB8AC3E}">
        <p14:creationId xmlns:p14="http://schemas.microsoft.com/office/powerpoint/2010/main" val="1680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96D60-DCBE-D540-1145-3EA96D8D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D4CF7-E4E8-96BF-4771-565CA604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67687-3B1A-9A1B-CD66-58A755F3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18158-FE72-2EBB-BEF8-527E3B8B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63" y="1761709"/>
            <a:ext cx="4305300" cy="3476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BC10-7BB9-6B06-C162-4DA0AB0710C7}"/>
              </a:ext>
            </a:extLst>
          </p:cNvPr>
          <p:cNvSpPr txBox="1"/>
          <p:nvPr/>
        </p:nvSpPr>
        <p:spPr>
          <a:xfrm>
            <a:off x="1182228" y="545398"/>
            <a:ext cx="820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076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Insights to below</a:t>
            </a:r>
          </a:p>
          <a:p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Data Upload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Submit Relevant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Submit Prompts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LLMs API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Code Execution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3885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How to </a:t>
            </a:r>
          </a:p>
          <a:p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Data Upload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Submit Relevant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Submit Prompts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LLMs API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Code Execution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26730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Supported By </a:t>
            </a:r>
          </a:p>
          <a:p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err="1"/>
              <a:t>Chatgpt</a:t>
            </a: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err="1"/>
              <a:t>Starcoder</a:t>
            </a: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Open AI assistant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Google Palm</a:t>
            </a:r>
          </a:p>
        </p:txBody>
      </p:sp>
    </p:spTree>
    <p:extLst>
      <p:ext uri="{BB962C8B-B14F-4D97-AF65-F5344CB8AC3E}">
        <p14:creationId xmlns:p14="http://schemas.microsoft.com/office/powerpoint/2010/main" val="282155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1671446" y="772485"/>
            <a:ext cx="691763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Supported By </a:t>
            </a:r>
          </a:p>
          <a:p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err="1"/>
              <a:t>Chatgpt</a:t>
            </a: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err="1"/>
              <a:t>Starcoder</a:t>
            </a: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Open AI assistant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Google Palm</a:t>
            </a:r>
          </a:p>
        </p:txBody>
      </p:sp>
    </p:spTree>
    <p:extLst>
      <p:ext uri="{BB962C8B-B14F-4D97-AF65-F5344CB8AC3E}">
        <p14:creationId xmlns:p14="http://schemas.microsoft.com/office/powerpoint/2010/main" val="216457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690C2-7AD2-ED4B-8443-E9E4EA9B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0F763-C7EF-7EAD-E3E5-2CA0379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5FBF5-3553-9577-C73C-2675868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7BD64-337A-E760-D506-6CA1B383F3C3}"/>
              </a:ext>
            </a:extLst>
          </p:cNvPr>
          <p:cNvSpPr txBox="1"/>
          <p:nvPr/>
        </p:nvSpPr>
        <p:spPr>
          <a:xfrm>
            <a:off x="2186502" y="2663429"/>
            <a:ext cx="6917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GB" sz="2500" dirty="0"/>
              <a:t>How To </a:t>
            </a:r>
          </a:p>
        </p:txBody>
      </p:sp>
    </p:spTree>
    <p:extLst>
      <p:ext uri="{BB962C8B-B14F-4D97-AF65-F5344CB8AC3E}">
        <p14:creationId xmlns:p14="http://schemas.microsoft.com/office/powerpoint/2010/main" val="352596775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{156B7551-ED67-4532-9B23-0D58FC8280F0}tf33713516_win32</Template>
  <TotalTime>51064</TotalTime>
  <Words>177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Gill Sans MT</vt:lpstr>
      <vt:lpstr>Walbaum Display</vt:lpstr>
      <vt:lpstr>Wingdings</vt:lpstr>
      <vt:lpstr>3DFloatVTI</vt:lpstr>
      <vt:lpstr>PANDASAI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Python 3.11 is faster</dc:title>
  <dc:creator>Deepak  Rayathurai</dc:creator>
  <cp:lastModifiedBy>dee rayathurai</cp:lastModifiedBy>
  <cp:revision>13</cp:revision>
  <dcterms:created xsi:type="dcterms:W3CDTF">2022-09-02T12:55:25Z</dcterms:created>
  <dcterms:modified xsi:type="dcterms:W3CDTF">2023-05-27T08:45:57Z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