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23"/>
  </p:notesMasterIdLst>
  <p:handoutMasterIdLst>
    <p:handoutMasterId r:id="rId24"/>
  </p:handoutMasterIdLst>
  <p:sldIdLst>
    <p:sldId id="257" r:id="rId5"/>
    <p:sldId id="389" r:id="rId6"/>
    <p:sldId id="392" r:id="rId7"/>
    <p:sldId id="394" r:id="rId8"/>
    <p:sldId id="395" r:id="rId9"/>
    <p:sldId id="393" r:id="rId10"/>
    <p:sldId id="396" r:id="rId11"/>
    <p:sldId id="399" r:id="rId12"/>
    <p:sldId id="400" r:id="rId13"/>
    <p:sldId id="397" r:id="rId14"/>
    <p:sldId id="401" r:id="rId15"/>
    <p:sldId id="402" r:id="rId16"/>
    <p:sldId id="403" r:id="rId17"/>
    <p:sldId id="404" r:id="rId18"/>
    <p:sldId id="405" r:id="rId19"/>
    <p:sldId id="406" r:id="rId20"/>
    <p:sldId id="398" r:id="rId21"/>
    <p:sldId id="391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335B"/>
    <a:srgbClr val="CCE8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210" autoAdjust="0"/>
    <p:restoredTop sz="93725" autoAdjust="0"/>
  </p:normalViewPr>
  <p:slideViewPr>
    <p:cSldViewPr snapToGrid="0">
      <p:cViewPr varScale="1">
        <p:scale>
          <a:sx n="114" d="100"/>
          <a:sy n="114" d="100"/>
        </p:scale>
        <p:origin x="918" y="102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2709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48" d="100"/>
          <a:sy n="48" d="100"/>
        </p:scale>
        <p:origin x="1911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1471C2C-1567-47F4-803E-468024209D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8F5B09-2954-46C6-97BB-9E10649FE2C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7F2C1D-F243-42AB-ADF2-E7CB4E04900E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9A204B-EBA9-4C6D-BFB2-A104F00C8E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5F72FC-4D2D-4E5B-A4DD-62E2C822FB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CDBB5-5B4A-4483-935D-A73935186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2377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0CE34E-5667-4A32-A6BA-10C7A552BC63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CCE34D-CFF1-4FFE-815B-D050E7ED2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362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8359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E68F591-F3C7-4872-BBA0-0693794F4F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99414" y="1051551"/>
            <a:ext cx="3565524" cy="2384898"/>
          </a:xfrm>
        </p:spPr>
        <p:txBody>
          <a:bodyPr anchor="b" anchorCtr="0">
            <a:noAutofit/>
          </a:bodyPr>
          <a:lstStyle/>
          <a:p>
            <a:r>
              <a:rPr lang="en-US" sz="4800" dirty="0"/>
              <a:t>3DFloat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67766A8-18D5-4391-8DB7-7BFF642763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52360" cy="685800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38AD48E-7D67-4BE9-97B6-DB64DE525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6FF8E2-165B-49EB-8120-14190F949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915300" y="5534727"/>
            <a:ext cx="667802" cy="631474"/>
            <a:chOff x="10478914" y="1506691"/>
            <a:chExt cx="667802" cy="631474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9B763A7-EE7D-4306-8306-01E8C86E635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B3A935F-6844-4FCE-B0AE-5492715A58F1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16EB97-6E8A-4B50-8701-7CB158044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>
            <a:noAutofit/>
          </a:bodyPr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00948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7931" y="5260967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 rot="2700000">
            <a:off x="10834944" y="17126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8100000">
            <a:off x="10849344" y="51834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BCCE83C-72C8-4181-8D03-7CFB23A6F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C6FCDFCC-38D1-43A4-918F-491DBA6B2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3563936" cy="535354"/>
          </a:xfrm>
        </p:spPr>
        <p:txBody>
          <a:bodyPr anchor="b">
            <a:noAutofit/>
          </a:bodyPr>
          <a:lstStyle>
            <a:lvl1pPr marL="0" indent="0">
              <a:buNone/>
              <a:defRPr sz="20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8A9CB740-8581-4D62-8481-7ECBBEDA7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476" y="2432304"/>
            <a:ext cx="3563936" cy="3515555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AB16E493-D962-46EC-BBB8-D7E68A6404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41573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23" name="Content Placeholder 5">
            <a:extLst>
              <a:ext uri="{FF2B5EF4-FFF2-40B4-BE49-F238E27FC236}">
                <a16:creationId xmlns:a16="http://schemas.microsoft.com/office/drawing/2014/main" id="{88CC7C67-1BA6-42A6-B9D3-8EDF70A3DB3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41573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C17092A6-D0E6-4EF2-B3B8-AE35438D4D77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139659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 dirty="0"/>
              <a:t>Click to EDIT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4534254A-2561-400F-87CB-18A8D35381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39659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2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949202B-67AE-417A-A336-DF5257FFD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786D546-2834-435F-950F-DCEFE654B3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BD763BD-EAC5-4DB8-81AF-9743BB6A957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46AF837-10C6-44A5-B8D6-960A57487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225773" y="38522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477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97246E34-E6EE-4BF3-A0D3-A20868B5A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45BE5FFB-47D1-4474-B6CA-C3C936DF2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008D9209-1A62-4AC3-BF92-94348A9BC06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56248" y="54864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FADBFB6B-1787-4549-91B6-D748C66B13C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556248" y="342900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6966E3E-9B30-4375-AC9A-23256CC87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61347" y="125399"/>
            <a:ext cx="1404698" cy="1155641"/>
            <a:chOff x="11161347" y="125399"/>
            <a:chExt cx="1404698" cy="1155641"/>
          </a:xfrm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4EBBC5A2-A37E-47DF-9230-9A75067F188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161347" y="125399"/>
              <a:ext cx="1341675" cy="926985"/>
            </a:xfrm>
            <a:custGeom>
              <a:avLst/>
              <a:gdLst>
                <a:gd name="connsiteX0" fmla="*/ 1049126 w 1341675"/>
                <a:gd name="connsiteY0" fmla="*/ 8962 h 926985"/>
                <a:gd name="connsiteX1" fmla="*/ 1341675 w 1341675"/>
                <a:gd name="connsiteY1" fmla="*/ 301511 h 926985"/>
                <a:gd name="connsiteX2" fmla="*/ 1130649 w 1341675"/>
                <a:gd name="connsiteY2" fmla="*/ 512537 h 926985"/>
                <a:gd name="connsiteX3" fmla="*/ 1107397 w 1341675"/>
                <a:gd name="connsiteY3" fmla="*/ 499917 h 926985"/>
                <a:gd name="connsiteX4" fmla="*/ 926985 w 1341675"/>
                <a:gd name="connsiteY4" fmla="*/ 463493 h 926985"/>
                <a:gd name="connsiteX5" fmla="*/ 463493 w 1341675"/>
                <a:gd name="connsiteY5" fmla="*/ 926985 h 926985"/>
                <a:gd name="connsiteX6" fmla="*/ 0 w 1341675"/>
                <a:gd name="connsiteY6" fmla="*/ 926985 h 926985"/>
                <a:gd name="connsiteX7" fmla="*/ 926985 w 1341675"/>
                <a:gd name="connsiteY7" fmla="*/ 0 h 926985"/>
                <a:gd name="connsiteX8" fmla="*/ 1021763 w 1341675"/>
                <a:gd name="connsiteY8" fmla="*/ 4786 h 926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1675" h="926985">
                  <a:moveTo>
                    <a:pt x="1049126" y="8962"/>
                  </a:moveTo>
                  <a:lnTo>
                    <a:pt x="1341675" y="301511"/>
                  </a:lnTo>
                  <a:lnTo>
                    <a:pt x="1130649" y="512537"/>
                  </a:lnTo>
                  <a:lnTo>
                    <a:pt x="1107397" y="499917"/>
                  </a:lnTo>
                  <a:cubicBezTo>
                    <a:pt x="1051945" y="476462"/>
                    <a:pt x="990979" y="463493"/>
                    <a:pt x="926985" y="463493"/>
                  </a:cubicBezTo>
                  <a:cubicBezTo>
                    <a:pt x="671005" y="463493"/>
                    <a:pt x="463493" y="671005"/>
                    <a:pt x="463493" y="926985"/>
                  </a:cubicBezTo>
                  <a:lnTo>
                    <a:pt x="0" y="926985"/>
                  </a:lnTo>
                  <a:cubicBezTo>
                    <a:pt x="0" y="415026"/>
                    <a:pt x="415025" y="0"/>
                    <a:pt x="926985" y="0"/>
                  </a:cubicBezTo>
                  <a:cubicBezTo>
                    <a:pt x="958982" y="0"/>
                    <a:pt x="990601" y="1621"/>
                    <a:pt x="1021763" y="478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54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11781B9A-C230-4FFC-90A8-E0571B1DEDA7}"/>
                </a:ext>
              </a:extLst>
            </p:cNvPr>
            <p:cNvSpPr/>
            <p:nvPr/>
          </p:nvSpPr>
          <p:spPr>
            <a:xfrm rot="2700000">
              <a:off x="11798454" y="994196"/>
              <a:ext cx="107098" cy="46658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innerShdw blurRad="63500" dist="254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295925C-3570-40F1-B3CE-07D947ED464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228590" y="129580"/>
              <a:ext cx="1337455" cy="1042921"/>
            </a:xfrm>
            <a:custGeom>
              <a:avLst/>
              <a:gdLst>
                <a:gd name="connsiteX0" fmla="*/ 1084058 w 1337455"/>
                <a:gd name="connsiteY0" fmla="*/ 16081 h 1042921"/>
                <a:gd name="connsiteX1" fmla="*/ 1337455 w 1337455"/>
                <a:gd name="connsiteY1" fmla="*/ 269477 h 1042921"/>
                <a:gd name="connsiteX2" fmla="*/ 1060775 w 1337455"/>
                <a:gd name="connsiteY2" fmla="*/ 546158 h 1042921"/>
                <a:gd name="connsiteX3" fmla="*/ 1020394 w 1337455"/>
                <a:gd name="connsiteY3" fmla="*/ 532055 h 1042921"/>
                <a:gd name="connsiteX4" fmla="*/ 926985 w 1337455"/>
                <a:gd name="connsiteY4" fmla="*/ 521461 h 1042921"/>
                <a:gd name="connsiteX5" fmla="*/ 463492 w 1337455"/>
                <a:gd name="connsiteY5" fmla="*/ 1042921 h 1042921"/>
                <a:gd name="connsiteX6" fmla="*/ 0 w 1337455"/>
                <a:gd name="connsiteY6" fmla="*/ 1042921 h 1042921"/>
                <a:gd name="connsiteX7" fmla="*/ 926984 w 1337455"/>
                <a:gd name="connsiteY7" fmla="*/ 0 h 1042921"/>
                <a:gd name="connsiteX8" fmla="*/ 1021763 w 1337455"/>
                <a:gd name="connsiteY8" fmla="*/ 5384 h 104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7455" h="1042921">
                  <a:moveTo>
                    <a:pt x="1084058" y="16081"/>
                  </a:moveTo>
                  <a:lnTo>
                    <a:pt x="1337455" y="269477"/>
                  </a:lnTo>
                  <a:lnTo>
                    <a:pt x="1060775" y="546158"/>
                  </a:lnTo>
                  <a:lnTo>
                    <a:pt x="1020394" y="532055"/>
                  </a:lnTo>
                  <a:cubicBezTo>
                    <a:pt x="990222" y="525109"/>
                    <a:pt x="958982" y="521461"/>
                    <a:pt x="926985" y="521461"/>
                  </a:cubicBezTo>
                  <a:cubicBezTo>
                    <a:pt x="671005" y="521461"/>
                    <a:pt x="463493" y="754927"/>
                    <a:pt x="463492" y="1042921"/>
                  </a:cubicBezTo>
                  <a:lnTo>
                    <a:pt x="0" y="1042921"/>
                  </a:lnTo>
                  <a:cubicBezTo>
                    <a:pt x="0" y="466932"/>
                    <a:pt x="415025" y="0"/>
                    <a:pt x="926984" y="0"/>
                  </a:cubicBezTo>
                  <a:cubicBezTo>
                    <a:pt x="958982" y="0"/>
                    <a:pt x="990600" y="1824"/>
                    <a:pt x="1021763" y="5384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94664AE-6DC5-428F-9AC4-5A8F67571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4036" y="5610392"/>
            <a:ext cx="667802" cy="631474"/>
            <a:chOff x="10478914" y="1506691"/>
            <a:chExt cx="667802" cy="63147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288F304-7DF7-42FB-BD6F-D575128A1DDE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04835D9-7DE9-4DDD-A6C2-1C526822700A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3C43C1C-00B3-40E0-B073-B8C56206D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303845" y="54272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319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12362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165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332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562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0923D16-1EC5-4C17-ABA8-B13A1256B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4" y="549275"/>
            <a:ext cx="3565524" cy="1997855"/>
          </a:xfrm>
        </p:spPr>
        <p:txBody>
          <a:bodyPr wrap="square" anchor="b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0294D8B-CF64-4C26-8C78-57A375E7D33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0863" y="2677306"/>
            <a:ext cx="3565525" cy="3415519"/>
          </a:xfrm>
        </p:spPr>
        <p:txBody>
          <a:bodyPr anchor="t" anchorCtr="0">
            <a:noAutofit/>
          </a:bodyPr>
          <a:lstStyle>
            <a:lvl1pPr>
              <a:buNone/>
              <a:defRPr/>
            </a:lvl1pPr>
          </a:lstStyle>
          <a:p>
            <a:pPr>
              <a:lnSpc>
                <a:spcPct val="120000"/>
              </a:lnSpc>
            </a:pPr>
            <a:r>
              <a:rPr lang="en-US" sz="1600" dirty="0"/>
              <a:t>Click to add text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7BCF456-426F-435B-8DF0-A32A44F5A8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08928" y="1596771"/>
            <a:ext cx="3448558" cy="3448558"/>
          </a:xfrm>
          <a:custGeom>
            <a:avLst/>
            <a:gdLst>
              <a:gd name="connsiteX0" fmla="*/ 1724279 w 3448558"/>
              <a:gd name="connsiteY0" fmla="*/ 0 h 3448558"/>
              <a:gd name="connsiteX1" fmla="*/ 3448558 w 3448558"/>
              <a:gd name="connsiteY1" fmla="*/ 1724279 h 3448558"/>
              <a:gd name="connsiteX2" fmla="*/ 1724279 w 3448558"/>
              <a:gd name="connsiteY2" fmla="*/ 3448558 h 3448558"/>
              <a:gd name="connsiteX3" fmla="*/ 0 w 3448558"/>
              <a:gd name="connsiteY3" fmla="*/ 1724279 h 3448558"/>
              <a:gd name="connsiteX4" fmla="*/ 1724279 w 3448558"/>
              <a:gd name="connsiteY4" fmla="*/ 0 h 344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8558" h="3448558">
                <a:moveTo>
                  <a:pt x="1724279" y="0"/>
                </a:moveTo>
                <a:cubicBezTo>
                  <a:pt x="2676572" y="0"/>
                  <a:pt x="3448558" y="771986"/>
                  <a:pt x="3448558" y="1724279"/>
                </a:cubicBezTo>
                <a:cubicBezTo>
                  <a:pt x="3448558" y="2676572"/>
                  <a:pt x="2676572" y="3448558"/>
                  <a:pt x="1724279" y="3448558"/>
                </a:cubicBezTo>
                <a:cubicBezTo>
                  <a:pt x="771986" y="3448558"/>
                  <a:pt x="0" y="2676572"/>
                  <a:pt x="0" y="1724279"/>
                </a:cubicBezTo>
                <a:cubicBezTo>
                  <a:pt x="0" y="771986"/>
                  <a:pt x="771986" y="0"/>
                  <a:pt x="1724279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4813A609-7079-46D5-9C1D-52004ABDAC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18575" y="596392"/>
            <a:ext cx="2263776" cy="2263776"/>
          </a:xfrm>
          <a:custGeom>
            <a:avLst/>
            <a:gdLst>
              <a:gd name="connsiteX0" fmla="*/ 1131888 w 2263776"/>
              <a:gd name="connsiteY0" fmla="*/ 0 h 2263776"/>
              <a:gd name="connsiteX1" fmla="*/ 2263776 w 2263776"/>
              <a:gd name="connsiteY1" fmla="*/ 1131888 h 2263776"/>
              <a:gd name="connsiteX2" fmla="*/ 1131888 w 2263776"/>
              <a:gd name="connsiteY2" fmla="*/ 2263776 h 2263776"/>
              <a:gd name="connsiteX3" fmla="*/ 0 w 2263776"/>
              <a:gd name="connsiteY3" fmla="*/ 1131888 h 2263776"/>
              <a:gd name="connsiteX4" fmla="*/ 1131888 w 2263776"/>
              <a:gd name="connsiteY4" fmla="*/ 0 h 226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3776" h="2263776">
                <a:moveTo>
                  <a:pt x="1131888" y="0"/>
                </a:moveTo>
                <a:cubicBezTo>
                  <a:pt x="1757012" y="0"/>
                  <a:pt x="2263776" y="506764"/>
                  <a:pt x="2263776" y="1131888"/>
                </a:cubicBezTo>
                <a:cubicBezTo>
                  <a:pt x="2263776" y="1757012"/>
                  <a:pt x="1757012" y="2263776"/>
                  <a:pt x="1131888" y="2263776"/>
                </a:cubicBezTo>
                <a:cubicBezTo>
                  <a:pt x="506764" y="2263776"/>
                  <a:pt x="0" y="1757012"/>
                  <a:pt x="0" y="1131888"/>
                </a:cubicBezTo>
                <a:cubicBezTo>
                  <a:pt x="0" y="506764"/>
                  <a:pt x="506764" y="0"/>
                  <a:pt x="113188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A14F21DF-D5E0-4C6C-BA2C-D69D65DBB18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91612" y="3324733"/>
            <a:ext cx="2936876" cy="2936876"/>
          </a:xfrm>
          <a:custGeom>
            <a:avLst/>
            <a:gdLst>
              <a:gd name="connsiteX0" fmla="*/ 1468438 w 2936876"/>
              <a:gd name="connsiteY0" fmla="*/ 0 h 2936876"/>
              <a:gd name="connsiteX1" fmla="*/ 2936876 w 2936876"/>
              <a:gd name="connsiteY1" fmla="*/ 1468438 h 2936876"/>
              <a:gd name="connsiteX2" fmla="*/ 1468438 w 2936876"/>
              <a:gd name="connsiteY2" fmla="*/ 2936876 h 2936876"/>
              <a:gd name="connsiteX3" fmla="*/ 0 w 2936876"/>
              <a:gd name="connsiteY3" fmla="*/ 1468438 h 2936876"/>
              <a:gd name="connsiteX4" fmla="*/ 1468438 w 2936876"/>
              <a:gd name="connsiteY4" fmla="*/ 0 h 293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6876" h="2936876">
                <a:moveTo>
                  <a:pt x="1468438" y="0"/>
                </a:moveTo>
                <a:cubicBezTo>
                  <a:pt x="2279434" y="0"/>
                  <a:pt x="2936876" y="657442"/>
                  <a:pt x="2936876" y="1468438"/>
                </a:cubicBezTo>
                <a:cubicBezTo>
                  <a:pt x="2936876" y="2279434"/>
                  <a:pt x="2279434" y="2936876"/>
                  <a:pt x="1468438" y="2936876"/>
                </a:cubicBezTo>
                <a:cubicBezTo>
                  <a:pt x="657442" y="2936876"/>
                  <a:pt x="0" y="2279434"/>
                  <a:pt x="0" y="1468438"/>
                </a:cubicBezTo>
                <a:cubicBezTo>
                  <a:pt x="0" y="657442"/>
                  <a:pt x="657442" y="0"/>
                  <a:pt x="146843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2FF63B4-C261-4597-9EE0-811D250B9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6548755" y="85016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92CF088-7F97-4A11-8A81-0EF641F69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02297" y="5691007"/>
            <a:ext cx="667802" cy="631474"/>
            <a:chOff x="3409557" y="4940429"/>
            <a:chExt cx="667802" cy="631474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65B23B7-CE74-4974-ABD8-BFA31D583416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3537358" y="4940429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F99BB1F-6C9D-4972-9EF4-98ACD7BE71E5}"/>
                </a:ext>
              </a:extLst>
            </p:cNvPr>
            <p:cNvSpPr/>
            <p:nvPr/>
          </p:nvSpPr>
          <p:spPr>
            <a:xfrm rot="13500000">
              <a:off x="3544558" y="4858365"/>
              <a:ext cx="270000" cy="54000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84120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458B3A1-C77D-4AFC-B2C8-79520B53C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F551DA26-B267-4F28-B4D0-65B3EF6E111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8" name="Picture Placeholder 11">
            <a:extLst>
              <a:ext uri="{FF2B5EF4-FFF2-40B4-BE49-F238E27FC236}">
                <a16:creationId xmlns:a16="http://schemas.microsoft.com/office/drawing/2014/main" id="{95544A62-DA23-4840-99DE-09AFC8F4DC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54096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9" name="Picture Placeholder 11">
            <a:extLst>
              <a:ext uri="{FF2B5EF4-FFF2-40B4-BE49-F238E27FC236}">
                <a16:creationId xmlns:a16="http://schemas.microsoft.com/office/drawing/2014/main" id="{0C91AF30-C5BB-4601-BDEB-E60C93A1693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83808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0" name="Picture Placeholder 11">
            <a:extLst>
              <a:ext uri="{FF2B5EF4-FFF2-40B4-BE49-F238E27FC236}">
                <a16:creationId xmlns:a16="http://schemas.microsoft.com/office/drawing/2014/main" id="{5B625AA5-EA5B-4115-A461-DA2C7087D83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37904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1B1AE41C-3196-4E6F-A3A8-313A92677FF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228600" indent="-2286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70260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accent5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0517979-166D-4AAA-ABBC-0C3E5C2EC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111559-B769-4E2A-A891-97B3C4AA6BAC}"/>
              </a:ext>
            </a:extLst>
          </p:cNvPr>
          <p:cNvSpPr/>
          <p:nvPr userDrawn="1"/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16724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429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557281"/>
            <a:ext cx="6640285" cy="3300719"/>
          </a:xfrm>
          <a:gradFill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60000"/>
                </a:schemeClr>
              </a:gs>
            </a:gsLst>
            <a:lin ang="10800000" scaled="1"/>
          </a:gradFill>
        </p:spPr>
        <p:txBody>
          <a:bodyPr>
            <a:noAutofit/>
          </a:bodyPr>
          <a:lstStyle>
            <a:lvl1pPr marL="548640" indent="0">
              <a:lnSpc>
                <a:spcPct val="200000"/>
              </a:lnSpc>
              <a:buNone/>
              <a:defRPr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6640285" cy="3535509"/>
          </a:xfrm>
          <a:gradFill flip="none" rotWithShape="1"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70000"/>
                </a:schemeClr>
              </a:gs>
            </a:gsLst>
            <a:lin ang="10800000" scaled="1"/>
            <a:tileRect/>
          </a:gradFill>
        </p:spPr>
        <p:txBody>
          <a:bodyPr anchor="b" anchorCtr="0">
            <a:noAutofit/>
          </a:bodyPr>
          <a:lstStyle>
            <a:lvl1pPr marL="548640">
              <a:spcAft>
                <a:spcPts val="1200"/>
              </a:spcAft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304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Chart Table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07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062BF5C-3876-4161-B4FF-14CA94D32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6160" cy="3384550"/>
          </a:xfrm>
        </p:spPr>
        <p:txBody>
          <a:bodyPr wrap="square" anchor="b" anchorCtr="0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17C5C60-EC4D-410B-9997-0B7328960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0573155C-3428-4F4F-AE66-A519D777EAAE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1853496C-159E-4D47-94B5-0835FB6511B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CE93E330-715B-44E8-84D9-CE166D428DA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80A2FA6F-99B7-4984-A80C-570644889F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439C8C03-81B3-4DE8-B96A-78258E4467C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63" y="4097338"/>
            <a:ext cx="3565524" cy="2351087"/>
          </a:xfrm>
        </p:spPr>
        <p:txBody>
          <a:bodyPr>
            <a:noAutofit/>
          </a:bodyPr>
          <a:lstStyle>
            <a:lvl1pPr>
              <a:buNone/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C1FBB56D-C8B1-4ED9-A5DB-72BA636DADF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35809" y="656633"/>
            <a:ext cx="5132388" cy="5132388"/>
          </a:xfrm>
          <a:custGeom>
            <a:avLst/>
            <a:gdLst>
              <a:gd name="connsiteX0" fmla="*/ 2566194 w 5132388"/>
              <a:gd name="connsiteY0" fmla="*/ 0 h 5132388"/>
              <a:gd name="connsiteX1" fmla="*/ 5132388 w 5132388"/>
              <a:gd name="connsiteY1" fmla="*/ 2566194 h 5132388"/>
              <a:gd name="connsiteX2" fmla="*/ 2566194 w 5132388"/>
              <a:gd name="connsiteY2" fmla="*/ 5132388 h 5132388"/>
              <a:gd name="connsiteX3" fmla="*/ 0 w 5132388"/>
              <a:gd name="connsiteY3" fmla="*/ 2566194 h 5132388"/>
              <a:gd name="connsiteX4" fmla="*/ 2566194 w 5132388"/>
              <a:gd name="connsiteY4" fmla="*/ 0 h 513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087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38C6F9E-A74F-4F54-9409-B6B93DF8C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F0F71C5-78A4-4793-9BD4-3DF0EE3E3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288775" y="7626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Title 5">
            <a:extLst>
              <a:ext uri="{FF2B5EF4-FFF2-40B4-BE49-F238E27FC236}">
                <a16:creationId xmlns:a16="http://schemas.microsoft.com/office/drawing/2014/main" id="{36F60F77-4CC9-4F86-B70A-85012C6588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8640" y="548640"/>
            <a:ext cx="8281987" cy="1253041"/>
          </a:xfrm>
        </p:spPr>
        <p:txBody>
          <a:bodyPr>
            <a:noAutofit/>
          </a:bodyPr>
          <a:lstStyle/>
          <a:p>
            <a:r>
              <a:rPr lang="en-US" dirty="0"/>
              <a:t>Team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6093F87-C1F6-4FAB-B891-6F7D7FC20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800565" y="4518946"/>
            <a:ext cx="1980001" cy="1363916"/>
            <a:chOff x="4879602" y="3781429"/>
            <a:chExt cx="1980001" cy="1363916"/>
          </a:xfrm>
        </p:grpSpPr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E1A4FD5C-1E5B-46D1-BA9D-99928D19AF04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B7DF0ED5-A971-408F-A055-C7E5D7A623C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AA81F353-4C5B-4A37-9846-2C1E2D0FC25F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42B74EA3-11CE-4D3F-99AD-162563447653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6" name="Picture Placeholder 55">
            <a:extLst>
              <a:ext uri="{FF2B5EF4-FFF2-40B4-BE49-F238E27FC236}">
                <a16:creationId xmlns:a16="http://schemas.microsoft.com/office/drawing/2014/main" id="{8F41896B-6DDA-4F82-9F74-3EBF93A3CD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78992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7" name="Picture Placeholder 55">
            <a:extLst>
              <a:ext uri="{FF2B5EF4-FFF2-40B4-BE49-F238E27FC236}">
                <a16:creationId xmlns:a16="http://schemas.microsoft.com/office/drawing/2014/main" id="{EF85499B-C29A-4C8B-922C-7CE4771E352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38384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8" name="Picture Placeholder 55">
            <a:extLst>
              <a:ext uri="{FF2B5EF4-FFF2-40B4-BE49-F238E27FC236}">
                <a16:creationId xmlns:a16="http://schemas.microsoft.com/office/drawing/2014/main" id="{F82A1DB8-0AE7-4E17-B07B-FCF45B85EE1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661976" y="1993392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Picture Placeholder 55">
            <a:extLst>
              <a:ext uri="{FF2B5EF4-FFF2-40B4-BE49-F238E27FC236}">
                <a16:creationId xmlns:a16="http://schemas.microsoft.com/office/drawing/2014/main" id="{A83EEB6C-83B7-471D-B5A4-4071534048D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85568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63" name="Text Placeholder 62">
            <a:extLst>
              <a:ext uri="{FF2B5EF4-FFF2-40B4-BE49-F238E27FC236}">
                <a16:creationId xmlns:a16="http://schemas.microsoft.com/office/drawing/2014/main" id="{17A96A8C-F792-485A-9BB9-4DEDCA0CE6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9500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6C65AE07-519E-4E3B-8521-621C8343914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78733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5" name="Text Placeholder 62">
            <a:extLst>
              <a:ext uri="{FF2B5EF4-FFF2-40B4-BE49-F238E27FC236}">
                <a16:creationId xmlns:a16="http://schemas.microsoft.com/office/drawing/2014/main" id="{FB878318-C287-428B-8105-429BC4B03F5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39151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4" name="Text Placeholder 60">
            <a:extLst>
              <a:ext uri="{FF2B5EF4-FFF2-40B4-BE49-F238E27FC236}">
                <a16:creationId xmlns:a16="http://schemas.microsoft.com/office/drawing/2014/main" id="{1465E516-2CEF-4F9E-9375-7D41DCFCBB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38384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7" name="Text Placeholder 62">
            <a:extLst>
              <a:ext uri="{FF2B5EF4-FFF2-40B4-BE49-F238E27FC236}">
                <a16:creationId xmlns:a16="http://schemas.microsoft.com/office/drawing/2014/main" id="{FE012CE3-36AA-4016-A88E-27BCFFEFD69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62743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6" name="Text Placeholder 60">
            <a:extLst>
              <a:ext uri="{FF2B5EF4-FFF2-40B4-BE49-F238E27FC236}">
                <a16:creationId xmlns:a16="http://schemas.microsoft.com/office/drawing/2014/main" id="{8D5671AF-0137-4226-8A84-2784817E51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61976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9" name="Text Placeholder 62">
            <a:extLst>
              <a:ext uri="{FF2B5EF4-FFF2-40B4-BE49-F238E27FC236}">
                <a16:creationId xmlns:a16="http://schemas.microsoft.com/office/drawing/2014/main" id="{DA1587F0-23BF-4FB8-B06C-2B0AA928E93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33112" y="3787288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8" name="Text Placeholder 60">
            <a:extLst>
              <a:ext uri="{FF2B5EF4-FFF2-40B4-BE49-F238E27FC236}">
                <a16:creationId xmlns:a16="http://schemas.microsoft.com/office/drawing/2014/main" id="{565C0B22-B5E7-44BB-A17C-7FB5BB5D82B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32345" y="4238812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776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Content 2 column (comparison sl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 anchor="b">
            <a:no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5429114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731375"/>
            <a:ext cx="5436392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427370"/>
            <a:ext cx="5436391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392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255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33" r:id="rId3"/>
    <p:sldLayoutId id="2147483687" r:id="rId4"/>
    <p:sldLayoutId id="2147483734" r:id="rId5"/>
    <p:sldLayoutId id="2147483686" r:id="rId6"/>
    <p:sldLayoutId id="2147483696" r:id="rId7"/>
    <p:sldLayoutId id="2147483707" r:id="rId8"/>
    <p:sldLayoutId id="2147483689" r:id="rId9"/>
    <p:sldLayoutId id="2147483697" r:id="rId10"/>
    <p:sldLayoutId id="2147483731" r:id="rId11"/>
    <p:sldLayoutId id="2147483693" r:id="rId12"/>
    <p:sldLayoutId id="2147483685" r:id="rId13"/>
    <p:sldLayoutId id="2147483688" r:id="rId14"/>
    <p:sldLayoutId id="2147483691" r:id="rId15"/>
    <p:sldLayoutId id="2147483692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hyperlink" Target="https://deepakrayathurai.medium.com/" TargetMode="Externa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Oval 20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1" name="Oval 22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42" name="Group 24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3" name="Freeform: Shape 25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Freeform: Shape 26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5" name="Oval 27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Oval 28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47" name="Rectangle 30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Placeholder 13" descr="Data Points Digital background">
            <a:extLst>
              <a:ext uri="{FF2B5EF4-FFF2-40B4-BE49-F238E27FC236}">
                <a16:creationId xmlns:a16="http://schemas.microsoft.com/office/drawing/2014/main" id="{9A8AD548-922D-4E1D-B19C-5F6E808B816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859"/>
          <a:stretch/>
        </p:blipFill>
        <p:spPr>
          <a:xfrm>
            <a:off x="20" y="1"/>
            <a:ext cx="1219198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48" name="Rectangle 32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34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6E938C-9D94-4B05-979A-D39FFC45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6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Python Docstring-PEP 257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A11267-FC52-4990-8D98-010AFABA554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50863" y="3827610"/>
            <a:ext cx="5437187" cy="2265216"/>
          </a:xfrm>
        </p:spPr>
        <p:txBody>
          <a:bodyPr vert="horz" wrap="square" lIns="0" tIns="0" rIns="0" bIns="0" rtlCol="0">
            <a:normAutofit/>
          </a:bodyPr>
          <a:lstStyle/>
          <a:p>
            <a:pPr marL="0" indent="0">
              <a:lnSpc>
                <a:spcPct val="100000"/>
              </a:lnSpc>
            </a:pPr>
            <a:r>
              <a:rPr lang="en-US" sz="2400" kern="1200">
                <a:latin typeface="+mn-lt"/>
                <a:ea typeface="+mn-ea"/>
                <a:cs typeface="+mn-cs"/>
              </a:rPr>
              <a:t>Deepak Rayathurai</a:t>
            </a:r>
          </a:p>
        </p:txBody>
      </p:sp>
    </p:spTree>
    <p:extLst>
      <p:ext uri="{BB962C8B-B14F-4D97-AF65-F5344CB8AC3E}">
        <p14:creationId xmlns:p14="http://schemas.microsoft.com/office/powerpoint/2010/main" val="7528142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B690C2-7AD2-ED4B-8443-E9E4EA9BB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May, 2023</a:t>
            </a:r>
          </a:p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F5FBF5-3553-9577-C73C-267586866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10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BB7BD64-337A-E760-D506-6CA1B383F3C3}"/>
              </a:ext>
            </a:extLst>
          </p:cNvPr>
          <p:cNvSpPr txBox="1"/>
          <p:nvPr/>
        </p:nvSpPr>
        <p:spPr>
          <a:xfrm>
            <a:off x="1671446" y="772485"/>
            <a:ext cx="691763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dirty="0"/>
              <a:t>Handling Docstring Indentation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37E42E9-36B0-F792-C9D3-AF9098EF9D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2389" y="1704465"/>
            <a:ext cx="7724775" cy="463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5799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B690C2-7AD2-ED4B-8443-E9E4EA9BB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June, 2023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A0F763-C7EF-7EAD-E3E5-2CA0379B4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F5FBF5-3553-9577-C73C-267586866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11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BB7BD64-337A-E760-D506-6CA1B383F3C3}"/>
              </a:ext>
            </a:extLst>
          </p:cNvPr>
          <p:cNvSpPr txBox="1"/>
          <p:nvPr/>
        </p:nvSpPr>
        <p:spPr>
          <a:xfrm>
            <a:off x="1671446" y="772485"/>
            <a:ext cx="691763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dirty="0" err="1"/>
              <a:t>Fomats</a:t>
            </a:r>
            <a:r>
              <a:rPr lang="en-GB" sz="2500" dirty="0"/>
              <a:t> of docstring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9238457-CD25-CF26-1E78-95B3F2439CC9}"/>
              </a:ext>
            </a:extLst>
          </p:cNvPr>
          <p:cNvSpPr txBox="1"/>
          <p:nvPr/>
        </p:nvSpPr>
        <p:spPr>
          <a:xfrm>
            <a:off x="3251200" y="2216942"/>
            <a:ext cx="284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One-liner  docstrings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Multiline docstring</a:t>
            </a:r>
          </a:p>
        </p:txBody>
      </p:sp>
    </p:spTree>
    <p:extLst>
      <p:ext uri="{BB962C8B-B14F-4D97-AF65-F5344CB8AC3E}">
        <p14:creationId xmlns:p14="http://schemas.microsoft.com/office/powerpoint/2010/main" val="4944622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B690C2-7AD2-ED4B-8443-E9E4EA9BB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May, 2023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A0F763-C7EF-7EAD-E3E5-2CA0379B4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F5FBF5-3553-9577-C73C-267586866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12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BB7BD64-337A-E760-D506-6CA1B383F3C3}"/>
              </a:ext>
            </a:extLst>
          </p:cNvPr>
          <p:cNvSpPr txBox="1"/>
          <p:nvPr/>
        </p:nvSpPr>
        <p:spPr>
          <a:xfrm>
            <a:off x="1671446" y="772485"/>
            <a:ext cx="691763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dirty="0"/>
              <a:t>Forms of docstring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9238457-CD25-CF26-1E78-95B3F2439CC9}"/>
              </a:ext>
            </a:extLst>
          </p:cNvPr>
          <p:cNvSpPr txBox="1"/>
          <p:nvPr/>
        </p:nvSpPr>
        <p:spPr>
          <a:xfrm>
            <a:off x="3251200" y="2216942"/>
            <a:ext cx="2844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/>
              <a:t>Epytext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Google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/>
              <a:t>Numpydoc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/>
              <a:t>reST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525945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B690C2-7AD2-ED4B-8443-E9E4EA9BB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May, 2023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A0F763-C7EF-7EAD-E3E5-2CA0379B4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F5FBF5-3553-9577-C73C-267586866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13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BB7BD64-337A-E760-D506-6CA1B383F3C3}"/>
              </a:ext>
            </a:extLst>
          </p:cNvPr>
          <p:cNvSpPr txBox="1"/>
          <p:nvPr/>
        </p:nvSpPr>
        <p:spPr>
          <a:xfrm>
            <a:off x="1671446" y="772485"/>
            <a:ext cx="691763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dirty="0" err="1"/>
              <a:t>Epytext</a:t>
            </a:r>
            <a:endParaRPr lang="en-GB" sz="25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766D294-84C1-C7A5-F126-915629EFE7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2675" y="2162175"/>
            <a:ext cx="7486650" cy="25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8734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B690C2-7AD2-ED4B-8443-E9E4EA9BB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May, 2023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A0F763-C7EF-7EAD-E3E5-2CA0379B4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F5FBF5-3553-9577-C73C-267586866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14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BB7BD64-337A-E760-D506-6CA1B383F3C3}"/>
              </a:ext>
            </a:extLst>
          </p:cNvPr>
          <p:cNvSpPr txBox="1"/>
          <p:nvPr/>
        </p:nvSpPr>
        <p:spPr>
          <a:xfrm>
            <a:off x="1671446" y="772485"/>
            <a:ext cx="691763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dirty="0" err="1"/>
              <a:t>reST</a:t>
            </a:r>
            <a:endParaRPr lang="en-GB" sz="25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DAD11ED-F261-7385-C5C3-D75C0C136B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7412" y="2405062"/>
            <a:ext cx="7877175" cy="204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5939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B690C2-7AD2-ED4B-8443-E9E4EA9BB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May, 2023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A0F763-C7EF-7EAD-E3E5-2CA0379B4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F5FBF5-3553-9577-C73C-267586866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15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BB7BD64-337A-E760-D506-6CA1B383F3C3}"/>
              </a:ext>
            </a:extLst>
          </p:cNvPr>
          <p:cNvSpPr txBox="1"/>
          <p:nvPr/>
        </p:nvSpPr>
        <p:spPr>
          <a:xfrm>
            <a:off x="1671446" y="772485"/>
            <a:ext cx="691763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dirty="0"/>
              <a:t>Google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F17322-99A7-AB14-82A1-029E86E720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4575" y="2047875"/>
            <a:ext cx="7562850" cy="27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113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B690C2-7AD2-ED4B-8443-E9E4EA9BB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May, 2023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A0F763-C7EF-7EAD-E3E5-2CA0379B4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F5FBF5-3553-9577-C73C-267586866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16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BB7BD64-337A-E760-D506-6CA1B383F3C3}"/>
              </a:ext>
            </a:extLst>
          </p:cNvPr>
          <p:cNvSpPr txBox="1"/>
          <p:nvPr/>
        </p:nvSpPr>
        <p:spPr>
          <a:xfrm>
            <a:off x="1671446" y="772485"/>
            <a:ext cx="691763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dirty="0" err="1"/>
              <a:t>numpydoc</a:t>
            </a:r>
            <a:endParaRPr lang="en-GB" sz="25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B99F9E-CB48-0497-5A7C-68358BD20A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0560" y="1249539"/>
            <a:ext cx="7724775" cy="5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0922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B690C2-7AD2-ED4B-8443-E9E4EA9BB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May, 2023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A0F763-C7EF-7EAD-E3E5-2CA0379B4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F5FBF5-3553-9577-C73C-267586866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17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BB7BD64-337A-E760-D506-6CA1B383F3C3}"/>
              </a:ext>
            </a:extLst>
          </p:cNvPr>
          <p:cNvSpPr txBox="1"/>
          <p:nvPr/>
        </p:nvSpPr>
        <p:spPr>
          <a:xfrm>
            <a:off x="852256" y="523783"/>
            <a:ext cx="934818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6"/>
            <a:r>
              <a:rPr lang="en-GB" sz="2500" dirty="0"/>
              <a:t>Queries and Discussion</a:t>
            </a:r>
          </a:p>
        </p:txBody>
      </p:sp>
    </p:spTree>
    <p:extLst>
      <p:ext uri="{BB962C8B-B14F-4D97-AF65-F5344CB8AC3E}">
        <p14:creationId xmlns:p14="http://schemas.microsoft.com/office/powerpoint/2010/main" val="35259677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>
            <a:extLst>
              <a:ext uri="{FF2B5EF4-FFF2-40B4-BE49-F238E27FC236}">
                <a16:creationId xmlns:a16="http://schemas.microsoft.com/office/drawing/2014/main" id="{F8FAEED9-1ECD-45F9-87A0-9394BAEABB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8E5E4638-9BCB-4C2E-914F-CC868E2020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6207746" cy="2265216"/>
          </a:xfrm>
        </p:spPr>
        <p:txBody>
          <a:bodyPr/>
          <a:lstStyle/>
          <a:p>
            <a:r>
              <a:rPr lang="en-US" sz="2000" dirty="0"/>
              <a:t>Deepak Rayathurai	</a:t>
            </a:r>
          </a:p>
          <a:p>
            <a:r>
              <a:rPr lang="en-US" sz="2000" dirty="0"/>
              <a:t>Deepakr6242@gmail.com</a:t>
            </a:r>
          </a:p>
          <a:p>
            <a:r>
              <a:rPr lang="en-US" sz="2000" dirty="0">
                <a:hlinkClick r:id="rId2"/>
              </a:rPr>
              <a:t>https://deepakrayathurai.medium.com/</a:t>
            </a:r>
            <a:endParaRPr lang="en-US" sz="2000" dirty="0"/>
          </a:p>
          <a:p>
            <a:r>
              <a:rPr lang="en-US" sz="2000" b="1" u="sng" dirty="0"/>
              <a:t>https://www.quora.com/profile/Deepak-Rayathurai</a:t>
            </a:r>
          </a:p>
          <a:p>
            <a:endParaRPr lang="en-US" sz="2000" dirty="0"/>
          </a:p>
        </p:txBody>
      </p:sp>
      <p:pic>
        <p:nvPicPr>
          <p:cNvPr id="27" name="Picture Placeholder 26" descr="Data Points Digital background">
            <a:extLst>
              <a:ext uri="{FF2B5EF4-FFF2-40B4-BE49-F238E27FC236}">
                <a16:creationId xmlns:a16="http://schemas.microsoft.com/office/drawing/2014/main" id="{9E660784-34E2-4CDA-926A-DDD6AAF35046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6248" y="548640"/>
            <a:ext cx="5084064" cy="2880360"/>
          </a:xfrm>
        </p:spPr>
      </p:pic>
      <p:pic>
        <p:nvPicPr>
          <p:cNvPr id="33" name="Picture Placeholder 32" descr="Data Points Digital background">
            <a:extLst>
              <a:ext uri="{FF2B5EF4-FFF2-40B4-BE49-F238E27FC236}">
                <a16:creationId xmlns:a16="http://schemas.microsoft.com/office/drawing/2014/main" id="{48106962-23C6-4DFE-BB3A-E5FFF03F38CE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6248" y="3429000"/>
            <a:ext cx="5084064" cy="288036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23E305-6365-4345-8BD1-4A31C61D96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 dirty="0"/>
              <a:t>May, 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37A3FF-ED32-4C4A-A21F-848A3BF6F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 dirty="0"/>
              <a:t>Thanks to </a:t>
            </a:r>
            <a:r>
              <a:rPr lang="en-US" dirty="0" err="1"/>
              <a:t>Pyment</a:t>
            </a:r>
            <a:r>
              <a:rPr lang="en-US" dirty="0"/>
              <a:t>,  python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E60F23-FB58-4EF8-82FD-E86CED25F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798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6426E-F6F6-4A7C-9181-8C309099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196900"/>
            <a:ext cx="3565524" cy="1997855"/>
          </a:xfrm>
        </p:spPr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60D6F-4D0F-4D33-B2A7-159C8583F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9277" y="3179750"/>
            <a:ext cx="3565525" cy="3415519"/>
          </a:xfrm>
        </p:spPr>
        <p:txBody>
          <a:bodyPr/>
          <a:lstStyle/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GB" b="1" i="0" dirty="0">
                <a:solidFill>
                  <a:srgbClr val="FFFFFF"/>
                </a:solidFill>
                <a:effectLst/>
                <a:latin typeface="-apple-system"/>
              </a:rPr>
              <a:t>Introduction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GB" b="1" dirty="0">
                <a:solidFill>
                  <a:srgbClr val="FFFFFF"/>
                </a:solidFill>
                <a:latin typeface="-apple-system"/>
              </a:rPr>
              <a:t>What and Why </a:t>
            </a:r>
            <a:endParaRPr lang="en-GB" b="1" i="0" dirty="0">
              <a:solidFill>
                <a:srgbClr val="FFFFFF"/>
              </a:solidFill>
              <a:effectLst/>
              <a:latin typeface="-apple-system"/>
            </a:endParaRP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GB" b="1" i="0" dirty="0">
                <a:solidFill>
                  <a:srgbClr val="FFFFFF"/>
                </a:solidFill>
                <a:effectLst/>
                <a:latin typeface="-apple-system"/>
              </a:rPr>
              <a:t>Examples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GB" b="1" i="0" dirty="0">
                <a:solidFill>
                  <a:srgbClr val="FFFFFF"/>
                </a:solidFill>
                <a:effectLst/>
                <a:latin typeface="-apple-system"/>
              </a:rPr>
              <a:t>Scope and Advantage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endParaRPr lang="en-GB" b="1" i="0" dirty="0">
              <a:solidFill>
                <a:srgbClr val="FFFFFF"/>
              </a:solidFill>
              <a:effectLst/>
              <a:latin typeface="-apple-system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b="1" dirty="0"/>
          </a:p>
        </p:txBody>
      </p:sp>
      <p:pic>
        <p:nvPicPr>
          <p:cNvPr id="8" name="Picture Placeholder 7" descr="Digital Data">
            <a:extLst>
              <a:ext uri="{FF2B5EF4-FFF2-40B4-BE49-F238E27FC236}">
                <a16:creationId xmlns:a16="http://schemas.microsoft.com/office/drawing/2014/main" id="{06D2324F-3B7B-45EF-9584-C8EADD2C8C0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08928" y="1596771"/>
            <a:ext cx="3448558" cy="3448558"/>
          </a:xfrm>
        </p:spPr>
      </p:pic>
      <p:pic>
        <p:nvPicPr>
          <p:cNvPr id="10" name="Picture Placeholder 9" descr="Data Points ">
            <a:extLst>
              <a:ext uri="{FF2B5EF4-FFF2-40B4-BE49-F238E27FC236}">
                <a16:creationId xmlns:a16="http://schemas.microsoft.com/office/drawing/2014/main" id="{71F862F9-0E8A-4DB9-8083-1C3AA6E5D77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18575" y="596392"/>
            <a:ext cx="2263776" cy="2263776"/>
          </a:xfrm>
        </p:spPr>
      </p:pic>
      <p:pic>
        <p:nvPicPr>
          <p:cNvPr id="12" name="Picture Placeholder 11" descr="Data Background">
            <a:extLst>
              <a:ext uri="{FF2B5EF4-FFF2-40B4-BE49-F238E27FC236}">
                <a16:creationId xmlns:a16="http://schemas.microsoft.com/office/drawing/2014/main" id="{A63F39B9-0715-40B5-8ECB-9B983F99C690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91612" y="3324733"/>
            <a:ext cx="2936876" cy="2936876"/>
          </a:xfrm>
        </p:spPr>
      </p:pic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B01DF4D0-78BC-4C8C-9570-26F0B2254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276785" y="6507212"/>
            <a:ext cx="6379210" cy="153888"/>
          </a:xfrm>
        </p:spPr>
        <p:txBody>
          <a:bodyPr/>
          <a:lstStyle/>
          <a:p>
            <a:r>
              <a:rPr lang="en-US" dirty="0"/>
              <a:t>UK python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3B199C97-F175-437D-8311-DB662925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234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B690C2-7AD2-ED4B-8443-E9E4EA9BB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err="1"/>
              <a:t>june</a:t>
            </a:r>
            <a:r>
              <a:rPr lang="en-US" dirty="0"/>
              <a:t>, 2023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A0F763-C7EF-7EAD-E3E5-2CA0379B4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F5FBF5-3553-9577-C73C-267586866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3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BB7BD64-337A-E760-D506-6CA1B383F3C3}"/>
              </a:ext>
            </a:extLst>
          </p:cNvPr>
          <p:cNvSpPr txBox="1"/>
          <p:nvPr/>
        </p:nvSpPr>
        <p:spPr>
          <a:xfrm>
            <a:off x="1741522" y="1983580"/>
            <a:ext cx="820734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200" b="0" i="1" dirty="0">
                <a:effectLst/>
                <a:latin typeface="-apple-system"/>
              </a:rPr>
              <a:t>A universal convention supplies all of maintainability, clarity, consistency, and a foundation for good programming habits too. What it doesn’t do is insist that you follow it against your will. That’s Python!”—Tim Peters on </a:t>
            </a:r>
            <a:r>
              <a:rPr lang="en-US" sz="2200" b="0" i="1" dirty="0" err="1">
                <a:effectLst/>
                <a:latin typeface="-apple-system"/>
              </a:rPr>
              <a:t>comp.lang.python</a:t>
            </a:r>
            <a:r>
              <a:rPr lang="en-US" sz="2200" b="0" i="1" dirty="0">
                <a:effectLst/>
                <a:latin typeface="-apple-system"/>
              </a:rPr>
              <a:t>, 2001-06-16</a:t>
            </a:r>
          </a:p>
        </p:txBody>
      </p:sp>
    </p:spTree>
    <p:extLst>
      <p:ext uri="{BB962C8B-B14F-4D97-AF65-F5344CB8AC3E}">
        <p14:creationId xmlns:p14="http://schemas.microsoft.com/office/powerpoint/2010/main" val="1680007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D96D60-DCBE-D540-1145-3EA96D8D36E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442745"/>
            <a:ext cx="2729232" cy="218355"/>
          </a:xfrm>
        </p:spPr>
        <p:txBody>
          <a:bodyPr/>
          <a:lstStyle/>
          <a:p>
            <a:r>
              <a:rPr lang="en-US" dirty="0" err="1"/>
              <a:t>june</a:t>
            </a:r>
            <a:r>
              <a:rPr lang="en-US" dirty="0"/>
              <a:t>, 2023</a:t>
            </a:r>
          </a:p>
          <a:p>
            <a:r>
              <a:rPr lang="en-US" dirty="0"/>
              <a:t>, 2023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ED4CF7-E4E8-96BF-4771-565CA6046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C67687-3B1A-9A1B-CD66-58A755F3D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EFBC10-7BB9-6B06-C162-4DA0AB0710C7}"/>
              </a:ext>
            </a:extLst>
          </p:cNvPr>
          <p:cNvSpPr txBox="1"/>
          <p:nvPr/>
        </p:nvSpPr>
        <p:spPr>
          <a:xfrm>
            <a:off x="1182228" y="545398"/>
            <a:ext cx="820734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dirty="0"/>
              <a:t>Introduction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85B088-9693-3816-FCB3-6988DEA53670}"/>
              </a:ext>
            </a:extLst>
          </p:cNvPr>
          <p:cNvSpPr txBox="1"/>
          <p:nvPr/>
        </p:nvSpPr>
        <p:spPr>
          <a:xfrm>
            <a:off x="1578768" y="2260580"/>
            <a:ext cx="903446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200" b="0" i="1" dirty="0">
                <a:effectLst/>
                <a:latin typeface="-apple-system"/>
              </a:rPr>
              <a:t>A docstring is a string literal that occurs as the first statement in a module, function, class, or method definition. Such a docstring becomes the __doc__ special attribute of that object.</a:t>
            </a:r>
          </a:p>
          <a:p>
            <a:pPr algn="l"/>
            <a:endParaRPr lang="en-US" sz="2200" b="0" i="1" dirty="0"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207664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B690C2-7AD2-ED4B-8443-E9E4EA9BB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May, 2023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A0F763-C7EF-7EAD-E3E5-2CA0379B4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F5FBF5-3553-9577-C73C-267586866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5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BB7BD64-337A-E760-D506-6CA1B383F3C3}"/>
              </a:ext>
            </a:extLst>
          </p:cNvPr>
          <p:cNvSpPr txBox="1"/>
          <p:nvPr/>
        </p:nvSpPr>
        <p:spPr>
          <a:xfrm>
            <a:off x="2488192" y="1784539"/>
            <a:ext cx="6917635" cy="29392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b="1" dirty="0"/>
              <a:t>Derivation</a:t>
            </a:r>
          </a:p>
          <a:p>
            <a:r>
              <a:rPr lang="en-GB" sz="2500" dirty="0"/>
              <a:t>	</a:t>
            </a:r>
          </a:p>
          <a:p>
            <a:r>
              <a:rPr lang="en-GB" sz="2500" dirty="0"/>
              <a:t>	PEP 257 = PEP 256+ PEP 258</a:t>
            </a:r>
          </a:p>
          <a:p>
            <a:endParaRPr lang="en-GB" sz="2500" dirty="0"/>
          </a:p>
          <a:p>
            <a:r>
              <a:rPr lang="en-IN" sz="2000" b="1" i="0" dirty="0">
                <a:effectLst/>
                <a:latin typeface="-apple-system"/>
              </a:rPr>
              <a:t>PEP 256 – Docstring Processing System Framework</a:t>
            </a:r>
          </a:p>
          <a:p>
            <a:endParaRPr lang="en-IN" sz="2000" b="1" i="0" dirty="0">
              <a:effectLst/>
              <a:latin typeface="-apple-system"/>
            </a:endParaRPr>
          </a:p>
          <a:p>
            <a:r>
              <a:rPr lang="en-IN" sz="2000" b="1" i="0" dirty="0">
                <a:effectLst/>
                <a:latin typeface="-apple-system"/>
              </a:rPr>
              <a:t>PEP 258 – </a:t>
            </a:r>
            <a:r>
              <a:rPr lang="en-IN" sz="2000" b="1" i="0" dirty="0" err="1">
                <a:effectLst/>
                <a:latin typeface="-apple-system"/>
              </a:rPr>
              <a:t>Docutils</a:t>
            </a:r>
            <a:r>
              <a:rPr lang="en-IN" sz="2000" b="1" i="0" dirty="0">
                <a:effectLst/>
                <a:latin typeface="-apple-system"/>
              </a:rPr>
              <a:t> Design Specification</a:t>
            </a:r>
          </a:p>
          <a:p>
            <a:endParaRPr lang="en-GB" sz="2500" dirty="0"/>
          </a:p>
        </p:txBody>
      </p:sp>
    </p:spTree>
    <p:extLst>
      <p:ext uri="{BB962C8B-B14F-4D97-AF65-F5344CB8AC3E}">
        <p14:creationId xmlns:p14="http://schemas.microsoft.com/office/powerpoint/2010/main" val="22673008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B690C2-7AD2-ED4B-8443-E9E4EA9BB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May, 2023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A0F763-C7EF-7EAD-E3E5-2CA0379B4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F5FBF5-3553-9577-C73C-267586866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6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BB7BD64-337A-E760-D506-6CA1B383F3C3}"/>
              </a:ext>
            </a:extLst>
          </p:cNvPr>
          <p:cNvSpPr txBox="1"/>
          <p:nvPr/>
        </p:nvSpPr>
        <p:spPr>
          <a:xfrm>
            <a:off x="1671446" y="772485"/>
            <a:ext cx="691763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dirty="0"/>
              <a:t>Type of docstring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9238457-CD25-CF26-1E78-95B3F2439CC9}"/>
              </a:ext>
            </a:extLst>
          </p:cNvPr>
          <p:cNvSpPr txBox="1"/>
          <p:nvPr/>
        </p:nvSpPr>
        <p:spPr>
          <a:xfrm>
            <a:off x="3251200" y="2216942"/>
            <a:ext cx="284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Attribute  docstring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Additional docstring</a:t>
            </a:r>
          </a:p>
        </p:txBody>
      </p:sp>
    </p:spTree>
    <p:extLst>
      <p:ext uri="{BB962C8B-B14F-4D97-AF65-F5344CB8AC3E}">
        <p14:creationId xmlns:p14="http://schemas.microsoft.com/office/powerpoint/2010/main" val="1388530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B690C2-7AD2-ED4B-8443-E9E4EA9BB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May, 2023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A0F763-C7EF-7EAD-E3E5-2CA0379B4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F5FBF5-3553-9577-C73C-267586866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7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BB7BD64-337A-E760-D506-6CA1B383F3C3}"/>
              </a:ext>
            </a:extLst>
          </p:cNvPr>
          <p:cNvSpPr txBox="1"/>
          <p:nvPr/>
        </p:nvSpPr>
        <p:spPr>
          <a:xfrm>
            <a:off x="1671446" y="772485"/>
            <a:ext cx="691763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dirty="0"/>
              <a:t>Design of  Doc utils Project Model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B53858B-9E43-0AFE-B925-15020AF691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8935" y="1744775"/>
            <a:ext cx="6829425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5564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B690C2-7AD2-ED4B-8443-E9E4EA9BB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May, 2023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A0F763-C7EF-7EAD-E3E5-2CA0379B4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F5FBF5-3553-9577-C73C-267586866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8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BB7BD64-337A-E760-D506-6CA1B383F3C3}"/>
              </a:ext>
            </a:extLst>
          </p:cNvPr>
          <p:cNvSpPr txBox="1"/>
          <p:nvPr/>
        </p:nvSpPr>
        <p:spPr>
          <a:xfrm>
            <a:off x="925722" y="346357"/>
            <a:ext cx="691763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dirty="0"/>
              <a:t>Design of </a:t>
            </a:r>
            <a:r>
              <a:rPr lang="en-IN" sz="2500" dirty="0"/>
              <a:t>Docstring Processing System Framework</a:t>
            </a:r>
            <a:endParaRPr lang="en-GB" sz="25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0866DB-FDD9-F009-AD79-5CF8BAB296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8194" y="858159"/>
            <a:ext cx="6850238" cy="5802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9025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B690C2-7AD2-ED4B-8443-E9E4EA9BB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May, 2023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A0F763-C7EF-7EAD-E3E5-2CA0379B4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F5FBF5-3553-9577-C73C-267586866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9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BB7BD64-337A-E760-D506-6CA1B383F3C3}"/>
              </a:ext>
            </a:extLst>
          </p:cNvPr>
          <p:cNvSpPr txBox="1"/>
          <p:nvPr/>
        </p:nvSpPr>
        <p:spPr>
          <a:xfrm>
            <a:off x="1671446" y="772485"/>
            <a:ext cx="691763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dirty="0"/>
              <a:t>Forms of docstring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9238457-CD25-CF26-1E78-95B3F2439CC9}"/>
              </a:ext>
            </a:extLst>
          </p:cNvPr>
          <p:cNvSpPr txBox="1"/>
          <p:nvPr/>
        </p:nvSpPr>
        <p:spPr>
          <a:xfrm>
            <a:off x="3251200" y="2216942"/>
            <a:ext cx="284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One-liner  docstrings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Multiline docstring</a:t>
            </a:r>
          </a:p>
        </p:txBody>
      </p:sp>
    </p:spTree>
    <p:extLst>
      <p:ext uri="{BB962C8B-B14F-4D97-AF65-F5344CB8AC3E}">
        <p14:creationId xmlns:p14="http://schemas.microsoft.com/office/powerpoint/2010/main" val="1448982131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DE4876F9-7AE1-498D-B8FE-1E3AD703D2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04751AB-E840-446F-8D49-E697067EC88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0811A92-D464-4AC4-A396-BA73B10CEEA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{156B7551-ED67-4532-9B23-0D58FC8280F0}tf33713516_win32</Template>
  <TotalTime>51379</TotalTime>
  <Words>321</Words>
  <Application>Microsoft Office PowerPoint</Application>
  <PresentationFormat>Widescreen</PresentationFormat>
  <Paragraphs>95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-apple-system</vt:lpstr>
      <vt:lpstr>Arial</vt:lpstr>
      <vt:lpstr>Calibri</vt:lpstr>
      <vt:lpstr>Gill Sans MT</vt:lpstr>
      <vt:lpstr>Walbaum Display</vt:lpstr>
      <vt:lpstr>Wingdings</vt:lpstr>
      <vt:lpstr>3DFloatVTI</vt:lpstr>
      <vt:lpstr>Python Docstring-PEP 257</vt:lpstr>
      <vt:lpstr>Content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Python 3.11 is faster</dc:title>
  <dc:creator>Deepak  Rayathurai</dc:creator>
  <cp:lastModifiedBy>dee rayathurai</cp:lastModifiedBy>
  <cp:revision>29</cp:revision>
  <dcterms:created xsi:type="dcterms:W3CDTF">2022-09-02T12:55:25Z</dcterms:created>
  <dcterms:modified xsi:type="dcterms:W3CDTF">2023-06-25T13:59:38Z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