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66" r:id="rId6"/>
    <p:sldId id="267" r:id="rId7"/>
    <p:sldId id="268" r:id="rId8"/>
    <p:sldId id="269" r:id="rId9"/>
    <p:sldId id="270" r:id="rId10"/>
    <p:sldId id="271" r:id="rId11"/>
    <p:sldId id="272" r:id="rId12"/>
    <p:sldId id="26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D21C6-17A9-40D8-9AAC-7363B92C401C}" v="76" dt="2022-10-08T09:41:30.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22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Rayathurai" userId="dfe64023-59bc-48ea-8a98-192afc04d5aa" providerId="ADAL" clId="{00DD21C6-17A9-40D8-9AAC-7363B92C401C}"/>
    <pc:docChg chg="custSel addSld delSld modSld">
      <pc:chgData name="Deepak  Rayathurai" userId="dfe64023-59bc-48ea-8a98-192afc04d5aa" providerId="ADAL" clId="{00DD21C6-17A9-40D8-9AAC-7363B92C401C}" dt="2022-10-08T09:43:00.793" v="209" actId="207"/>
      <pc:docMkLst>
        <pc:docMk/>
      </pc:docMkLst>
      <pc:sldChg chg="modSp mod">
        <pc:chgData name="Deepak  Rayathurai" userId="dfe64023-59bc-48ea-8a98-192afc04d5aa" providerId="ADAL" clId="{00DD21C6-17A9-40D8-9AAC-7363B92C401C}" dt="2022-10-08T09:42:36.878" v="204" actId="1076"/>
        <pc:sldMkLst>
          <pc:docMk/>
          <pc:sldMk cId="1411227666" sldId="256"/>
        </pc:sldMkLst>
        <pc:spChg chg="mod">
          <ac:chgData name="Deepak  Rayathurai" userId="dfe64023-59bc-48ea-8a98-192afc04d5aa" providerId="ADAL" clId="{00DD21C6-17A9-40D8-9AAC-7363B92C401C}" dt="2022-10-08T09:42:36.878" v="204" actId="1076"/>
          <ac:spMkLst>
            <pc:docMk/>
            <pc:sldMk cId="1411227666" sldId="256"/>
            <ac:spMk id="2" creationId="{16908D8D-1878-16EA-6C51-E0BBE4406BE5}"/>
          </ac:spMkLst>
        </pc:spChg>
        <pc:spChg chg="mod">
          <ac:chgData name="Deepak  Rayathurai" userId="dfe64023-59bc-48ea-8a98-192afc04d5aa" providerId="ADAL" clId="{00DD21C6-17A9-40D8-9AAC-7363B92C401C}" dt="2022-10-08T09:42:27.921" v="202" actId="1076"/>
          <ac:spMkLst>
            <pc:docMk/>
            <pc:sldMk cId="1411227666" sldId="256"/>
            <ac:spMk id="3" creationId="{297904BA-B1B7-B732-E99A-F901E419D64B}"/>
          </ac:spMkLst>
        </pc:spChg>
      </pc:sldChg>
      <pc:sldChg chg="modSp">
        <pc:chgData name="Deepak  Rayathurai" userId="dfe64023-59bc-48ea-8a98-192afc04d5aa" providerId="ADAL" clId="{00DD21C6-17A9-40D8-9AAC-7363B92C401C}" dt="2022-10-08T09:36:27.119" v="86" actId="478"/>
        <pc:sldMkLst>
          <pc:docMk/>
          <pc:sldMk cId="1237860616" sldId="257"/>
        </pc:sldMkLst>
        <pc:graphicFrameChg chg="mod">
          <ac:chgData name="Deepak  Rayathurai" userId="dfe64023-59bc-48ea-8a98-192afc04d5aa" providerId="ADAL" clId="{00DD21C6-17A9-40D8-9AAC-7363B92C401C}" dt="2022-10-08T09:36:27.119" v="86" actId="478"/>
          <ac:graphicFrameMkLst>
            <pc:docMk/>
            <pc:sldMk cId="1237860616" sldId="257"/>
            <ac:graphicFrameMk id="10" creationId="{856AE181-EC1D-5B8A-C6BC-18D8125411D5}"/>
          </ac:graphicFrameMkLst>
        </pc:graphicFrameChg>
      </pc:sldChg>
      <pc:sldChg chg="modSp mod">
        <pc:chgData name="Deepak  Rayathurai" userId="dfe64023-59bc-48ea-8a98-192afc04d5aa" providerId="ADAL" clId="{00DD21C6-17A9-40D8-9AAC-7363B92C401C}" dt="2022-10-08T09:37:51.796" v="127" actId="20577"/>
        <pc:sldMkLst>
          <pc:docMk/>
          <pc:sldMk cId="2378392298" sldId="258"/>
        </pc:sldMkLst>
        <pc:spChg chg="mod">
          <ac:chgData name="Deepak  Rayathurai" userId="dfe64023-59bc-48ea-8a98-192afc04d5aa" providerId="ADAL" clId="{00DD21C6-17A9-40D8-9AAC-7363B92C401C}" dt="2022-10-08T09:37:51.796" v="127" actId="20577"/>
          <ac:spMkLst>
            <pc:docMk/>
            <pc:sldMk cId="2378392298" sldId="258"/>
            <ac:spMk id="3" creationId="{3F099A20-C1BB-92FB-0E67-186156053CFB}"/>
          </ac:spMkLst>
        </pc:spChg>
      </pc:sldChg>
      <pc:sldChg chg="del">
        <pc:chgData name="Deepak  Rayathurai" userId="dfe64023-59bc-48ea-8a98-192afc04d5aa" providerId="ADAL" clId="{00DD21C6-17A9-40D8-9AAC-7363B92C401C}" dt="2022-10-08T09:42:10.138" v="199" actId="47"/>
        <pc:sldMkLst>
          <pc:docMk/>
          <pc:sldMk cId="987167190" sldId="259"/>
        </pc:sldMkLst>
      </pc:sldChg>
      <pc:sldChg chg="del">
        <pc:chgData name="Deepak  Rayathurai" userId="dfe64023-59bc-48ea-8a98-192afc04d5aa" providerId="ADAL" clId="{00DD21C6-17A9-40D8-9AAC-7363B92C401C}" dt="2022-10-08T09:42:12.333" v="200" actId="47"/>
        <pc:sldMkLst>
          <pc:docMk/>
          <pc:sldMk cId="2563385073" sldId="260"/>
        </pc:sldMkLst>
      </pc:sldChg>
      <pc:sldChg chg="addSp delSp modSp del mod">
        <pc:chgData name="Deepak  Rayathurai" userId="dfe64023-59bc-48ea-8a98-192afc04d5aa" providerId="ADAL" clId="{00DD21C6-17A9-40D8-9AAC-7363B92C401C}" dt="2022-10-08T09:42:07.225" v="198" actId="47"/>
        <pc:sldMkLst>
          <pc:docMk/>
          <pc:sldMk cId="2964259249" sldId="261"/>
        </pc:sldMkLst>
        <pc:spChg chg="add mod">
          <ac:chgData name="Deepak  Rayathurai" userId="dfe64023-59bc-48ea-8a98-192afc04d5aa" providerId="ADAL" clId="{00DD21C6-17A9-40D8-9AAC-7363B92C401C}" dt="2022-10-08T09:38:44.644" v="137" actId="478"/>
          <ac:spMkLst>
            <pc:docMk/>
            <pc:sldMk cId="2964259249" sldId="261"/>
            <ac:spMk id="4" creationId="{084BF4B1-FAFA-93B3-735D-326CC746A474}"/>
          </ac:spMkLst>
        </pc:spChg>
        <pc:picChg chg="del">
          <ac:chgData name="Deepak  Rayathurai" userId="dfe64023-59bc-48ea-8a98-192afc04d5aa" providerId="ADAL" clId="{00DD21C6-17A9-40D8-9AAC-7363B92C401C}" dt="2022-10-08T09:38:44.644" v="137" actId="478"/>
          <ac:picMkLst>
            <pc:docMk/>
            <pc:sldMk cId="2964259249" sldId="261"/>
            <ac:picMk id="5" creationId="{44727E94-C066-39C7-9FA3-4348B8782FCA}"/>
          </ac:picMkLst>
        </pc:picChg>
      </pc:sldChg>
      <pc:sldChg chg="delSp modSp add mod setBg delDesignElem">
        <pc:chgData name="Deepak  Rayathurai" userId="dfe64023-59bc-48ea-8a98-192afc04d5aa" providerId="ADAL" clId="{00DD21C6-17A9-40D8-9AAC-7363B92C401C}" dt="2022-10-08T09:38:33.300" v="136" actId="207"/>
        <pc:sldMkLst>
          <pc:docMk/>
          <pc:sldMk cId="2602289769" sldId="265"/>
        </pc:sldMkLst>
        <pc:spChg chg="mod">
          <ac:chgData name="Deepak  Rayathurai" userId="dfe64023-59bc-48ea-8a98-192afc04d5aa" providerId="ADAL" clId="{00DD21C6-17A9-40D8-9AAC-7363B92C401C}" dt="2022-10-08T09:38:12.230" v="133" actId="20577"/>
          <ac:spMkLst>
            <pc:docMk/>
            <pc:sldMk cId="2602289769" sldId="265"/>
            <ac:spMk id="2" creationId="{7F814AFC-27DD-07A7-A6FC-E1FD11FF598D}"/>
          </ac:spMkLst>
        </pc:spChg>
        <pc:spChg chg="mod">
          <ac:chgData name="Deepak  Rayathurai" userId="dfe64023-59bc-48ea-8a98-192afc04d5aa" providerId="ADAL" clId="{00DD21C6-17A9-40D8-9AAC-7363B92C401C}" dt="2022-10-08T09:38:33.300" v="136" actId="207"/>
          <ac:spMkLst>
            <pc:docMk/>
            <pc:sldMk cId="2602289769" sldId="265"/>
            <ac:spMk id="3" creationId="{3F099A20-C1BB-92FB-0E67-186156053CFB}"/>
          </ac:spMkLst>
        </pc:spChg>
        <pc:spChg chg="del">
          <ac:chgData name="Deepak  Rayathurai" userId="dfe64023-59bc-48ea-8a98-192afc04d5aa" providerId="ADAL" clId="{00DD21C6-17A9-40D8-9AAC-7363B92C401C}" dt="2022-10-08T09:38:07.681" v="129"/>
          <ac:spMkLst>
            <pc:docMk/>
            <pc:sldMk cId="2602289769" sldId="265"/>
            <ac:spMk id="8" creationId="{74CD14DB-BB81-479F-A1FC-1C75640E9F84}"/>
          </ac:spMkLst>
        </pc:spChg>
        <pc:spChg chg="del">
          <ac:chgData name="Deepak  Rayathurai" userId="dfe64023-59bc-48ea-8a98-192afc04d5aa" providerId="ADAL" clId="{00DD21C6-17A9-40D8-9AAC-7363B92C401C}" dt="2022-10-08T09:38:07.681" v="129"/>
          <ac:spMkLst>
            <pc:docMk/>
            <pc:sldMk cId="2602289769" sldId="265"/>
            <ac:spMk id="10" creationId="{C943A91B-7CA7-4592-A975-73B1BF8C4C74}"/>
          </ac:spMkLst>
        </pc:spChg>
        <pc:spChg chg="del">
          <ac:chgData name="Deepak  Rayathurai" userId="dfe64023-59bc-48ea-8a98-192afc04d5aa" providerId="ADAL" clId="{00DD21C6-17A9-40D8-9AAC-7363B92C401C}" dt="2022-10-08T09:38:07.681" v="129"/>
          <ac:spMkLst>
            <pc:docMk/>
            <pc:sldMk cId="2602289769" sldId="265"/>
            <ac:spMk id="12" creationId="{EC471314-E46A-414B-8D91-74880E84F187}"/>
          </ac:spMkLst>
        </pc:spChg>
        <pc:spChg chg="del">
          <ac:chgData name="Deepak  Rayathurai" userId="dfe64023-59bc-48ea-8a98-192afc04d5aa" providerId="ADAL" clId="{00DD21C6-17A9-40D8-9AAC-7363B92C401C}" dt="2022-10-08T09:38:07.681" v="129"/>
          <ac:spMkLst>
            <pc:docMk/>
            <pc:sldMk cId="2602289769" sldId="265"/>
            <ac:spMk id="14" creationId="{6A681326-1C9D-44A3-A627-3871BDAE4127}"/>
          </ac:spMkLst>
        </pc:spChg>
      </pc:sldChg>
      <pc:sldChg chg="modSp add mod">
        <pc:chgData name="Deepak  Rayathurai" userId="dfe64023-59bc-48ea-8a98-192afc04d5aa" providerId="ADAL" clId="{00DD21C6-17A9-40D8-9AAC-7363B92C401C}" dt="2022-10-08T09:40:02.500" v="169" actId="207"/>
        <pc:sldMkLst>
          <pc:docMk/>
          <pc:sldMk cId="2086602242" sldId="266"/>
        </pc:sldMkLst>
        <pc:spChg chg="mod">
          <ac:chgData name="Deepak  Rayathurai" userId="dfe64023-59bc-48ea-8a98-192afc04d5aa" providerId="ADAL" clId="{00DD21C6-17A9-40D8-9AAC-7363B92C401C}" dt="2022-10-08T09:38:54.134" v="144" actId="20577"/>
          <ac:spMkLst>
            <pc:docMk/>
            <pc:sldMk cId="2086602242" sldId="266"/>
            <ac:spMk id="2" creationId="{7F814AFC-27DD-07A7-A6FC-E1FD11FF598D}"/>
          </ac:spMkLst>
        </pc:spChg>
        <pc:spChg chg="mod">
          <ac:chgData name="Deepak  Rayathurai" userId="dfe64023-59bc-48ea-8a98-192afc04d5aa" providerId="ADAL" clId="{00DD21C6-17A9-40D8-9AAC-7363B92C401C}" dt="2022-10-08T09:40:02.500" v="169" actId="207"/>
          <ac:spMkLst>
            <pc:docMk/>
            <pc:sldMk cId="2086602242" sldId="266"/>
            <ac:spMk id="3" creationId="{3F099A20-C1BB-92FB-0E67-186156053CFB}"/>
          </ac:spMkLst>
        </pc:spChg>
      </pc:sldChg>
      <pc:sldChg chg="modSp add mod">
        <pc:chgData name="Deepak  Rayathurai" userId="dfe64023-59bc-48ea-8a98-192afc04d5aa" providerId="ADAL" clId="{00DD21C6-17A9-40D8-9AAC-7363B92C401C}" dt="2022-10-08T09:40:06.448" v="170" actId="207"/>
        <pc:sldMkLst>
          <pc:docMk/>
          <pc:sldMk cId="2699142709" sldId="267"/>
        </pc:sldMkLst>
        <pc:spChg chg="mod">
          <ac:chgData name="Deepak  Rayathurai" userId="dfe64023-59bc-48ea-8a98-192afc04d5aa" providerId="ADAL" clId="{00DD21C6-17A9-40D8-9AAC-7363B92C401C}" dt="2022-10-08T09:40:06.448" v="170" actId="207"/>
          <ac:spMkLst>
            <pc:docMk/>
            <pc:sldMk cId="2699142709" sldId="267"/>
            <ac:spMk id="3" creationId="{3F099A20-C1BB-92FB-0E67-186156053CFB}"/>
          </ac:spMkLst>
        </pc:spChg>
      </pc:sldChg>
      <pc:sldChg chg="modSp add mod">
        <pc:chgData name="Deepak  Rayathurai" userId="dfe64023-59bc-48ea-8a98-192afc04d5aa" providerId="ADAL" clId="{00DD21C6-17A9-40D8-9AAC-7363B92C401C}" dt="2022-10-08T09:40:11.919" v="171" actId="207"/>
        <pc:sldMkLst>
          <pc:docMk/>
          <pc:sldMk cId="226703152" sldId="268"/>
        </pc:sldMkLst>
        <pc:spChg chg="mod">
          <ac:chgData name="Deepak  Rayathurai" userId="dfe64023-59bc-48ea-8a98-192afc04d5aa" providerId="ADAL" clId="{00DD21C6-17A9-40D8-9AAC-7363B92C401C}" dt="2022-10-08T09:39:21.520" v="155" actId="20577"/>
          <ac:spMkLst>
            <pc:docMk/>
            <pc:sldMk cId="226703152" sldId="268"/>
            <ac:spMk id="2" creationId="{7F814AFC-27DD-07A7-A6FC-E1FD11FF598D}"/>
          </ac:spMkLst>
        </pc:spChg>
        <pc:spChg chg="mod">
          <ac:chgData name="Deepak  Rayathurai" userId="dfe64023-59bc-48ea-8a98-192afc04d5aa" providerId="ADAL" clId="{00DD21C6-17A9-40D8-9AAC-7363B92C401C}" dt="2022-10-08T09:40:11.919" v="171" actId="207"/>
          <ac:spMkLst>
            <pc:docMk/>
            <pc:sldMk cId="226703152" sldId="268"/>
            <ac:spMk id="3" creationId="{3F099A20-C1BB-92FB-0E67-186156053CFB}"/>
          </ac:spMkLst>
        </pc:spChg>
      </pc:sldChg>
      <pc:sldChg chg="modSp add mod">
        <pc:chgData name="Deepak  Rayathurai" userId="dfe64023-59bc-48ea-8a98-192afc04d5aa" providerId="ADAL" clId="{00DD21C6-17A9-40D8-9AAC-7363B92C401C}" dt="2022-10-08T09:40:17.297" v="172" actId="207"/>
        <pc:sldMkLst>
          <pc:docMk/>
          <pc:sldMk cId="2373209427" sldId="269"/>
        </pc:sldMkLst>
        <pc:spChg chg="mod">
          <ac:chgData name="Deepak  Rayathurai" userId="dfe64023-59bc-48ea-8a98-192afc04d5aa" providerId="ADAL" clId="{00DD21C6-17A9-40D8-9AAC-7363B92C401C}" dt="2022-10-08T09:39:40.339" v="166" actId="20577"/>
          <ac:spMkLst>
            <pc:docMk/>
            <pc:sldMk cId="2373209427" sldId="269"/>
            <ac:spMk id="2" creationId="{7F814AFC-27DD-07A7-A6FC-E1FD11FF598D}"/>
          </ac:spMkLst>
        </pc:spChg>
        <pc:spChg chg="mod">
          <ac:chgData name="Deepak  Rayathurai" userId="dfe64023-59bc-48ea-8a98-192afc04d5aa" providerId="ADAL" clId="{00DD21C6-17A9-40D8-9AAC-7363B92C401C}" dt="2022-10-08T09:40:17.297" v="172" actId="207"/>
          <ac:spMkLst>
            <pc:docMk/>
            <pc:sldMk cId="2373209427" sldId="269"/>
            <ac:spMk id="3" creationId="{3F099A20-C1BB-92FB-0E67-186156053CFB}"/>
          </ac:spMkLst>
        </pc:spChg>
      </pc:sldChg>
      <pc:sldChg chg="addSp delSp modSp add mod">
        <pc:chgData name="Deepak  Rayathurai" userId="dfe64023-59bc-48ea-8a98-192afc04d5aa" providerId="ADAL" clId="{00DD21C6-17A9-40D8-9AAC-7363B92C401C}" dt="2022-10-08T09:42:49.972" v="207"/>
        <pc:sldMkLst>
          <pc:docMk/>
          <pc:sldMk cId="1213699723" sldId="270"/>
        </pc:sldMkLst>
        <pc:spChg chg="mod">
          <ac:chgData name="Deepak  Rayathurai" userId="dfe64023-59bc-48ea-8a98-192afc04d5aa" providerId="ADAL" clId="{00DD21C6-17A9-40D8-9AAC-7363B92C401C}" dt="2022-10-08T09:40:40.414" v="180" actId="20577"/>
          <ac:spMkLst>
            <pc:docMk/>
            <pc:sldMk cId="1213699723" sldId="270"/>
            <ac:spMk id="2" creationId="{7F814AFC-27DD-07A7-A6FC-E1FD11FF598D}"/>
          </ac:spMkLst>
        </pc:spChg>
        <pc:spChg chg="mod">
          <ac:chgData name="Deepak  Rayathurai" userId="dfe64023-59bc-48ea-8a98-192afc04d5aa" providerId="ADAL" clId="{00DD21C6-17A9-40D8-9AAC-7363B92C401C}" dt="2022-10-08T09:40:53.191" v="182" actId="207"/>
          <ac:spMkLst>
            <pc:docMk/>
            <pc:sldMk cId="1213699723" sldId="270"/>
            <ac:spMk id="3" creationId="{3F099A20-C1BB-92FB-0E67-186156053CFB}"/>
          </ac:spMkLst>
        </pc:spChg>
        <pc:spChg chg="add del mod">
          <ac:chgData name="Deepak  Rayathurai" userId="dfe64023-59bc-48ea-8a98-192afc04d5aa" providerId="ADAL" clId="{00DD21C6-17A9-40D8-9AAC-7363B92C401C}" dt="2022-10-08T09:42:49.972" v="207"/>
          <ac:spMkLst>
            <pc:docMk/>
            <pc:sldMk cId="1213699723" sldId="270"/>
            <ac:spMk id="5" creationId="{BEF157EB-388B-26EF-BF90-FDF977A85D27}"/>
          </ac:spMkLst>
        </pc:spChg>
      </pc:sldChg>
      <pc:sldChg chg="modSp add mod">
        <pc:chgData name="Deepak  Rayathurai" userId="dfe64023-59bc-48ea-8a98-192afc04d5aa" providerId="ADAL" clId="{00DD21C6-17A9-40D8-9AAC-7363B92C401C}" dt="2022-10-08T09:42:53.597" v="208" actId="207"/>
        <pc:sldMkLst>
          <pc:docMk/>
          <pc:sldMk cId="1819651277" sldId="271"/>
        </pc:sldMkLst>
        <pc:spChg chg="mod">
          <ac:chgData name="Deepak  Rayathurai" userId="dfe64023-59bc-48ea-8a98-192afc04d5aa" providerId="ADAL" clId="{00DD21C6-17A9-40D8-9AAC-7363B92C401C}" dt="2022-10-08T09:41:12.177" v="188" actId="20577"/>
          <ac:spMkLst>
            <pc:docMk/>
            <pc:sldMk cId="1819651277" sldId="271"/>
            <ac:spMk id="2" creationId="{7F814AFC-27DD-07A7-A6FC-E1FD11FF598D}"/>
          </ac:spMkLst>
        </pc:spChg>
        <pc:spChg chg="mod">
          <ac:chgData name="Deepak  Rayathurai" userId="dfe64023-59bc-48ea-8a98-192afc04d5aa" providerId="ADAL" clId="{00DD21C6-17A9-40D8-9AAC-7363B92C401C}" dt="2022-10-08T09:42:53.597" v="208" actId="207"/>
          <ac:spMkLst>
            <pc:docMk/>
            <pc:sldMk cId="1819651277" sldId="271"/>
            <ac:spMk id="3" creationId="{3F099A20-C1BB-92FB-0E67-186156053CFB}"/>
          </ac:spMkLst>
        </pc:spChg>
      </pc:sldChg>
      <pc:sldChg chg="modSp add mod">
        <pc:chgData name="Deepak  Rayathurai" userId="dfe64023-59bc-48ea-8a98-192afc04d5aa" providerId="ADAL" clId="{00DD21C6-17A9-40D8-9AAC-7363B92C401C}" dt="2022-10-08T09:43:00.793" v="209" actId="207"/>
        <pc:sldMkLst>
          <pc:docMk/>
          <pc:sldMk cId="3783243326" sldId="272"/>
        </pc:sldMkLst>
        <pc:spChg chg="mod">
          <ac:chgData name="Deepak  Rayathurai" userId="dfe64023-59bc-48ea-8a98-192afc04d5aa" providerId="ADAL" clId="{00DD21C6-17A9-40D8-9AAC-7363B92C401C}" dt="2022-10-08T09:41:34.299" v="196" actId="20577"/>
          <ac:spMkLst>
            <pc:docMk/>
            <pc:sldMk cId="3783243326" sldId="272"/>
            <ac:spMk id="2" creationId="{7F814AFC-27DD-07A7-A6FC-E1FD11FF598D}"/>
          </ac:spMkLst>
        </pc:spChg>
        <pc:spChg chg="mod">
          <ac:chgData name="Deepak  Rayathurai" userId="dfe64023-59bc-48ea-8a98-192afc04d5aa" providerId="ADAL" clId="{00DD21C6-17A9-40D8-9AAC-7363B92C401C}" dt="2022-10-08T09:43:00.793" v="209" actId="207"/>
          <ac:spMkLst>
            <pc:docMk/>
            <pc:sldMk cId="3783243326" sldId="272"/>
            <ac:spMk id="3" creationId="{3F099A20-C1BB-92FB-0E67-186156053CF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6429BC-197E-499C-B59E-583EBA3F20E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26F556C-5F79-411E-880F-937B7A984BE9}">
      <dgm:prSet/>
      <dgm:spPr/>
      <dgm:t>
        <a:bodyPr/>
        <a:lstStyle/>
        <a:p>
          <a:r>
            <a:rPr lang="en-GB" dirty="0"/>
            <a:t>Introduction of ETL</a:t>
          </a:r>
          <a:endParaRPr lang="en-US" dirty="0"/>
        </a:p>
      </dgm:t>
    </dgm:pt>
    <dgm:pt modelId="{32111C3B-B1C3-4DD0-9A47-016F8D5B2E79}" type="parTrans" cxnId="{4B51CBDE-4E08-4C68-B454-20C8651B4EA9}">
      <dgm:prSet/>
      <dgm:spPr/>
      <dgm:t>
        <a:bodyPr/>
        <a:lstStyle/>
        <a:p>
          <a:endParaRPr lang="en-US"/>
        </a:p>
      </dgm:t>
    </dgm:pt>
    <dgm:pt modelId="{1ADEBD87-0464-486F-9CCD-AA52A889EDF4}" type="sibTrans" cxnId="{4B51CBDE-4E08-4C68-B454-20C8651B4EA9}">
      <dgm:prSet/>
      <dgm:spPr/>
      <dgm:t>
        <a:bodyPr/>
        <a:lstStyle/>
        <a:p>
          <a:endParaRPr lang="en-US"/>
        </a:p>
      </dgm:t>
    </dgm:pt>
    <dgm:pt modelId="{3B5B72EF-D92F-45A8-A8C0-E95CD8006ABB}">
      <dgm:prSet/>
      <dgm:spPr/>
      <dgm:t>
        <a:bodyPr/>
        <a:lstStyle/>
        <a:p>
          <a:r>
            <a:rPr lang="en-GB" dirty="0"/>
            <a:t>Packages in python </a:t>
          </a:r>
          <a:endParaRPr lang="en-US" dirty="0"/>
        </a:p>
      </dgm:t>
    </dgm:pt>
    <dgm:pt modelId="{1A6D7F64-0481-4DA2-B83B-E838DD7D0A64}" type="parTrans" cxnId="{1497BA68-5BD7-4568-AE02-6C05C6632EA5}">
      <dgm:prSet/>
      <dgm:spPr/>
      <dgm:t>
        <a:bodyPr/>
        <a:lstStyle/>
        <a:p>
          <a:endParaRPr lang="en-US"/>
        </a:p>
      </dgm:t>
    </dgm:pt>
    <dgm:pt modelId="{A11E0B8E-BB68-4498-831A-EC639A6B1FBC}" type="sibTrans" cxnId="{1497BA68-5BD7-4568-AE02-6C05C6632EA5}">
      <dgm:prSet/>
      <dgm:spPr/>
      <dgm:t>
        <a:bodyPr/>
        <a:lstStyle/>
        <a:p>
          <a:endParaRPr lang="en-US"/>
        </a:p>
      </dgm:t>
    </dgm:pt>
    <dgm:pt modelId="{5677F721-472C-44A0-B850-43C7B691DD13}">
      <dgm:prSet/>
      <dgm:spPr/>
      <dgm:t>
        <a:bodyPr/>
        <a:lstStyle/>
        <a:p>
          <a:r>
            <a:rPr lang="en-US" dirty="0"/>
            <a:t>Brief Introduction</a:t>
          </a:r>
        </a:p>
      </dgm:t>
    </dgm:pt>
    <dgm:pt modelId="{5B321410-C150-43BE-BACC-46FCEFAE72AC}" type="parTrans" cxnId="{4EF48FA8-89C8-4278-886C-A0D33ECCAF9C}">
      <dgm:prSet/>
      <dgm:spPr/>
      <dgm:t>
        <a:bodyPr/>
        <a:lstStyle/>
        <a:p>
          <a:endParaRPr lang="en-US"/>
        </a:p>
      </dgm:t>
    </dgm:pt>
    <dgm:pt modelId="{2F238EB6-F3FE-4A60-8829-CD249E319B2A}" type="sibTrans" cxnId="{4EF48FA8-89C8-4278-886C-A0D33ECCAF9C}">
      <dgm:prSet/>
      <dgm:spPr/>
      <dgm:t>
        <a:bodyPr/>
        <a:lstStyle/>
        <a:p>
          <a:endParaRPr lang="en-US"/>
        </a:p>
      </dgm:t>
    </dgm:pt>
    <dgm:pt modelId="{5FEF452F-8518-4EE4-B91E-154991E134AA}">
      <dgm:prSet/>
      <dgm:spPr/>
      <dgm:t>
        <a:bodyPr/>
        <a:lstStyle/>
        <a:p>
          <a:r>
            <a:rPr lang="en-US" dirty="0"/>
            <a:t>Queries</a:t>
          </a:r>
        </a:p>
      </dgm:t>
    </dgm:pt>
    <dgm:pt modelId="{DD0B50D9-48C1-4D14-BBB6-E17F53789FE0}" type="parTrans" cxnId="{7D113DE2-65D9-49DD-8BE4-2C56986A4533}">
      <dgm:prSet/>
      <dgm:spPr/>
      <dgm:t>
        <a:bodyPr/>
        <a:lstStyle/>
        <a:p>
          <a:endParaRPr lang="en-US"/>
        </a:p>
      </dgm:t>
    </dgm:pt>
    <dgm:pt modelId="{298D6C22-70B0-4BCD-A4BA-68B5336236D5}" type="sibTrans" cxnId="{7D113DE2-65D9-49DD-8BE4-2C56986A4533}">
      <dgm:prSet/>
      <dgm:spPr/>
      <dgm:t>
        <a:bodyPr/>
        <a:lstStyle/>
        <a:p>
          <a:endParaRPr lang="en-US"/>
        </a:p>
      </dgm:t>
    </dgm:pt>
    <dgm:pt modelId="{F9D4832C-2373-4B69-97A2-6CA507249560}" type="pres">
      <dgm:prSet presAssocID="{376429BC-197E-499C-B59E-583EBA3F20EA}" presName="outerComposite" presStyleCnt="0">
        <dgm:presLayoutVars>
          <dgm:chMax val="5"/>
          <dgm:dir/>
          <dgm:resizeHandles val="exact"/>
        </dgm:presLayoutVars>
      </dgm:prSet>
      <dgm:spPr/>
    </dgm:pt>
    <dgm:pt modelId="{E3209919-524A-4244-9D14-0AA622779B7C}" type="pres">
      <dgm:prSet presAssocID="{376429BC-197E-499C-B59E-583EBA3F20EA}" presName="dummyMaxCanvas" presStyleCnt="0">
        <dgm:presLayoutVars/>
      </dgm:prSet>
      <dgm:spPr/>
    </dgm:pt>
    <dgm:pt modelId="{2E667F1A-89ED-43FF-A44E-E1B7D1B13467}" type="pres">
      <dgm:prSet presAssocID="{376429BC-197E-499C-B59E-583EBA3F20EA}" presName="FourNodes_1" presStyleLbl="node1" presStyleIdx="0" presStyleCnt="4">
        <dgm:presLayoutVars>
          <dgm:bulletEnabled val="1"/>
        </dgm:presLayoutVars>
      </dgm:prSet>
      <dgm:spPr/>
    </dgm:pt>
    <dgm:pt modelId="{33BCDE04-0473-4270-8733-3E70C1253AFD}" type="pres">
      <dgm:prSet presAssocID="{376429BC-197E-499C-B59E-583EBA3F20EA}" presName="FourNodes_2" presStyleLbl="node1" presStyleIdx="1" presStyleCnt="4">
        <dgm:presLayoutVars>
          <dgm:bulletEnabled val="1"/>
        </dgm:presLayoutVars>
      </dgm:prSet>
      <dgm:spPr/>
    </dgm:pt>
    <dgm:pt modelId="{45BEA8F1-DE8C-48E2-BD63-349AD2538D61}" type="pres">
      <dgm:prSet presAssocID="{376429BC-197E-499C-B59E-583EBA3F20EA}" presName="FourNodes_3" presStyleLbl="node1" presStyleIdx="2" presStyleCnt="4">
        <dgm:presLayoutVars>
          <dgm:bulletEnabled val="1"/>
        </dgm:presLayoutVars>
      </dgm:prSet>
      <dgm:spPr/>
    </dgm:pt>
    <dgm:pt modelId="{65135CC6-0E5A-48A1-B966-7A40CB4E8D32}" type="pres">
      <dgm:prSet presAssocID="{376429BC-197E-499C-B59E-583EBA3F20EA}" presName="FourNodes_4" presStyleLbl="node1" presStyleIdx="3" presStyleCnt="4">
        <dgm:presLayoutVars>
          <dgm:bulletEnabled val="1"/>
        </dgm:presLayoutVars>
      </dgm:prSet>
      <dgm:spPr/>
    </dgm:pt>
    <dgm:pt modelId="{59056F8E-E300-4404-A8DF-6EAEBF412B54}" type="pres">
      <dgm:prSet presAssocID="{376429BC-197E-499C-B59E-583EBA3F20EA}" presName="FourConn_1-2" presStyleLbl="fgAccFollowNode1" presStyleIdx="0" presStyleCnt="3">
        <dgm:presLayoutVars>
          <dgm:bulletEnabled val="1"/>
        </dgm:presLayoutVars>
      </dgm:prSet>
      <dgm:spPr/>
    </dgm:pt>
    <dgm:pt modelId="{5839F0C2-631F-4B49-AB00-06552FDB34C9}" type="pres">
      <dgm:prSet presAssocID="{376429BC-197E-499C-B59E-583EBA3F20EA}" presName="FourConn_2-3" presStyleLbl="fgAccFollowNode1" presStyleIdx="1" presStyleCnt="3">
        <dgm:presLayoutVars>
          <dgm:bulletEnabled val="1"/>
        </dgm:presLayoutVars>
      </dgm:prSet>
      <dgm:spPr/>
    </dgm:pt>
    <dgm:pt modelId="{0476231C-9CD8-4B3F-A5EA-134244DA6255}" type="pres">
      <dgm:prSet presAssocID="{376429BC-197E-499C-B59E-583EBA3F20EA}" presName="FourConn_3-4" presStyleLbl="fgAccFollowNode1" presStyleIdx="2" presStyleCnt="3">
        <dgm:presLayoutVars>
          <dgm:bulletEnabled val="1"/>
        </dgm:presLayoutVars>
      </dgm:prSet>
      <dgm:spPr/>
    </dgm:pt>
    <dgm:pt modelId="{9276579D-9699-4E15-ACEF-B736834F5C2E}" type="pres">
      <dgm:prSet presAssocID="{376429BC-197E-499C-B59E-583EBA3F20EA}" presName="FourNodes_1_text" presStyleLbl="node1" presStyleIdx="3" presStyleCnt="4">
        <dgm:presLayoutVars>
          <dgm:bulletEnabled val="1"/>
        </dgm:presLayoutVars>
      </dgm:prSet>
      <dgm:spPr/>
    </dgm:pt>
    <dgm:pt modelId="{5DAF00B2-03CD-4B7A-B4A5-677F9A8EA232}" type="pres">
      <dgm:prSet presAssocID="{376429BC-197E-499C-B59E-583EBA3F20EA}" presName="FourNodes_2_text" presStyleLbl="node1" presStyleIdx="3" presStyleCnt="4">
        <dgm:presLayoutVars>
          <dgm:bulletEnabled val="1"/>
        </dgm:presLayoutVars>
      </dgm:prSet>
      <dgm:spPr/>
    </dgm:pt>
    <dgm:pt modelId="{D896794A-B8FE-4A09-8E91-206C5CD83865}" type="pres">
      <dgm:prSet presAssocID="{376429BC-197E-499C-B59E-583EBA3F20EA}" presName="FourNodes_3_text" presStyleLbl="node1" presStyleIdx="3" presStyleCnt="4">
        <dgm:presLayoutVars>
          <dgm:bulletEnabled val="1"/>
        </dgm:presLayoutVars>
      </dgm:prSet>
      <dgm:spPr/>
    </dgm:pt>
    <dgm:pt modelId="{E0C6A649-A69C-4E59-BF1D-61C353253DC1}" type="pres">
      <dgm:prSet presAssocID="{376429BC-197E-499C-B59E-583EBA3F20EA}" presName="FourNodes_4_text" presStyleLbl="node1" presStyleIdx="3" presStyleCnt="4">
        <dgm:presLayoutVars>
          <dgm:bulletEnabled val="1"/>
        </dgm:presLayoutVars>
      </dgm:prSet>
      <dgm:spPr/>
    </dgm:pt>
  </dgm:ptLst>
  <dgm:cxnLst>
    <dgm:cxn modelId="{B4EBED05-16CD-405D-8493-94A535165900}" type="presOf" srcId="{376429BC-197E-499C-B59E-583EBA3F20EA}" destId="{F9D4832C-2373-4B69-97A2-6CA507249560}" srcOrd="0" destOrd="0" presId="urn:microsoft.com/office/officeart/2005/8/layout/vProcess5"/>
    <dgm:cxn modelId="{46F8D73A-0C69-4FAD-8889-C8F680EA601F}" type="presOf" srcId="{D26F556C-5F79-411E-880F-937B7A984BE9}" destId="{9276579D-9699-4E15-ACEF-B736834F5C2E}" srcOrd="1" destOrd="0" presId="urn:microsoft.com/office/officeart/2005/8/layout/vProcess5"/>
    <dgm:cxn modelId="{1497BA68-5BD7-4568-AE02-6C05C6632EA5}" srcId="{376429BC-197E-499C-B59E-583EBA3F20EA}" destId="{3B5B72EF-D92F-45A8-A8C0-E95CD8006ABB}" srcOrd="1" destOrd="0" parTransId="{1A6D7F64-0481-4DA2-B83B-E838DD7D0A64}" sibTransId="{A11E0B8E-BB68-4498-831A-EC639A6B1FBC}"/>
    <dgm:cxn modelId="{DBDF5B57-E772-4449-9C3D-D0546B865E78}" type="presOf" srcId="{A11E0B8E-BB68-4498-831A-EC639A6B1FBC}" destId="{5839F0C2-631F-4B49-AB00-06552FDB34C9}" srcOrd="0" destOrd="0" presId="urn:microsoft.com/office/officeart/2005/8/layout/vProcess5"/>
    <dgm:cxn modelId="{1F19BC7B-170D-4E5E-BD3C-BE5FD34CEFB5}" type="presOf" srcId="{D26F556C-5F79-411E-880F-937B7A984BE9}" destId="{2E667F1A-89ED-43FF-A44E-E1B7D1B13467}" srcOrd="0" destOrd="0" presId="urn:microsoft.com/office/officeart/2005/8/layout/vProcess5"/>
    <dgm:cxn modelId="{41C3F27E-1A48-4E2A-8A05-6067C6FDC57B}" type="presOf" srcId="{5677F721-472C-44A0-B850-43C7B691DD13}" destId="{45BEA8F1-DE8C-48E2-BD63-349AD2538D61}" srcOrd="0" destOrd="0" presId="urn:microsoft.com/office/officeart/2005/8/layout/vProcess5"/>
    <dgm:cxn modelId="{4EF48FA8-89C8-4278-886C-A0D33ECCAF9C}" srcId="{376429BC-197E-499C-B59E-583EBA3F20EA}" destId="{5677F721-472C-44A0-B850-43C7B691DD13}" srcOrd="2" destOrd="0" parTransId="{5B321410-C150-43BE-BACC-46FCEFAE72AC}" sibTransId="{2F238EB6-F3FE-4A60-8829-CD249E319B2A}"/>
    <dgm:cxn modelId="{A6ED37BF-9239-4A7D-B9CB-93F8B1D45732}" type="presOf" srcId="{3B5B72EF-D92F-45A8-A8C0-E95CD8006ABB}" destId="{33BCDE04-0473-4270-8733-3E70C1253AFD}" srcOrd="0" destOrd="0" presId="urn:microsoft.com/office/officeart/2005/8/layout/vProcess5"/>
    <dgm:cxn modelId="{D81BDCBF-31F9-4288-B47A-5552BA715206}" type="presOf" srcId="{1ADEBD87-0464-486F-9CCD-AA52A889EDF4}" destId="{59056F8E-E300-4404-A8DF-6EAEBF412B54}" srcOrd="0" destOrd="0" presId="urn:microsoft.com/office/officeart/2005/8/layout/vProcess5"/>
    <dgm:cxn modelId="{A8E6A2CC-F115-4FDB-AD8E-88F6E669AF46}" type="presOf" srcId="{2F238EB6-F3FE-4A60-8829-CD249E319B2A}" destId="{0476231C-9CD8-4B3F-A5EA-134244DA6255}" srcOrd="0" destOrd="0" presId="urn:microsoft.com/office/officeart/2005/8/layout/vProcess5"/>
    <dgm:cxn modelId="{4B81C3CE-C446-47B2-9089-46BD482C2B4D}" type="presOf" srcId="{5677F721-472C-44A0-B850-43C7B691DD13}" destId="{D896794A-B8FE-4A09-8E91-206C5CD83865}" srcOrd="1" destOrd="0" presId="urn:microsoft.com/office/officeart/2005/8/layout/vProcess5"/>
    <dgm:cxn modelId="{83C31BD2-E331-4C25-B598-B46A6C98AD37}" type="presOf" srcId="{5FEF452F-8518-4EE4-B91E-154991E134AA}" destId="{65135CC6-0E5A-48A1-B966-7A40CB4E8D32}" srcOrd="0" destOrd="0" presId="urn:microsoft.com/office/officeart/2005/8/layout/vProcess5"/>
    <dgm:cxn modelId="{4B51CBDE-4E08-4C68-B454-20C8651B4EA9}" srcId="{376429BC-197E-499C-B59E-583EBA3F20EA}" destId="{D26F556C-5F79-411E-880F-937B7A984BE9}" srcOrd="0" destOrd="0" parTransId="{32111C3B-B1C3-4DD0-9A47-016F8D5B2E79}" sibTransId="{1ADEBD87-0464-486F-9CCD-AA52A889EDF4}"/>
    <dgm:cxn modelId="{7D113DE2-65D9-49DD-8BE4-2C56986A4533}" srcId="{376429BC-197E-499C-B59E-583EBA3F20EA}" destId="{5FEF452F-8518-4EE4-B91E-154991E134AA}" srcOrd="3" destOrd="0" parTransId="{DD0B50D9-48C1-4D14-BBB6-E17F53789FE0}" sibTransId="{298D6C22-70B0-4BCD-A4BA-68B5336236D5}"/>
    <dgm:cxn modelId="{AC21CAE5-627A-46A8-B886-C831F920232A}" type="presOf" srcId="{5FEF452F-8518-4EE4-B91E-154991E134AA}" destId="{E0C6A649-A69C-4E59-BF1D-61C353253DC1}" srcOrd="1" destOrd="0" presId="urn:microsoft.com/office/officeart/2005/8/layout/vProcess5"/>
    <dgm:cxn modelId="{3811AEEE-9571-429B-9723-5E8029D31994}" type="presOf" srcId="{3B5B72EF-D92F-45A8-A8C0-E95CD8006ABB}" destId="{5DAF00B2-03CD-4B7A-B4A5-677F9A8EA232}" srcOrd="1" destOrd="0" presId="urn:microsoft.com/office/officeart/2005/8/layout/vProcess5"/>
    <dgm:cxn modelId="{194AFE9E-5284-484B-A4CB-1E17D5403A65}" type="presParOf" srcId="{F9D4832C-2373-4B69-97A2-6CA507249560}" destId="{E3209919-524A-4244-9D14-0AA622779B7C}" srcOrd="0" destOrd="0" presId="urn:microsoft.com/office/officeart/2005/8/layout/vProcess5"/>
    <dgm:cxn modelId="{A5DD3DB1-AA4D-43CE-9C21-C9A6F151252F}" type="presParOf" srcId="{F9D4832C-2373-4B69-97A2-6CA507249560}" destId="{2E667F1A-89ED-43FF-A44E-E1B7D1B13467}" srcOrd="1" destOrd="0" presId="urn:microsoft.com/office/officeart/2005/8/layout/vProcess5"/>
    <dgm:cxn modelId="{69830EBF-4B07-44E4-AE85-E30F1B6371D7}" type="presParOf" srcId="{F9D4832C-2373-4B69-97A2-6CA507249560}" destId="{33BCDE04-0473-4270-8733-3E70C1253AFD}" srcOrd="2" destOrd="0" presId="urn:microsoft.com/office/officeart/2005/8/layout/vProcess5"/>
    <dgm:cxn modelId="{1A5D75E2-B460-45ED-B08C-426CC0ECD054}" type="presParOf" srcId="{F9D4832C-2373-4B69-97A2-6CA507249560}" destId="{45BEA8F1-DE8C-48E2-BD63-349AD2538D61}" srcOrd="3" destOrd="0" presId="urn:microsoft.com/office/officeart/2005/8/layout/vProcess5"/>
    <dgm:cxn modelId="{32A1DB6F-CADB-472A-A9B7-4EAD34989C0C}" type="presParOf" srcId="{F9D4832C-2373-4B69-97A2-6CA507249560}" destId="{65135CC6-0E5A-48A1-B966-7A40CB4E8D32}" srcOrd="4" destOrd="0" presId="urn:microsoft.com/office/officeart/2005/8/layout/vProcess5"/>
    <dgm:cxn modelId="{F07DA618-2700-4D6D-8403-C5BD04203523}" type="presParOf" srcId="{F9D4832C-2373-4B69-97A2-6CA507249560}" destId="{59056F8E-E300-4404-A8DF-6EAEBF412B54}" srcOrd="5" destOrd="0" presId="urn:microsoft.com/office/officeart/2005/8/layout/vProcess5"/>
    <dgm:cxn modelId="{14DD35E8-E71C-46FB-BA1E-B071BC2C3CD8}" type="presParOf" srcId="{F9D4832C-2373-4B69-97A2-6CA507249560}" destId="{5839F0C2-631F-4B49-AB00-06552FDB34C9}" srcOrd="6" destOrd="0" presId="urn:microsoft.com/office/officeart/2005/8/layout/vProcess5"/>
    <dgm:cxn modelId="{19DA1185-4FA3-46F0-A3BA-A3FBC8B9030F}" type="presParOf" srcId="{F9D4832C-2373-4B69-97A2-6CA507249560}" destId="{0476231C-9CD8-4B3F-A5EA-134244DA6255}" srcOrd="7" destOrd="0" presId="urn:microsoft.com/office/officeart/2005/8/layout/vProcess5"/>
    <dgm:cxn modelId="{72F8FF9D-ED2C-4227-BDD6-E676C80744EC}" type="presParOf" srcId="{F9D4832C-2373-4B69-97A2-6CA507249560}" destId="{9276579D-9699-4E15-ACEF-B736834F5C2E}" srcOrd="8" destOrd="0" presId="urn:microsoft.com/office/officeart/2005/8/layout/vProcess5"/>
    <dgm:cxn modelId="{7A70BD6F-B802-43A0-9592-E9BF27D26F3F}" type="presParOf" srcId="{F9D4832C-2373-4B69-97A2-6CA507249560}" destId="{5DAF00B2-03CD-4B7A-B4A5-677F9A8EA232}" srcOrd="9" destOrd="0" presId="urn:microsoft.com/office/officeart/2005/8/layout/vProcess5"/>
    <dgm:cxn modelId="{B82B7898-769C-4029-AEC0-0F155715D819}" type="presParOf" srcId="{F9D4832C-2373-4B69-97A2-6CA507249560}" destId="{D896794A-B8FE-4A09-8E91-206C5CD83865}" srcOrd="10" destOrd="0" presId="urn:microsoft.com/office/officeart/2005/8/layout/vProcess5"/>
    <dgm:cxn modelId="{9337850D-2700-441C-A25D-81925B353EBE}" type="presParOf" srcId="{F9D4832C-2373-4B69-97A2-6CA507249560}" destId="{E0C6A649-A69C-4E59-BF1D-61C353253DC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67F1A-89ED-43FF-A44E-E1B7D1B13467}">
      <dsp:nvSpPr>
        <dsp:cNvPr id="0" name=""/>
        <dsp:cNvSpPr/>
      </dsp:nvSpPr>
      <dsp:spPr>
        <a:xfrm>
          <a:off x="0" y="0"/>
          <a:ext cx="8716296" cy="60900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Introduction of ETL</a:t>
          </a:r>
          <a:endParaRPr lang="en-US" sz="2600" kern="1200" dirty="0"/>
        </a:p>
      </dsp:txBody>
      <dsp:txXfrm>
        <a:off x="17837" y="17837"/>
        <a:ext cx="8007673" cy="573329"/>
      </dsp:txXfrm>
    </dsp:sp>
    <dsp:sp modelId="{33BCDE04-0473-4270-8733-3E70C1253AFD}">
      <dsp:nvSpPr>
        <dsp:cNvPr id="0" name=""/>
        <dsp:cNvSpPr/>
      </dsp:nvSpPr>
      <dsp:spPr>
        <a:xfrm>
          <a:off x="729989" y="719731"/>
          <a:ext cx="8716296" cy="60900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Packages in python </a:t>
          </a:r>
          <a:endParaRPr lang="en-US" sz="2600" kern="1200" dirty="0"/>
        </a:p>
      </dsp:txBody>
      <dsp:txXfrm>
        <a:off x="747826" y="737568"/>
        <a:ext cx="7554779" cy="573329"/>
      </dsp:txXfrm>
    </dsp:sp>
    <dsp:sp modelId="{45BEA8F1-DE8C-48E2-BD63-349AD2538D61}">
      <dsp:nvSpPr>
        <dsp:cNvPr id="0" name=""/>
        <dsp:cNvSpPr/>
      </dsp:nvSpPr>
      <dsp:spPr>
        <a:xfrm>
          <a:off x="1449084" y="1439462"/>
          <a:ext cx="8716296" cy="60900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Brief Introduction</a:t>
          </a:r>
        </a:p>
      </dsp:txBody>
      <dsp:txXfrm>
        <a:off x="1466921" y="1457299"/>
        <a:ext cx="7565675" cy="573329"/>
      </dsp:txXfrm>
    </dsp:sp>
    <dsp:sp modelId="{65135CC6-0E5A-48A1-B966-7A40CB4E8D32}">
      <dsp:nvSpPr>
        <dsp:cNvPr id="0" name=""/>
        <dsp:cNvSpPr/>
      </dsp:nvSpPr>
      <dsp:spPr>
        <a:xfrm>
          <a:off x="2179074" y="2159194"/>
          <a:ext cx="8716296" cy="609003"/>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Queries</a:t>
          </a:r>
        </a:p>
      </dsp:txBody>
      <dsp:txXfrm>
        <a:off x="2196911" y="2177031"/>
        <a:ext cx="7554779" cy="573329"/>
      </dsp:txXfrm>
    </dsp:sp>
    <dsp:sp modelId="{59056F8E-E300-4404-A8DF-6EAEBF412B54}">
      <dsp:nvSpPr>
        <dsp:cNvPr id="0" name=""/>
        <dsp:cNvSpPr/>
      </dsp:nvSpPr>
      <dsp:spPr>
        <a:xfrm>
          <a:off x="8320443" y="466441"/>
          <a:ext cx="395852" cy="39585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409510" y="466441"/>
        <a:ext cx="217718" cy="297879"/>
      </dsp:txXfrm>
    </dsp:sp>
    <dsp:sp modelId="{5839F0C2-631F-4B49-AB00-06552FDB34C9}">
      <dsp:nvSpPr>
        <dsp:cNvPr id="0" name=""/>
        <dsp:cNvSpPr/>
      </dsp:nvSpPr>
      <dsp:spPr>
        <a:xfrm>
          <a:off x="9050433" y="1186172"/>
          <a:ext cx="395852" cy="39585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39500" y="1186172"/>
        <a:ext cx="217718" cy="297879"/>
      </dsp:txXfrm>
    </dsp:sp>
    <dsp:sp modelId="{0476231C-9CD8-4B3F-A5EA-134244DA6255}">
      <dsp:nvSpPr>
        <dsp:cNvPr id="0" name=""/>
        <dsp:cNvSpPr/>
      </dsp:nvSpPr>
      <dsp:spPr>
        <a:xfrm>
          <a:off x="9769527" y="1905904"/>
          <a:ext cx="395852" cy="39585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858594" y="1905904"/>
        <a:ext cx="217718" cy="29787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85654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E0779-6724-48C5-93A7-1B6F7BF96FA1}"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201083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580391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49904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415297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226883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959055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109124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291213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16037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41588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E0779-6724-48C5-93A7-1B6F7BF96FA1}"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4604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E0779-6724-48C5-93A7-1B6F7BF96FA1}" type="datetimeFigureOut">
              <a:rPr lang="en-GB" smtClean="0"/>
              <a:t>08/10/2022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22001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19520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41294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124119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E0779-6724-48C5-93A7-1B6F7BF96FA1}"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90123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EE0779-6724-48C5-93A7-1B6F7BF96FA1}" type="datetimeFigureOut">
              <a:rPr lang="en-GB" smtClean="0"/>
              <a:t>08/10/2022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AD020B-78B6-47E1-9FF3-14EBD606C8B8}" type="slidenum">
              <a:rPr lang="en-GB" smtClean="0"/>
              <a:t>‹#›</a:t>
            </a:fld>
            <a:endParaRPr lang="en-GB"/>
          </a:p>
        </p:txBody>
      </p:sp>
    </p:spTree>
    <p:extLst>
      <p:ext uri="{BB962C8B-B14F-4D97-AF65-F5344CB8AC3E}">
        <p14:creationId xmlns:p14="http://schemas.microsoft.com/office/powerpoint/2010/main" val="300596727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onobo-project.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potify/luig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etl.readthedocs.io/en/stab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andas.pydata.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andas.pydata.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ar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irflow.apach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park.apache.org/docs/latest/api/python/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8D8D-1878-16EA-6C51-E0BBE4406BE5}"/>
              </a:ext>
            </a:extLst>
          </p:cNvPr>
          <p:cNvSpPr>
            <a:spLocks noGrp="1"/>
          </p:cNvSpPr>
          <p:nvPr>
            <p:ph type="ctrTitle"/>
          </p:nvPr>
        </p:nvSpPr>
        <p:spPr>
          <a:xfrm>
            <a:off x="3273840" y="2301657"/>
            <a:ext cx="8825658" cy="1252320"/>
          </a:xfrm>
        </p:spPr>
        <p:txBody>
          <a:bodyPr>
            <a:normAutofit/>
          </a:bodyPr>
          <a:lstStyle/>
          <a:p>
            <a:r>
              <a:rPr lang="en-GB" sz="5000" dirty="0"/>
              <a:t>Python in ETL</a:t>
            </a:r>
          </a:p>
        </p:txBody>
      </p:sp>
      <p:sp>
        <p:nvSpPr>
          <p:cNvPr id="3" name="Subtitle 2">
            <a:extLst>
              <a:ext uri="{FF2B5EF4-FFF2-40B4-BE49-F238E27FC236}">
                <a16:creationId xmlns:a16="http://schemas.microsoft.com/office/drawing/2014/main" id="{297904BA-B1B7-B732-E99A-F901E419D64B}"/>
              </a:ext>
            </a:extLst>
          </p:cNvPr>
          <p:cNvSpPr>
            <a:spLocks noGrp="1"/>
          </p:cNvSpPr>
          <p:nvPr>
            <p:ph type="subTitle" idx="1"/>
          </p:nvPr>
        </p:nvSpPr>
        <p:spPr>
          <a:xfrm>
            <a:off x="7289647" y="4310401"/>
            <a:ext cx="9144000" cy="1655762"/>
          </a:xfrm>
        </p:spPr>
        <p:txBody>
          <a:bodyPr/>
          <a:lstStyle/>
          <a:p>
            <a:r>
              <a:rPr lang="en-GB" dirty="0"/>
              <a:t>Deepak Rayathurai</a:t>
            </a:r>
          </a:p>
        </p:txBody>
      </p:sp>
    </p:spTree>
    <p:extLst>
      <p:ext uri="{BB962C8B-B14F-4D97-AF65-F5344CB8AC3E}">
        <p14:creationId xmlns:p14="http://schemas.microsoft.com/office/powerpoint/2010/main" val="141122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Bonobo</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Bonobo</a:t>
            </a:r>
            <a:r>
              <a:rPr lang="en-US" b="0" i="0" dirty="0">
                <a:effectLst/>
                <a:latin typeface="source-serif-pro"/>
              </a:rPr>
              <a:t> is a lightweight ETL tool built using Python. It is simple and relatively easy to learn. It uses the graph concept to create pipelines and also supports the parallel processing of multiple elements in the pipeline. It also has a visual interface where the user can track the progress of the ETL pipeline.</a:t>
            </a:r>
            <a:endParaRPr lang="en-GB" dirty="0">
              <a:latin typeface="+mj-lt"/>
            </a:endParaRPr>
          </a:p>
        </p:txBody>
      </p:sp>
    </p:spTree>
    <p:extLst>
      <p:ext uri="{BB962C8B-B14F-4D97-AF65-F5344CB8AC3E}">
        <p14:creationId xmlns:p14="http://schemas.microsoft.com/office/powerpoint/2010/main" val="181965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Luigi</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Luigi</a:t>
            </a:r>
            <a:r>
              <a:rPr lang="en-US" b="0" i="0" dirty="0">
                <a:effectLst/>
                <a:latin typeface="source-serif-pro"/>
              </a:rPr>
              <a:t> is a Python-based ETL tool that was created by Spotify but now is available as an open-source tool. It is a more sophisticated tool than many on this list and has powerful features for creating complex ETL pipelines. As per their </a:t>
            </a:r>
            <a:r>
              <a:rPr lang="en-US" b="0" i="0" dirty="0" err="1">
                <a:effectLst/>
                <a:latin typeface="source-serif-pro"/>
              </a:rPr>
              <a:t>Github</a:t>
            </a:r>
            <a:r>
              <a:rPr lang="en-US" b="0" i="0" dirty="0">
                <a:effectLst/>
                <a:latin typeface="source-serif-pro"/>
              </a:rPr>
              <a:t> page, “</a:t>
            </a:r>
            <a:r>
              <a:rPr lang="en-US" b="0" i="1" dirty="0">
                <a:effectLst/>
                <a:latin typeface="source-serif-pro"/>
              </a:rPr>
              <a:t>It handles dependency resolution, workflow management, visualization, handling failures, command line integration, and much more”</a:t>
            </a:r>
            <a:endParaRPr lang="en-GB" dirty="0">
              <a:latin typeface="+mj-lt"/>
            </a:endParaRPr>
          </a:p>
        </p:txBody>
      </p:sp>
    </p:spTree>
    <p:extLst>
      <p:ext uri="{BB962C8B-B14F-4D97-AF65-F5344CB8AC3E}">
        <p14:creationId xmlns:p14="http://schemas.microsoft.com/office/powerpoint/2010/main" val="378324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463848" y="2445538"/>
            <a:ext cx="10515600" cy="1325563"/>
          </a:xfrm>
        </p:spPr>
        <p:txBody>
          <a:bodyPr/>
          <a:lstStyle/>
          <a:p>
            <a:pPr algn="ctr"/>
            <a:r>
              <a:rPr lang="en-GB" dirty="0"/>
              <a:t>Demo</a:t>
            </a:r>
          </a:p>
        </p:txBody>
      </p:sp>
    </p:spTree>
    <p:extLst>
      <p:ext uri="{BB962C8B-B14F-4D97-AF65-F5344CB8AC3E}">
        <p14:creationId xmlns:p14="http://schemas.microsoft.com/office/powerpoint/2010/main" val="134498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3">
            <a:extLst>
              <a:ext uri="{FF2B5EF4-FFF2-40B4-BE49-F238E27FC236}">
                <a16:creationId xmlns:a16="http://schemas.microsoft.com/office/drawing/2014/main" id="{736B2432-6FFF-D82F-B73E-6D50FE0F5EF5}"/>
              </a:ext>
            </a:extLst>
          </p:cNvPr>
          <p:cNvPicPr>
            <a:picLocks noChangeAspect="1"/>
          </p:cNvPicPr>
          <p:nvPr/>
        </p:nvPicPr>
        <p:blipFill rotWithShape="1">
          <a:blip r:embed="rId3">
            <a:duotone>
              <a:prstClr val="black"/>
              <a:schemeClr val="accent5">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t>Queries</a:t>
            </a:r>
          </a:p>
        </p:txBody>
      </p:sp>
    </p:spTree>
    <p:extLst>
      <p:ext uri="{BB962C8B-B14F-4D97-AF65-F5344CB8AC3E}">
        <p14:creationId xmlns:p14="http://schemas.microsoft.com/office/powerpoint/2010/main" val="26513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648930" y="629267"/>
            <a:ext cx="9252154" cy="1016654"/>
          </a:xfrm>
        </p:spPr>
        <p:txBody>
          <a:bodyPr>
            <a:normAutofit/>
          </a:bodyPr>
          <a:lstStyle/>
          <a:p>
            <a:r>
              <a:rPr lang="en-GB">
                <a:solidFill>
                  <a:srgbClr val="EBEBEB"/>
                </a:solidFill>
              </a:rPr>
              <a:t>Contents</a:t>
            </a:r>
          </a:p>
        </p:txBody>
      </p:sp>
      <p:sp>
        <p:nvSpPr>
          <p:cNvPr id="13" name="Rectangle 12">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0" name="Content Placeholder 2">
            <a:extLst>
              <a:ext uri="{FF2B5EF4-FFF2-40B4-BE49-F238E27FC236}">
                <a16:creationId xmlns:a16="http://schemas.microsoft.com/office/drawing/2014/main" id="{856AE181-EC1D-5B8A-C6BC-18D8125411D5}"/>
              </a:ext>
            </a:extLst>
          </p:cNvPr>
          <p:cNvGraphicFramePr>
            <a:graphicFrameLocks noGrp="1"/>
          </p:cNvGraphicFramePr>
          <p:nvPr>
            <p:ph idx="1"/>
            <p:extLst>
              <p:ext uri="{D42A27DB-BD31-4B8C-83A1-F6EECF244321}">
                <p14:modId xmlns:p14="http://schemas.microsoft.com/office/powerpoint/2010/main" val="1292778072"/>
              </p:ext>
            </p:extLst>
          </p:nvPr>
        </p:nvGraphicFramePr>
        <p:xfrm>
          <a:off x="648930" y="2810257"/>
          <a:ext cx="10895370" cy="2768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86061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Introduction</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dirty="0">
                <a:solidFill>
                  <a:srgbClr val="292929"/>
                </a:solidFill>
                <a:effectLst/>
                <a:latin typeface="source-serif-pro"/>
              </a:rPr>
              <a:t>ETL is the process of fetching data from one or many systems and loading it into a target data warehouse after doing some intermediate transformations. The market has various ETL tools that can carry out this process.</a:t>
            </a:r>
            <a:endParaRPr lang="en-GB" dirty="0">
              <a:latin typeface="+mj-lt"/>
            </a:endParaRPr>
          </a:p>
        </p:txBody>
      </p:sp>
    </p:spTree>
    <p:extLst>
      <p:ext uri="{BB962C8B-B14F-4D97-AF65-F5344CB8AC3E}">
        <p14:creationId xmlns:p14="http://schemas.microsoft.com/office/powerpoint/2010/main" val="237839229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PETL</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err="1">
                <a:solidFill>
                  <a:srgbClr val="C4E46E"/>
                </a:solidFill>
                <a:effectLst/>
                <a:latin typeface="source-serif-pro"/>
                <a:hlinkClick r:id="rId2">
                  <a:extLst>
                    <a:ext uri="{A12FA001-AC4F-418D-AE19-62706E023703}">
                      <ahyp:hlinkClr xmlns:ahyp="http://schemas.microsoft.com/office/drawing/2018/hyperlinkcolor" val="tx"/>
                    </a:ext>
                  </a:extLst>
                </a:hlinkClick>
              </a:rPr>
              <a:t>Petl</a:t>
            </a:r>
            <a:r>
              <a:rPr lang="en-US" b="0" i="0" u="sng" dirty="0">
                <a:effectLst/>
                <a:latin typeface="source-serif-pro"/>
                <a:hlinkClick r:id="rId2">
                  <a:extLst>
                    <a:ext uri="{A12FA001-AC4F-418D-AE19-62706E023703}">
                      <ahyp:hlinkClr xmlns:ahyp="http://schemas.microsoft.com/office/drawing/2018/hyperlinkcolor" val="tx"/>
                    </a:ext>
                  </a:extLst>
                </a:hlinkClick>
              </a:rPr>
              <a:t> </a:t>
            </a:r>
            <a:r>
              <a:rPr lang="en-US" b="0" i="0" dirty="0">
                <a:effectLst/>
                <a:latin typeface="source-serif-pro"/>
              </a:rPr>
              <a:t>(stands for Python ETL) is a basic tool that offers the standard ETL functionality of importing data from different sources (like csv, XML, </a:t>
            </a:r>
            <a:r>
              <a:rPr lang="en-US" b="0" i="0" dirty="0" err="1">
                <a:effectLst/>
                <a:latin typeface="source-serif-pro"/>
              </a:rPr>
              <a:t>json</a:t>
            </a:r>
            <a:r>
              <a:rPr lang="en-US" b="0" i="0" dirty="0">
                <a:effectLst/>
                <a:latin typeface="source-serif-pro"/>
              </a:rPr>
              <a:t>, text, </a:t>
            </a:r>
            <a:r>
              <a:rPr lang="en-US" b="0" i="0" dirty="0" err="1">
                <a:effectLst/>
                <a:latin typeface="source-serif-pro"/>
              </a:rPr>
              <a:t>xls</a:t>
            </a:r>
            <a:r>
              <a:rPr lang="en-US" b="0" i="0" dirty="0">
                <a:effectLst/>
                <a:latin typeface="source-serif-pro"/>
              </a:rPr>
              <a:t>) into your database. It is trivial in terms of features and does not offer data analytics capabilities like some other tools in the list. However, it does support all the standard transformations like row operation, sorting, joining, and aggregation.</a:t>
            </a:r>
            <a:endParaRPr lang="en-GB" dirty="0">
              <a:latin typeface="+mj-lt"/>
            </a:endParaRPr>
          </a:p>
        </p:txBody>
      </p:sp>
    </p:spTree>
    <p:extLst>
      <p:ext uri="{BB962C8B-B14F-4D97-AF65-F5344CB8AC3E}">
        <p14:creationId xmlns:p14="http://schemas.microsoft.com/office/powerpoint/2010/main" val="260228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Pandas</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Pandas</a:t>
            </a:r>
            <a:r>
              <a:rPr lang="en-US" b="0" i="0" dirty="0">
                <a:effectLst/>
                <a:latin typeface="source-serif-pro"/>
              </a:rPr>
              <a:t> is one of the most popular Python libraries nowadays and is a personal favorite of mine. I’ve used it to process hydrology data, astrophysics data, and drone data. Its rise in popularity is largely due to its use in data science, which is a fast-growing field in itself, and is how I first encountered it.</a:t>
            </a:r>
            <a:endParaRPr lang="en-GB" dirty="0">
              <a:latin typeface="+mj-lt"/>
            </a:endParaRPr>
          </a:p>
        </p:txBody>
      </p:sp>
    </p:spTree>
    <p:extLst>
      <p:ext uri="{BB962C8B-B14F-4D97-AF65-F5344CB8AC3E}">
        <p14:creationId xmlns:p14="http://schemas.microsoft.com/office/powerpoint/2010/main" val="208660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Pandas</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Pandas</a:t>
            </a:r>
            <a:r>
              <a:rPr lang="en-US" b="0" i="0" dirty="0">
                <a:effectLst/>
                <a:latin typeface="source-serif-pro"/>
              </a:rPr>
              <a:t> is one of the most popular Python libraries nowadays and is a personal favorite of mine. I’ve used it to process hydrology data, astrophysics data, and drone data. Its rise in popularity is largely due to its use in data science, which is a fast-growing field in itself, and is how I first encountered it.</a:t>
            </a:r>
            <a:endParaRPr lang="en-GB" dirty="0">
              <a:latin typeface="+mj-lt"/>
            </a:endParaRPr>
          </a:p>
        </p:txBody>
      </p:sp>
    </p:spTree>
    <p:extLst>
      <p:ext uri="{BB962C8B-B14F-4D97-AF65-F5344CB8AC3E}">
        <p14:creationId xmlns:p14="http://schemas.microsoft.com/office/powerpoint/2010/main" val="269914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Mara</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Mara</a:t>
            </a:r>
            <a:r>
              <a:rPr lang="en-US" b="0" i="0" dirty="0">
                <a:effectLst/>
                <a:latin typeface="source-serif-pro"/>
              </a:rPr>
              <a:t> is a Python ETL tool that is lightweight but still offers the standard features for creating an ETL pipeline. It also offers other built-in features like web-based UI and command line integration. Web UI helps to visualize the ETL pipeline execution, which can also be integrated into a Flask based app. It uses PostgreSQL as the data processing engine.</a:t>
            </a:r>
            <a:endParaRPr lang="en-GB" dirty="0">
              <a:latin typeface="+mj-lt"/>
            </a:endParaRPr>
          </a:p>
        </p:txBody>
      </p:sp>
    </p:spTree>
    <p:extLst>
      <p:ext uri="{BB962C8B-B14F-4D97-AF65-F5344CB8AC3E}">
        <p14:creationId xmlns:p14="http://schemas.microsoft.com/office/powerpoint/2010/main" val="22670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Airflow</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Apache Airflow</a:t>
            </a:r>
            <a:r>
              <a:rPr lang="en-US" b="0" i="0" dirty="0">
                <a:effectLst/>
                <a:latin typeface="source-serif-pro"/>
              </a:rPr>
              <a:t> was created by Airbnb and is an open source workflow management tool. It can be used to create data ETL pipelines. Strictly speaking, it is not an ETL tool itself, instead, it is more of an orchestration tool that can be used to create, schedule, and monitor workflows. This means you can use Airflow to create a pipeline by consolidating various independently written modules of your ETL process.</a:t>
            </a:r>
            <a:endParaRPr lang="en-GB" dirty="0">
              <a:latin typeface="+mj-lt"/>
            </a:endParaRPr>
          </a:p>
        </p:txBody>
      </p:sp>
    </p:spTree>
    <p:extLst>
      <p:ext uri="{BB962C8B-B14F-4D97-AF65-F5344CB8AC3E}">
        <p14:creationId xmlns:p14="http://schemas.microsoft.com/office/powerpoint/2010/main" val="237320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err="1">
                <a:solidFill>
                  <a:srgbClr val="FFFFFF"/>
                </a:solidFill>
              </a:rPr>
              <a:t>Pyspark</a:t>
            </a:r>
            <a:endParaRPr lang="en-GB" dirty="0">
              <a:solidFill>
                <a:srgbClr val="FFFFFF"/>
              </a:solidFill>
            </a:endParaRP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err="1">
                <a:effectLst/>
                <a:latin typeface="source-serif-pro"/>
                <a:hlinkClick r:id="rId2">
                  <a:extLst>
                    <a:ext uri="{A12FA001-AC4F-418D-AE19-62706E023703}">
                      <ahyp:hlinkClr xmlns:ahyp="http://schemas.microsoft.com/office/drawing/2018/hyperlinkcolor" val="tx"/>
                    </a:ext>
                  </a:extLst>
                </a:hlinkClick>
              </a:rPr>
              <a:t>Pyspark</a:t>
            </a:r>
            <a:r>
              <a:rPr lang="en-US" b="0" i="0" dirty="0">
                <a:effectLst/>
                <a:latin typeface="source-serif-pro"/>
              </a:rPr>
              <a:t> is the version of Spark which runs on Python and hence the name. As per their website, </a:t>
            </a:r>
            <a:r>
              <a:rPr lang="en-US" b="0" i="1" dirty="0">
                <a:effectLst/>
                <a:latin typeface="source-serif-pro"/>
              </a:rPr>
              <a:t>“Spark is a unified analytics engine for large-scale data processing.”</a:t>
            </a:r>
            <a:endParaRPr lang="en-GB" dirty="0">
              <a:latin typeface="+mj-lt"/>
            </a:endParaRPr>
          </a:p>
        </p:txBody>
      </p:sp>
    </p:spTree>
    <p:extLst>
      <p:ext uri="{BB962C8B-B14F-4D97-AF65-F5344CB8AC3E}">
        <p14:creationId xmlns:p14="http://schemas.microsoft.com/office/powerpoint/2010/main" val="1213699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0</TotalTime>
  <Words>575</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source-serif-pro</vt:lpstr>
      <vt:lpstr>Wingdings 3</vt:lpstr>
      <vt:lpstr>Ion</vt:lpstr>
      <vt:lpstr>Python in ETL</vt:lpstr>
      <vt:lpstr>Contents</vt:lpstr>
      <vt:lpstr>Introduction</vt:lpstr>
      <vt:lpstr>PETL</vt:lpstr>
      <vt:lpstr>Pandas</vt:lpstr>
      <vt:lpstr>Pandas</vt:lpstr>
      <vt:lpstr>Mara</vt:lpstr>
      <vt:lpstr>Airflow</vt:lpstr>
      <vt:lpstr>Pyspark</vt:lpstr>
      <vt:lpstr>Bonobo</vt:lpstr>
      <vt:lpstr>Luigi</vt:lpstr>
      <vt:lpstr>Demo</vt:lpstr>
      <vt:lpstr>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Httpx for Async requests</dc:title>
  <dc:creator>Deepak  Rayathurai</dc:creator>
  <cp:lastModifiedBy>Deepak  Rayathurai</cp:lastModifiedBy>
  <cp:revision>2</cp:revision>
  <dcterms:created xsi:type="dcterms:W3CDTF">2022-09-26T15:05:56Z</dcterms:created>
  <dcterms:modified xsi:type="dcterms:W3CDTF">2022-10-08T09:43:02Z</dcterms:modified>
</cp:coreProperties>
</file>