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70" r:id="rId4"/>
    <p:sldId id="271" r:id="rId5"/>
    <p:sldId id="272" r:id="rId6"/>
    <p:sldId id="273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3617" y="2442953"/>
            <a:ext cx="13353465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155" y="2915685"/>
            <a:ext cx="15050389" cy="221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5802" y="3356051"/>
            <a:ext cx="9156700" cy="313098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065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2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en-IN" sz="5900" spc="-2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590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IN" sz="5900" spc="-20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59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IN" sz="5900" spc="-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IN"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59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5900" spc="-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IN"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-1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9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900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900" spc="-2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900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900" spc="-2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-2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9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5900" spc="-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9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900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900" spc="-2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900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900" spc="-2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2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125" dirty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5900" spc="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900" spc="-4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9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900" spc="-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900" spc="-2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900" spc="-59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900" spc="-10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5900" spc="1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9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900" spc="-5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900" spc="-4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900" spc="-2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9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9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90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3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9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9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90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900" spc="-3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59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9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9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59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38" y="8239760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3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123CA926-5442-2344-D9BA-C98FCF2399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73764-32FE-270C-9537-8A69BFDC247D}"/>
              </a:ext>
            </a:extLst>
          </p:cNvPr>
          <p:cNvSpPr txBox="1"/>
          <p:nvPr/>
        </p:nvSpPr>
        <p:spPr>
          <a:xfrm flipH="1">
            <a:off x="2063748" y="1906984"/>
            <a:ext cx="14173200" cy="61247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TITLE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Password Encryption and Decryption using XOR in C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SUBTITLE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A Simple Mini-Project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NAME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Team F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MEMBERS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3314700" lvl="6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HARIHARASUDHAN N L</a:t>
            </a:r>
          </a:p>
          <a:p>
            <a:pPr marL="3314700" lvl="6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DEEPAKRAJ K</a:t>
            </a:r>
          </a:p>
          <a:p>
            <a:pPr marL="3314700" lvl="6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MADESH M</a:t>
            </a:r>
          </a:p>
          <a:p>
            <a:pPr marL="3314700" lvl="6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ABDUL JABBAR A</a:t>
            </a:r>
          </a:p>
          <a:p>
            <a:pPr marL="3314700" lvl="6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MUKUNTHAN S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984C325-4E0F-59E1-9055-5B4E6EFF442C}"/>
              </a:ext>
            </a:extLst>
          </p:cNvPr>
          <p:cNvSpPr/>
          <p:nvPr/>
        </p:nvSpPr>
        <p:spPr>
          <a:xfrm>
            <a:off x="3778250" y="8618517"/>
            <a:ext cx="10744200" cy="238083"/>
          </a:xfrm>
          <a:prstGeom prst="trapezoid">
            <a:avLst>
              <a:gd name="adj" fmla="val 233689"/>
            </a:avLst>
          </a:prstGeom>
          <a:ln>
            <a:solidFill>
              <a:schemeClr val="bg1"/>
            </a:solidFill>
          </a:ln>
          <a:effectLst>
            <a:glow rad="965200">
              <a:schemeClr val="tx2">
                <a:lumMod val="40000"/>
                <a:lumOff val="60000"/>
                <a:alpha val="11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58157579-5CF4-86BF-B9B5-D95750F40E31}"/>
              </a:ext>
            </a:extLst>
          </p:cNvPr>
          <p:cNvSpPr/>
          <p:nvPr/>
        </p:nvSpPr>
        <p:spPr>
          <a:xfrm rot="10800000">
            <a:off x="3778250" y="963079"/>
            <a:ext cx="10744200" cy="238083"/>
          </a:xfrm>
          <a:prstGeom prst="trapezoid">
            <a:avLst>
              <a:gd name="adj" fmla="val 233689"/>
            </a:avLst>
          </a:prstGeom>
          <a:ln>
            <a:solidFill>
              <a:schemeClr val="bg1"/>
            </a:solidFill>
          </a:ln>
          <a:effectLst>
            <a:glow rad="965200">
              <a:schemeClr val="tx2">
                <a:lumMod val="40000"/>
                <a:lumOff val="60000"/>
                <a:alpha val="11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6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E30B-DDD6-67F4-F244-5FD65D60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950" y="501650"/>
            <a:ext cx="7848600" cy="1015663"/>
          </a:xfrm>
        </p:spPr>
        <p:txBody>
          <a:bodyPr/>
          <a:lstStyle/>
          <a:p>
            <a:r>
              <a:rPr lang="en-I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C091-3E35-B341-654E-59843A1F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99" y="2711450"/>
            <a:ext cx="15292501" cy="487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To securely encrypt and decrypt passwords using XOR operation</a:t>
            </a:r>
          </a:p>
          <a:p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KEY FEATURES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A password string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OUTPUT</a:t>
            </a:r>
            <a:r>
              <a:rPr lang="en-IN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Encrypted password and decrypted password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Concepts Used</a:t>
            </a: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XOR operation (^)String manipulation Functions in C</a:t>
            </a: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4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BFDB-F2FF-2CEA-5C86-1A857A43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A7B-05C0-477A-157C-87D86AB3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35" y="577850"/>
            <a:ext cx="9815515" cy="1015663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</a:t>
            </a:r>
            <a:r>
              <a:rPr lang="en-IN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teps</a:t>
            </a:r>
            <a:r>
              <a:rPr lang="en-I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in the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337F-AE46-D34E-0F7C-88EB84F6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99" y="2406650"/>
            <a:ext cx="15292501" cy="54864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 THE PASSWORD</a:t>
            </a: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User provides a password to be encrypted.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ENCRYPT THE PASSWORD</a:t>
            </a: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Apply XOR operation with a fixed key to generate an encrypted string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DECRYPT THE PASSWORD</a:t>
            </a: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Apply XOR operation again on the encrypted string with the same key to retrieve the original password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DISPLAY RESULTS</a:t>
            </a:r>
            <a:r>
              <a:rPr 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: Show both the encrypted and decrypted passwords</a:t>
            </a:r>
            <a:endParaRPr lang="en-IN" sz="2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D465A-F07D-EF30-D474-4CD40909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35703FD-C477-DC9B-017E-F7D3C481FC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0"/>
            <a:ext cx="18300700" cy="102997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60FDF-D891-75CD-E98C-FA8AB2C6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290320"/>
            <a:ext cx="4305300" cy="6810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 CODE SNIPPET</a:t>
            </a:r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E2760B69-B1A2-7F7E-D3A0-DA310A7938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7384" y="1232844"/>
            <a:ext cx="5823966" cy="8641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A89C42-0395-7DA0-050F-C33A911A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E0DFA3-75DD-1D54-9263-EA412121A07D}"/>
              </a:ext>
            </a:extLst>
          </p:cNvPr>
          <p:cNvSpPr txBox="1">
            <a:spLocks/>
          </p:cNvSpPr>
          <p:nvPr/>
        </p:nvSpPr>
        <p:spPr>
          <a:xfrm>
            <a:off x="539750" y="1232844"/>
            <a:ext cx="9372600" cy="8776553"/>
          </a:xfrm>
          <a:prstGeom prst="flowChartAlternateProcess">
            <a:avLst/>
          </a:prstGeom>
          <a:blipFill>
            <a:blip r:embed="rId4"/>
            <a:tile tx="0" ty="0" sx="100000" sy="100000" flip="none" algn="tl"/>
          </a:blipFill>
          <a:effectLst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lIns="0" tIns="0" rIns="0" bIns="0" anchor="ctr">
            <a:normAutofit fontScale="70000" lnSpcReduction="2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kern="0" dirty="0">
              <a:solidFill>
                <a:schemeClr val="bg1"/>
              </a:solidFill>
              <a:effectLst>
                <a:glow>
                  <a:schemeClr val="bg1">
                    <a:alpha val="36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#include &lt;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stdio.h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&gt;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// Function for Encryption and Decryption using XOR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void ED(char *input, char *output, char key)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{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for (int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0; input[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] != '\0';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++)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{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    output[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] = input[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] ^ key;    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// XOR operation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}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output[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] = '\0’;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int main() 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{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char password[100],encrypted[100],decrypted[100]; 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           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char key = ‘K’;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printf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("Enter the password: ");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scanf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("%[^\n]", password);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ED(password, encrypted, key);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// Encrypt the password</a:t>
            </a:r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printf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("Encrypted password: %s\n", encrypted);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ED(encrypted, decrypted, key);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// Decrypt the password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</a:t>
            </a:r>
            <a:r>
              <a:rPr lang="en-IN" sz="2600" kern="0" dirty="0" err="1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printf</a:t>
            </a:r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("Decrypted password: %s\n", decrypted);</a:t>
            </a:r>
          </a:p>
          <a:p>
            <a:pPr lvl="1" algn="l"/>
            <a:endParaRPr lang="en-IN" sz="2600" kern="0" dirty="0">
              <a:solidFill>
                <a:schemeClr val="tx1"/>
              </a:solidFill>
              <a:effectLst>
                <a:glow rad="228600">
                  <a:schemeClr val="bg1">
                    <a:alpha val="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 return 0;</a:t>
            </a:r>
          </a:p>
          <a:p>
            <a:pPr lvl="1" algn="l"/>
            <a:r>
              <a:rPr lang="en-IN" sz="2600" kern="0" dirty="0">
                <a:solidFill>
                  <a:schemeClr val="tx1"/>
                </a:solidFill>
                <a:effectLst>
                  <a:glow rad="228600">
                    <a:schemeClr val="bg1">
                      <a:alpha val="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4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2936-5934-0278-1D05-CE76A3F5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68B-345D-F712-95F0-DD02C1B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391" y="654050"/>
            <a:ext cx="5395915" cy="1015663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Example Run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DA24-56C9-B883-D6D6-E3F2F05F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2559050"/>
            <a:ext cx="15925799" cy="80010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 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Password :</a:t>
            </a: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myp@ss123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en-US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Steps: 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Perform XOR operation between each character of the password and the key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Encrypted Password: Non-readable text like \u0015H3.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Perform XOR operation again with the key to retrieve the original password.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en-US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Output: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Encrypted Password:</a:t>
            </a: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Non-readable text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Decrypted Password:</a:t>
            </a:r>
            <a:r>
              <a:rPr 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myp@ss123</a:t>
            </a:r>
            <a:endParaRPr lang="en-I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25237" y="8237715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810AB-EDEB-4655-D525-EE1AF347B9A8}"/>
              </a:ext>
            </a:extLst>
          </p:cNvPr>
          <p:cNvSpPr txBox="1"/>
          <p:nvPr/>
        </p:nvSpPr>
        <p:spPr>
          <a:xfrm>
            <a:off x="1233814" y="3678780"/>
            <a:ext cx="379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8080"/>
                </a:highligh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Advantages</a:t>
            </a:r>
            <a:endParaRPr lang="en-IN" sz="4800" dirty="0">
              <a:solidFill>
                <a:schemeClr val="bg1"/>
              </a:solidFill>
              <a:highlight>
                <a:srgbClr val="008080"/>
              </a:highligh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9B294-B631-C00E-2D34-E4BC1BFD844A}"/>
              </a:ext>
            </a:extLst>
          </p:cNvPr>
          <p:cNvSpPr txBox="1"/>
          <p:nvPr/>
        </p:nvSpPr>
        <p:spPr>
          <a:xfrm>
            <a:off x="6259051" y="3706855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scadia Mono SemiBold" panose="020B0609020000020004" pitchFamily="49" charset="0"/>
              <a:buChar char="›"/>
            </a:pPr>
            <a:r>
              <a:rPr lang="en-US" sz="2800" spc="3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Simple and efficient encryption method.</a:t>
            </a:r>
          </a:p>
          <a:p>
            <a:pPr marL="342900" indent="-342900">
              <a:buFont typeface="Cascadia Mono SemiBold" panose="020B0609020000020004" pitchFamily="49" charset="0"/>
              <a:buChar char="›"/>
            </a:pPr>
            <a:r>
              <a:rPr lang="en-US" sz="2800" spc="3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Lightweight algorithm for secure communication.</a:t>
            </a:r>
          </a:p>
          <a:p>
            <a:pPr marL="342900" indent="-342900">
              <a:buFont typeface="Cascadia Mono SemiBold" panose="020B0609020000020004" pitchFamily="49" charset="0"/>
              <a:buChar char="›"/>
            </a:pPr>
            <a:r>
              <a:rPr lang="en-US" sz="2800" spc="3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Demonstrates XOR operation in C programming.</a:t>
            </a:r>
            <a:endParaRPr lang="en-IN" sz="2800" spc="3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"/>
            <a:ext cx="18288000" cy="1028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object 3"/>
          <p:cNvGrpSpPr/>
          <p:nvPr/>
        </p:nvGrpSpPr>
        <p:grpSpPr>
          <a:xfrm>
            <a:off x="466559" y="506152"/>
            <a:ext cx="17355185" cy="9275445"/>
            <a:chOff x="466559" y="506152"/>
            <a:chExt cx="17355185" cy="927544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55" y="3380092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05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05" y="20154"/>
                  </a:lnTo>
                  <a:lnTo>
                    <a:pt x="6559905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5216" y="3798519"/>
            <a:ext cx="5159375" cy="49032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sz="3150" spc="250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15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150" spc="16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3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1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50" spc="7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150" spc="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50" spc="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150" spc="1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15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110" dirty="0">
                <a:solidFill>
                  <a:srgbClr val="FFFFFF"/>
                </a:solidFill>
                <a:latin typeface="Trebuchet MS"/>
                <a:cs typeface="Trebuchet MS"/>
              </a:rPr>
              <a:t>questions?  </a:t>
            </a:r>
            <a:endParaRPr sz="315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50094" y="6340729"/>
            <a:ext cx="3387090" cy="691515"/>
            <a:chOff x="7450094" y="6340729"/>
            <a:chExt cx="3387090" cy="691515"/>
          </a:xfrm>
        </p:grpSpPr>
        <p:sp>
          <p:nvSpPr>
            <p:cNvPr id="11" name="object 11"/>
            <p:cNvSpPr/>
            <p:nvPr/>
          </p:nvSpPr>
          <p:spPr>
            <a:xfrm>
              <a:off x="7450087" y="6340741"/>
              <a:ext cx="1591310" cy="691515"/>
            </a:xfrm>
            <a:custGeom>
              <a:avLst/>
              <a:gdLst/>
              <a:ahLst/>
              <a:cxnLst/>
              <a:rect l="l" t="t" r="r" b="b"/>
              <a:pathLst>
                <a:path w="1591309" h="691515">
                  <a:moveTo>
                    <a:pt x="685685" y="291642"/>
                  </a:moveTo>
                  <a:lnTo>
                    <a:pt x="664489" y="213271"/>
                  </a:lnTo>
                  <a:lnTo>
                    <a:pt x="644766" y="172910"/>
                  </a:lnTo>
                  <a:lnTo>
                    <a:pt x="619734" y="135267"/>
                  </a:lnTo>
                  <a:lnTo>
                    <a:pt x="589521" y="100774"/>
                  </a:lnTo>
                  <a:lnTo>
                    <a:pt x="547751" y="65138"/>
                  </a:lnTo>
                  <a:lnTo>
                    <a:pt x="501637" y="37007"/>
                  </a:lnTo>
                  <a:lnTo>
                    <a:pt x="460616" y="20142"/>
                  </a:lnTo>
                  <a:lnTo>
                    <a:pt x="399656" y="4191"/>
                  </a:lnTo>
                  <a:lnTo>
                    <a:pt x="345465" y="0"/>
                  </a:lnTo>
                  <a:lnTo>
                    <a:pt x="290842" y="4191"/>
                  </a:lnTo>
                  <a:lnTo>
                    <a:pt x="238188" y="16598"/>
                  </a:lnTo>
                  <a:lnTo>
                    <a:pt x="188455" y="37007"/>
                  </a:lnTo>
                  <a:lnTo>
                    <a:pt x="142544" y="65138"/>
                  </a:lnTo>
                  <a:lnTo>
                    <a:pt x="101409" y="100774"/>
                  </a:lnTo>
                  <a:lnTo>
                    <a:pt x="65417" y="142544"/>
                  </a:lnTo>
                  <a:lnTo>
                    <a:pt x="37058" y="188658"/>
                  </a:lnTo>
                  <a:lnTo>
                    <a:pt x="16548" y="238302"/>
                  </a:lnTo>
                  <a:lnTo>
                    <a:pt x="4089" y="290639"/>
                  </a:lnTo>
                  <a:lnTo>
                    <a:pt x="114" y="341960"/>
                  </a:lnTo>
                  <a:lnTo>
                    <a:pt x="0" y="346290"/>
                  </a:lnTo>
                  <a:lnTo>
                    <a:pt x="3924" y="398195"/>
                  </a:lnTo>
                  <a:lnTo>
                    <a:pt x="15913" y="449783"/>
                  </a:lnTo>
                  <a:lnTo>
                    <a:pt x="35737" y="498944"/>
                  </a:lnTo>
                  <a:lnTo>
                    <a:pt x="63258" y="544995"/>
                  </a:lnTo>
                  <a:lnTo>
                    <a:pt x="96342" y="585025"/>
                  </a:lnTo>
                  <a:lnTo>
                    <a:pt x="134708" y="619518"/>
                  </a:lnTo>
                  <a:lnTo>
                    <a:pt x="177647" y="648068"/>
                  </a:lnTo>
                  <a:lnTo>
                    <a:pt x="224523" y="670267"/>
                  </a:lnTo>
                  <a:lnTo>
                    <a:pt x="225958" y="670991"/>
                  </a:lnTo>
                  <a:lnTo>
                    <a:pt x="232435" y="670991"/>
                  </a:lnTo>
                  <a:lnTo>
                    <a:pt x="235318" y="669544"/>
                  </a:lnTo>
                  <a:lnTo>
                    <a:pt x="237477" y="666661"/>
                  </a:lnTo>
                  <a:lnTo>
                    <a:pt x="238836" y="664603"/>
                  </a:lnTo>
                  <a:lnTo>
                    <a:pt x="238912" y="641464"/>
                  </a:lnTo>
                  <a:lnTo>
                    <a:pt x="238912" y="456438"/>
                  </a:lnTo>
                  <a:lnTo>
                    <a:pt x="234594" y="451396"/>
                  </a:lnTo>
                  <a:lnTo>
                    <a:pt x="136690" y="451396"/>
                  </a:lnTo>
                  <a:lnTo>
                    <a:pt x="136690" y="370763"/>
                  </a:lnTo>
                  <a:lnTo>
                    <a:pt x="233883" y="370763"/>
                  </a:lnTo>
                  <a:lnTo>
                    <a:pt x="238912" y="365721"/>
                  </a:lnTo>
                  <a:lnTo>
                    <a:pt x="239014" y="344119"/>
                  </a:lnTo>
                  <a:lnTo>
                    <a:pt x="246049" y="298932"/>
                  </a:lnTo>
                  <a:lnTo>
                    <a:pt x="266077" y="256832"/>
                  </a:lnTo>
                  <a:lnTo>
                    <a:pt x="296862" y="220573"/>
                  </a:lnTo>
                  <a:lnTo>
                    <a:pt x="336283" y="192163"/>
                  </a:lnTo>
                  <a:lnTo>
                    <a:pt x="382231" y="173647"/>
                  </a:lnTo>
                  <a:lnTo>
                    <a:pt x="432574" y="167017"/>
                  </a:lnTo>
                  <a:lnTo>
                    <a:pt x="480098" y="167017"/>
                  </a:lnTo>
                  <a:lnTo>
                    <a:pt x="480098" y="247650"/>
                  </a:lnTo>
                  <a:lnTo>
                    <a:pt x="432574" y="247650"/>
                  </a:lnTo>
                  <a:lnTo>
                    <a:pt x="409765" y="249148"/>
                  </a:lnTo>
                  <a:lnTo>
                    <a:pt x="370116" y="261327"/>
                  </a:lnTo>
                  <a:lnTo>
                    <a:pt x="339293" y="286943"/>
                  </a:lnTo>
                  <a:lnTo>
                    <a:pt x="321894" y="323570"/>
                  </a:lnTo>
                  <a:lnTo>
                    <a:pt x="319544" y="365010"/>
                  </a:lnTo>
                  <a:lnTo>
                    <a:pt x="324586" y="370763"/>
                  </a:lnTo>
                  <a:lnTo>
                    <a:pt x="379310" y="370763"/>
                  </a:lnTo>
                  <a:lnTo>
                    <a:pt x="385064" y="365721"/>
                  </a:lnTo>
                  <a:lnTo>
                    <a:pt x="385064" y="353491"/>
                  </a:lnTo>
                  <a:lnTo>
                    <a:pt x="380022" y="348449"/>
                  </a:lnTo>
                  <a:lnTo>
                    <a:pt x="341147" y="348449"/>
                  </a:lnTo>
                  <a:lnTo>
                    <a:pt x="341147" y="344119"/>
                  </a:lnTo>
                  <a:lnTo>
                    <a:pt x="349554" y="308102"/>
                  </a:lnTo>
                  <a:lnTo>
                    <a:pt x="371195" y="284289"/>
                  </a:lnTo>
                  <a:lnTo>
                    <a:pt x="400672" y="271132"/>
                  </a:lnTo>
                  <a:lnTo>
                    <a:pt x="432574" y="267093"/>
                  </a:lnTo>
                  <a:lnTo>
                    <a:pt x="495935" y="267093"/>
                  </a:lnTo>
                  <a:lnTo>
                    <a:pt x="500976" y="262775"/>
                  </a:lnTo>
                  <a:lnTo>
                    <a:pt x="500976" y="167017"/>
                  </a:lnTo>
                  <a:lnTo>
                    <a:pt x="500976" y="148297"/>
                  </a:lnTo>
                  <a:lnTo>
                    <a:pt x="496646" y="141820"/>
                  </a:lnTo>
                  <a:lnTo>
                    <a:pt x="432574" y="141820"/>
                  </a:lnTo>
                  <a:lnTo>
                    <a:pt x="392684" y="145770"/>
                  </a:lnTo>
                  <a:lnTo>
                    <a:pt x="353745" y="157213"/>
                  </a:lnTo>
                  <a:lnTo>
                    <a:pt x="316953" y="175539"/>
                  </a:lnTo>
                  <a:lnTo>
                    <a:pt x="283552" y="200139"/>
                  </a:lnTo>
                  <a:lnTo>
                    <a:pt x="255282" y="231317"/>
                  </a:lnTo>
                  <a:lnTo>
                    <a:pt x="234505" y="265925"/>
                  </a:lnTo>
                  <a:lnTo>
                    <a:pt x="221691" y="303098"/>
                  </a:lnTo>
                  <a:lnTo>
                    <a:pt x="217322" y="341960"/>
                  </a:lnTo>
                  <a:lnTo>
                    <a:pt x="217322" y="346290"/>
                  </a:lnTo>
                  <a:lnTo>
                    <a:pt x="120853" y="346290"/>
                  </a:lnTo>
                  <a:lnTo>
                    <a:pt x="115087" y="350608"/>
                  </a:lnTo>
                  <a:lnTo>
                    <a:pt x="115087" y="465797"/>
                  </a:lnTo>
                  <a:lnTo>
                    <a:pt x="120129" y="470839"/>
                  </a:lnTo>
                  <a:lnTo>
                    <a:pt x="217322" y="470839"/>
                  </a:lnTo>
                  <a:lnTo>
                    <a:pt x="217322" y="641464"/>
                  </a:lnTo>
                  <a:lnTo>
                    <a:pt x="174790" y="619721"/>
                  </a:lnTo>
                  <a:lnTo>
                    <a:pt x="136601" y="592175"/>
                  </a:lnTo>
                  <a:lnTo>
                    <a:pt x="103149" y="559549"/>
                  </a:lnTo>
                  <a:lnTo>
                    <a:pt x="74853" y="522503"/>
                  </a:lnTo>
                  <a:lnTo>
                    <a:pt x="52133" y="481749"/>
                  </a:lnTo>
                  <a:lnTo>
                    <a:pt x="35382" y="437972"/>
                  </a:lnTo>
                  <a:lnTo>
                    <a:pt x="25031" y="391871"/>
                  </a:lnTo>
                  <a:lnTo>
                    <a:pt x="21501" y="344119"/>
                  </a:lnTo>
                  <a:lnTo>
                    <a:pt x="24993" y="296176"/>
                  </a:lnTo>
                  <a:lnTo>
                    <a:pt x="35179" y="250431"/>
                  </a:lnTo>
                  <a:lnTo>
                    <a:pt x="51549" y="207403"/>
                  </a:lnTo>
                  <a:lnTo>
                    <a:pt x="73596" y="167563"/>
                  </a:lnTo>
                  <a:lnTo>
                    <a:pt x="100838" y="131432"/>
                  </a:lnTo>
                  <a:lnTo>
                    <a:pt x="132778" y="99504"/>
                  </a:lnTo>
                  <a:lnTo>
                    <a:pt x="168910" y="72263"/>
                  </a:lnTo>
                  <a:lnTo>
                    <a:pt x="208737" y="50203"/>
                  </a:lnTo>
                  <a:lnTo>
                    <a:pt x="251764" y="33832"/>
                  </a:lnTo>
                  <a:lnTo>
                    <a:pt x="297510" y="23647"/>
                  </a:lnTo>
                  <a:lnTo>
                    <a:pt x="345465" y="20142"/>
                  </a:lnTo>
                  <a:lnTo>
                    <a:pt x="393090" y="23685"/>
                  </a:lnTo>
                  <a:lnTo>
                    <a:pt x="438619" y="33959"/>
                  </a:lnTo>
                  <a:lnTo>
                    <a:pt x="481558" y="50444"/>
                  </a:lnTo>
                  <a:lnTo>
                    <a:pt x="521373" y="72618"/>
                  </a:lnTo>
                  <a:lnTo>
                    <a:pt x="557555" y="99987"/>
                  </a:lnTo>
                  <a:lnTo>
                    <a:pt x="589584" y="132016"/>
                  </a:lnTo>
                  <a:lnTo>
                    <a:pt x="616953" y="168198"/>
                  </a:lnTo>
                  <a:lnTo>
                    <a:pt x="639140" y="208026"/>
                  </a:lnTo>
                  <a:lnTo>
                    <a:pt x="655612" y="250964"/>
                  </a:lnTo>
                  <a:lnTo>
                    <a:pt x="665886" y="296494"/>
                  </a:lnTo>
                  <a:lnTo>
                    <a:pt x="669264" y="341960"/>
                  </a:lnTo>
                  <a:lnTo>
                    <a:pt x="669366" y="344843"/>
                  </a:lnTo>
                  <a:lnTo>
                    <a:pt x="665899" y="392074"/>
                  </a:lnTo>
                  <a:lnTo>
                    <a:pt x="655675" y="437819"/>
                  </a:lnTo>
                  <a:lnTo>
                    <a:pt x="639254" y="480860"/>
                  </a:lnTo>
                  <a:lnTo>
                    <a:pt x="617131" y="520687"/>
                  </a:lnTo>
                  <a:lnTo>
                    <a:pt x="589838" y="556818"/>
                  </a:lnTo>
                  <a:lnTo>
                    <a:pt x="557847" y="588759"/>
                  </a:lnTo>
                  <a:lnTo>
                    <a:pt x="521703" y="616000"/>
                  </a:lnTo>
                  <a:lnTo>
                    <a:pt x="481876" y="638060"/>
                  </a:lnTo>
                  <a:lnTo>
                    <a:pt x="438886" y="654431"/>
                  </a:lnTo>
                  <a:lnTo>
                    <a:pt x="393242" y="664603"/>
                  </a:lnTo>
                  <a:lnTo>
                    <a:pt x="345465" y="668108"/>
                  </a:lnTo>
                  <a:lnTo>
                    <a:pt x="341147" y="668108"/>
                  </a:lnTo>
                  <a:lnTo>
                    <a:pt x="341147" y="471551"/>
                  </a:lnTo>
                  <a:lnTo>
                    <a:pt x="496646" y="471551"/>
                  </a:lnTo>
                  <a:lnTo>
                    <a:pt x="502412" y="467245"/>
                  </a:lnTo>
                  <a:lnTo>
                    <a:pt x="502412" y="353491"/>
                  </a:lnTo>
                  <a:lnTo>
                    <a:pt x="497370" y="348449"/>
                  </a:lnTo>
                  <a:lnTo>
                    <a:pt x="421779" y="348449"/>
                  </a:lnTo>
                  <a:lnTo>
                    <a:pt x="416026" y="352767"/>
                  </a:lnTo>
                  <a:lnTo>
                    <a:pt x="416026" y="365010"/>
                  </a:lnTo>
                  <a:lnTo>
                    <a:pt x="421055" y="370763"/>
                  </a:lnTo>
                  <a:lnTo>
                    <a:pt x="480809" y="370763"/>
                  </a:lnTo>
                  <a:lnTo>
                    <a:pt x="480809" y="451396"/>
                  </a:lnTo>
                  <a:lnTo>
                    <a:pt x="325310" y="451396"/>
                  </a:lnTo>
                  <a:lnTo>
                    <a:pt x="319544" y="455726"/>
                  </a:lnTo>
                  <a:lnTo>
                    <a:pt x="319544" y="686104"/>
                  </a:lnTo>
                  <a:lnTo>
                    <a:pt x="324586" y="690422"/>
                  </a:lnTo>
                  <a:lnTo>
                    <a:pt x="329628" y="691146"/>
                  </a:lnTo>
                  <a:lnTo>
                    <a:pt x="345465" y="691146"/>
                  </a:lnTo>
                  <a:lnTo>
                    <a:pt x="399656" y="686955"/>
                  </a:lnTo>
                  <a:lnTo>
                    <a:pt x="451993" y="674535"/>
                  </a:lnTo>
                  <a:lnTo>
                    <a:pt x="467626" y="668108"/>
                  </a:lnTo>
                  <a:lnTo>
                    <a:pt x="501637" y="654138"/>
                  </a:lnTo>
                  <a:lnTo>
                    <a:pt x="547751" y="625995"/>
                  </a:lnTo>
                  <a:lnTo>
                    <a:pt x="589521" y="590346"/>
                  </a:lnTo>
                  <a:lnTo>
                    <a:pt x="625157" y="548589"/>
                  </a:lnTo>
                  <a:lnTo>
                    <a:pt x="653300" y="502475"/>
                  </a:lnTo>
                  <a:lnTo>
                    <a:pt x="673696" y="452831"/>
                  </a:lnTo>
                  <a:lnTo>
                    <a:pt x="685685" y="402310"/>
                  </a:lnTo>
                  <a:lnTo>
                    <a:pt x="685685" y="291642"/>
                  </a:lnTo>
                  <a:close/>
                </a:path>
                <a:path w="1591309" h="691515">
                  <a:moveTo>
                    <a:pt x="1458595" y="221005"/>
                  </a:moveTo>
                  <a:lnTo>
                    <a:pt x="1451495" y="185572"/>
                  </a:lnTo>
                  <a:lnTo>
                    <a:pt x="1436992" y="163995"/>
                  </a:lnTo>
                  <a:lnTo>
                    <a:pt x="1436992" y="221005"/>
                  </a:lnTo>
                  <a:lnTo>
                    <a:pt x="1436992" y="469379"/>
                  </a:lnTo>
                  <a:lnTo>
                    <a:pt x="1431556" y="496290"/>
                  </a:lnTo>
                  <a:lnTo>
                    <a:pt x="1416735" y="518248"/>
                  </a:lnTo>
                  <a:lnTo>
                    <a:pt x="1394764" y="533069"/>
                  </a:lnTo>
                  <a:lnTo>
                    <a:pt x="1367878" y="538492"/>
                  </a:lnTo>
                  <a:lnTo>
                    <a:pt x="1119492" y="538492"/>
                  </a:lnTo>
                  <a:lnTo>
                    <a:pt x="1092593" y="533069"/>
                  </a:lnTo>
                  <a:lnTo>
                    <a:pt x="1070622" y="518248"/>
                  </a:lnTo>
                  <a:lnTo>
                    <a:pt x="1055801" y="496290"/>
                  </a:lnTo>
                  <a:lnTo>
                    <a:pt x="1050378" y="469379"/>
                  </a:lnTo>
                  <a:lnTo>
                    <a:pt x="1050378" y="221005"/>
                  </a:lnTo>
                  <a:lnTo>
                    <a:pt x="1055801" y="194119"/>
                  </a:lnTo>
                  <a:lnTo>
                    <a:pt x="1070622" y="172148"/>
                  </a:lnTo>
                  <a:lnTo>
                    <a:pt x="1092593" y="157327"/>
                  </a:lnTo>
                  <a:lnTo>
                    <a:pt x="1119492" y="151892"/>
                  </a:lnTo>
                  <a:lnTo>
                    <a:pt x="1367878" y="151892"/>
                  </a:lnTo>
                  <a:lnTo>
                    <a:pt x="1394764" y="157327"/>
                  </a:lnTo>
                  <a:lnTo>
                    <a:pt x="1416735" y="172148"/>
                  </a:lnTo>
                  <a:lnTo>
                    <a:pt x="1431556" y="194119"/>
                  </a:lnTo>
                  <a:lnTo>
                    <a:pt x="1436992" y="221005"/>
                  </a:lnTo>
                  <a:lnTo>
                    <a:pt x="1436992" y="163995"/>
                  </a:lnTo>
                  <a:lnTo>
                    <a:pt x="1432128" y="156756"/>
                  </a:lnTo>
                  <a:lnTo>
                    <a:pt x="1424901" y="151892"/>
                  </a:lnTo>
                  <a:lnTo>
                    <a:pt x="1403311" y="137388"/>
                  </a:lnTo>
                  <a:lnTo>
                    <a:pt x="1367878" y="130289"/>
                  </a:lnTo>
                  <a:lnTo>
                    <a:pt x="1119492" y="130289"/>
                  </a:lnTo>
                  <a:lnTo>
                    <a:pt x="1084046" y="137388"/>
                  </a:lnTo>
                  <a:lnTo>
                    <a:pt x="1055230" y="156756"/>
                  </a:lnTo>
                  <a:lnTo>
                    <a:pt x="1035862" y="185572"/>
                  </a:lnTo>
                  <a:lnTo>
                    <a:pt x="1028776" y="221005"/>
                  </a:lnTo>
                  <a:lnTo>
                    <a:pt x="1028776" y="469379"/>
                  </a:lnTo>
                  <a:lnTo>
                    <a:pt x="1035862" y="504825"/>
                  </a:lnTo>
                  <a:lnTo>
                    <a:pt x="1055230" y="533641"/>
                  </a:lnTo>
                  <a:lnTo>
                    <a:pt x="1084046" y="553008"/>
                  </a:lnTo>
                  <a:lnTo>
                    <a:pt x="1119492" y="560095"/>
                  </a:lnTo>
                  <a:lnTo>
                    <a:pt x="1367878" y="560095"/>
                  </a:lnTo>
                  <a:lnTo>
                    <a:pt x="1403311" y="553008"/>
                  </a:lnTo>
                  <a:lnTo>
                    <a:pt x="1424901" y="538492"/>
                  </a:lnTo>
                  <a:lnTo>
                    <a:pt x="1432128" y="533641"/>
                  </a:lnTo>
                  <a:lnTo>
                    <a:pt x="1451495" y="504825"/>
                  </a:lnTo>
                  <a:lnTo>
                    <a:pt x="1458595" y="469379"/>
                  </a:lnTo>
                  <a:lnTo>
                    <a:pt x="1458595" y="221005"/>
                  </a:lnTo>
                  <a:close/>
                </a:path>
                <a:path w="1591309" h="691515">
                  <a:moveTo>
                    <a:pt x="1591068" y="345554"/>
                  </a:moveTo>
                  <a:lnTo>
                    <a:pt x="1586788" y="291007"/>
                  </a:lnTo>
                  <a:lnTo>
                    <a:pt x="1574190" y="238455"/>
                  </a:lnTo>
                  <a:lnTo>
                    <a:pt x="1568754" y="225348"/>
                  </a:lnTo>
                  <a:lnTo>
                    <a:pt x="1568754" y="345554"/>
                  </a:lnTo>
                  <a:lnTo>
                    <a:pt x="1565224" y="393331"/>
                  </a:lnTo>
                  <a:lnTo>
                    <a:pt x="1555000" y="438924"/>
                  </a:lnTo>
                  <a:lnTo>
                    <a:pt x="1538554" y="481850"/>
                  </a:lnTo>
                  <a:lnTo>
                    <a:pt x="1516418" y="521589"/>
                  </a:lnTo>
                  <a:lnTo>
                    <a:pt x="1489075" y="557644"/>
                  </a:lnTo>
                  <a:lnTo>
                    <a:pt x="1457045" y="589534"/>
                  </a:lnTo>
                  <a:lnTo>
                    <a:pt x="1420812" y="616737"/>
                  </a:lnTo>
                  <a:lnTo>
                    <a:pt x="1380896" y="638771"/>
                  </a:lnTo>
                  <a:lnTo>
                    <a:pt x="1337792" y="655129"/>
                  </a:lnTo>
                  <a:lnTo>
                    <a:pt x="1292009" y="665314"/>
                  </a:lnTo>
                  <a:lnTo>
                    <a:pt x="1244041" y="668807"/>
                  </a:lnTo>
                  <a:lnTo>
                    <a:pt x="1196263" y="665314"/>
                  </a:lnTo>
                  <a:lnTo>
                    <a:pt x="1150670" y="655129"/>
                  </a:lnTo>
                  <a:lnTo>
                    <a:pt x="1107744" y="638771"/>
                  </a:lnTo>
                  <a:lnTo>
                    <a:pt x="1068006" y="616737"/>
                  </a:lnTo>
                  <a:lnTo>
                    <a:pt x="1031951" y="589534"/>
                  </a:lnTo>
                  <a:lnTo>
                    <a:pt x="1000061" y="557644"/>
                  </a:lnTo>
                  <a:lnTo>
                    <a:pt x="972858" y="521589"/>
                  </a:lnTo>
                  <a:lnTo>
                    <a:pt x="950823" y="481850"/>
                  </a:lnTo>
                  <a:lnTo>
                    <a:pt x="934466" y="438924"/>
                  </a:lnTo>
                  <a:lnTo>
                    <a:pt x="924280" y="393331"/>
                  </a:lnTo>
                  <a:lnTo>
                    <a:pt x="920788" y="345554"/>
                  </a:lnTo>
                  <a:lnTo>
                    <a:pt x="924280" y="297434"/>
                  </a:lnTo>
                  <a:lnTo>
                    <a:pt x="934466" y="251548"/>
                  </a:lnTo>
                  <a:lnTo>
                    <a:pt x="950823" y="208394"/>
                  </a:lnTo>
                  <a:lnTo>
                    <a:pt x="972858" y="168465"/>
                  </a:lnTo>
                  <a:lnTo>
                    <a:pt x="1000061" y="132270"/>
                  </a:lnTo>
                  <a:lnTo>
                    <a:pt x="1031951" y="100291"/>
                  </a:lnTo>
                  <a:lnTo>
                    <a:pt x="1068006" y="73012"/>
                  </a:lnTo>
                  <a:lnTo>
                    <a:pt x="1107744" y="50939"/>
                  </a:lnTo>
                  <a:lnTo>
                    <a:pt x="1150670" y="34569"/>
                  </a:lnTo>
                  <a:lnTo>
                    <a:pt x="1196263" y="24384"/>
                  </a:lnTo>
                  <a:lnTo>
                    <a:pt x="1244041" y="20866"/>
                  </a:lnTo>
                  <a:lnTo>
                    <a:pt x="1292009" y="24384"/>
                  </a:lnTo>
                  <a:lnTo>
                    <a:pt x="1337792" y="34569"/>
                  </a:lnTo>
                  <a:lnTo>
                    <a:pt x="1380896" y="50939"/>
                  </a:lnTo>
                  <a:lnTo>
                    <a:pt x="1420812" y="73012"/>
                  </a:lnTo>
                  <a:lnTo>
                    <a:pt x="1457045" y="100291"/>
                  </a:lnTo>
                  <a:lnTo>
                    <a:pt x="1489075" y="132270"/>
                  </a:lnTo>
                  <a:lnTo>
                    <a:pt x="1516418" y="168465"/>
                  </a:lnTo>
                  <a:lnTo>
                    <a:pt x="1538554" y="208394"/>
                  </a:lnTo>
                  <a:lnTo>
                    <a:pt x="1555000" y="251548"/>
                  </a:lnTo>
                  <a:lnTo>
                    <a:pt x="1565224" y="297434"/>
                  </a:lnTo>
                  <a:lnTo>
                    <a:pt x="1568754" y="345554"/>
                  </a:lnTo>
                  <a:lnTo>
                    <a:pt x="1568754" y="225348"/>
                  </a:lnTo>
                  <a:lnTo>
                    <a:pt x="1553578" y="188709"/>
                  </a:lnTo>
                  <a:lnTo>
                    <a:pt x="1525257" y="142544"/>
                  </a:lnTo>
                  <a:lnTo>
                    <a:pt x="1489557" y="100774"/>
                  </a:lnTo>
                  <a:lnTo>
                    <a:pt x="1448130" y="65138"/>
                  </a:lnTo>
                  <a:lnTo>
                    <a:pt x="1402143" y="36995"/>
                  </a:lnTo>
                  <a:lnTo>
                    <a:pt x="1362798" y="20866"/>
                  </a:lnTo>
                  <a:lnTo>
                    <a:pt x="1299667" y="4191"/>
                  </a:lnTo>
                  <a:lnTo>
                    <a:pt x="1244765" y="0"/>
                  </a:lnTo>
                  <a:lnTo>
                    <a:pt x="1190561" y="4191"/>
                  </a:lnTo>
                  <a:lnTo>
                    <a:pt x="1138262" y="16598"/>
                  </a:lnTo>
                  <a:lnTo>
                    <a:pt x="1088732" y="36995"/>
                  </a:lnTo>
                  <a:lnTo>
                    <a:pt x="1042822" y="65138"/>
                  </a:lnTo>
                  <a:lnTo>
                    <a:pt x="1001420" y="100774"/>
                  </a:lnTo>
                  <a:lnTo>
                    <a:pt x="965695" y="142544"/>
                  </a:lnTo>
                  <a:lnTo>
                    <a:pt x="937374" y="188709"/>
                  </a:lnTo>
                  <a:lnTo>
                    <a:pt x="916762" y="238455"/>
                  </a:lnTo>
                  <a:lnTo>
                    <a:pt x="904176" y="291007"/>
                  </a:lnTo>
                  <a:lnTo>
                    <a:pt x="899909" y="345554"/>
                  </a:lnTo>
                  <a:lnTo>
                    <a:pt x="904176" y="399757"/>
                  </a:lnTo>
                  <a:lnTo>
                    <a:pt x="916762" y="452056"/>
                  </a:lnTo>
                  <a:lnTo>
                    <a:pt x="937374" y="501586"/>
                  </a:lnTo>
                  <a:lnTo>
                    <a:pt x="965695" y="547484"/>
                  </a:lnTo>
                  <a:lnTo>
                    <a:pt x="1001420" y="588886"/>
                  </a:lnTo>
                  <a:lnTo>
                    <a:pt x="1042822" y="624890"/>
                  </a:lnTo>
                  <a:lnTo>
                    <a:pt x="1088732" y="653237"/>
                  </a:lnTo>
                  <a:lnTo>
                    <a:pt x="1138262" y="673747"/>
                  </a:lnTo>
                  <a:lnTo>
                    <a:pt x="1188834" y="685800"/>
                  </a:lnTo>
                  <a:lnTo>
                    <a:pt x="1299298" y="685800"/>
                  </a:lnTo>
                  <a:lnTo>
                    <a:pt x="1335100" y="678802"/>
                  </a:lnTo>
                  <a:lnTo>
                    <a:pt x="1364818" y="668807"/>
                  </a:lnTo>
                  <a:lnTo>
                    <a:pt x="1377683" y="664489"/>
                  </a:lnTo>
                  <a:lnTo>
                    <a:pt x="1417929" y="644652"/>
                  </a:lnTo>
                  <a:lnTo>
                    <a:pt x="1455369" y="619417"/>
                  </a:lnTo>
                  <a:lnTo>
                    <a:pt x="1489557" y="588886"/>
                  </a:lnTo>
                  <a:lnTo>
                    <a:pt x="1525257" y="547484"/>
                  </a:lnTo>
                  <a:lnTo>
                    <a:pt x="1553578" y="501586"/>
                  </a:lnTo>
                  <a:lnTo>
                    <a:pt x="1574190" y="452056"/>
                  </a:lnTo>
                  <a:lnTo>
                    <a:pt x="1586788" y="399757"/>
                  </a:lnTo>
                  <a:lnTo>
                    <a:pt x="1591068" y="345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3257" y="6527190"/>
              <a:ext cx="257035" cy="2721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47835" y="6340729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9" y="0"/>
                  </a:moveTo>
                  <a:lnTo>
                    <a:pt x="290655" y="4191"/>
                  </a:lnTo>
                  <a:lnTo>
                    <a:pt x="238357" y="16607"/>
                  </a:lnTo>
                  <a:lnTo>
                    <a:pt x="188825" y="37005"/>
                  </a:lnTo>
                  <a:lnTo>
                    <a:pt x="142922" y="65145"/>
                  </a:lnTo>
                  <a:lnTo>
                    <a:pt x="101511" y="100786"/>
                  </a:lnTo>
                  <a:lnTo>
                    <a:pt x="65794" y="142556"/>
                  </a:lnTo>
                  <a:lnTo>
                    <a:pt x="37474" y="188714"/>
                  </a:lnTo>
                  <a:lnTo>
                    <a:pt x="16862" y="238464"/>
                  </a:lnTo>
                  <a:lnTo>
                    <a:pt x="4267" y="291013"/>
                  </a:lnTo>
                  <a:lnTo>
                    <a:pt x="0" y="345566"/>
                  </a:lnTo>
                  <a:lnTo>
                    <a:pt x="4267" y="399762"/>
                  </a:lnTo>
                  <a:lnTo>
                    <a:pt x="16862" y="452058"/>
                  </a:lnTo>
                  <a:lnTo>
                    <a:pt x="37474" y="501590"/>
                  </a:lnTo>
                  <a:lnTo>
                    <a:pt x="65794" y="547492"/>
                  </a:lnTo>
                  <a:lnTo>
                    <a:pt x="101511" y="588898"/>
                  </a:lnTo>
                  <a:lnTo>
                    <a:pt x="142922" y="624893"/>
                  </a:lnTo>
                  <a:lnTo>
                    <a:pt x="188825" y="653247"/>
                  </a:lnTo>
                  <a:lnTo>
                    <a:pt x="238357" y="673755"/>
                  </a:lnTo>
                  <a:lnTo>
                    <a:pt x="288925" y="685799"/>
                  </a:lnTo>
                  <a:lnTo>
                    <a:pt x="399398" y="685799"/>
                  </a:lnTo>
                  <a:lnTo>
                    <a:pt x="435196" y="678812"/>
                  </a:lnTo>
                  <a:lnTo>
                    <a:pt x="464915" y="668819"/>
                  </a:lnTo>
                  <a:lnTo>
                    <a:pt x="344855" y="668819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7"/>
                  </a:lnTo>
                  <a:lnTo>
                    <a:pt x="132769" y="589538"/>
                  </a:lnTo>
                  <a:lnTo>
                    <a:pt x="100883" y="557653"/>
                  </a:lnTo>
                  <a:lnTo>
                    <a:pt x="73675" y="521590"/>
                  </a:lnTo>
                  <a:lnTo>
                    <a:pt x="51643" y="481851"/>
                  </a:lnTo>
                  <a:lnTo>
                    <a:pt x="35287" y="438934"/>
                  </a:lnTo>
                  <a:lnTo>
                    <a:pt x="25107" y="393339"/>
                  </a:lnTo>
                  <a:lnTo>
                    <a:pt x="21602" y="345566"/>
                  </a:lnTo>
                  <a:lnTo>
                    <a:pt x="25107" y="297436"/>
                  </a:lnTo>
                  <a:lnTo>
                    <a:pt x="35287" y="251549"/>
                  </a:lnTo>
                  <a:lnTo>
                    <a:pt x="51643" y="208398"/>
                  </a:lnTo>
                  <a:lnTo>
                    <a:pt x="73675" y="168477"/>
                  </a:lnTo>
                  <a:lnTo>
                    <a:pt x="100883" y="132277"/>
                  </a:lnTo>
                  <a:lnTo>
                    <a:pt x="132769" y="100294"/>
                  </a:lnTo>
                  <a:lnTo>
                    <a:pt x="168831" y="73020"/>
                  </a:lnTo>
                  <a:lnTo>
                    <a:pt x="208571" y="50948"/>
                  </a:lnTo>
                  <a:lnTo>
                    <a:pt x="251488" y="34571"/>
                  </a:lnTo>
                  <a:lnTo>
                    <a:pt x="297082" y="24383"/>
                  </a:lnTo>
                  <a:lnTo>
                    <a:pt x="344855" y="20878"/>
                  </a:lnTo>
                  <a:lnTo>
                    <a:pt x="462896" y="20878"/>
                  </a:lnTo>
                  <a:lnTo>
                    <a:pt x="452479" y="16607"/>
                  </a:lnTo>
                  <a:lnTo>
                    <a:pt x="399756" y="4191"/>
                  </a:lnTo>
                  <a:lnTo>
                    <a:pt x="344859" y="0"/>
                  </a:lnTo>
                  <a:close/>
                </a:path>
                <a:path w="691515" h="685800">
                  <a:moveTo>
                    <a:pt x="462896" y="20878"/>
                  </a:moveTo>
                  <a:lnTo>
                    <a:pt x="344855" y="20878"/>
                  </a:lnTo>
                  <a:lnTo>
                    <a:pt x="392985" y="24383"/>
                  </a:lnTo>
                  <a:lnTo>
                    <a:pt x="438873" y="34571"/>
                  </a:lnTo>
                  <a:lnTo>
                    <a:pt x="482025" y="50948"/>
                  </a:lnTo>
                  <a:lnTo>
                    <a:pt x="521949" y="73020"/>
                  </a:lnTo>
                  <a:lnTo>
                    <a:pt x="558150" y="100294"/>
                  </a:lnTo>
                  <a:lnTo>
                    <a:pt x="590135" y="132277"/>
                  </a:lnTo>
                  <a:lnTo>
                    <a:pt x="617411" y="168477"/>
                  </a:lnTo>
                  <a:lnTo>
                    <a:pt x="639484" y="208398"/>
                  </a:lnTo>
                  <a:lnTo>
                    <a:pt x="655862" y="251549"/>
                  </a:lnTo>
                  <a:lnTo>
                    <a:pt x="666050" y="297436"/>
                  </a:lnTo>
                  <a:lnTo>
                    <a:pt x="669556" y="345566"/>
                  </a:lnTo>
                  <a:lnTo>
                    <a:pt x="666018" y="393339"/>
                  </a:lnTo>
                  <a:lnTo>
                    <a:pt x="655746" y="438934"/>
                  </a:lnTo>
                  <a:lnTo>
                    <a:pt x="639251" y="481851"/>
                  </a:lnTo>
                  <a:lnTo>
                    <a:pt x="617048" y="521590"/>
                  </a:lnTo>
                  <a:lnTo>
                    <a:pt x="589650" y="557653"/>
                  </a:lnTo>
                  <a:lnTo>
                    <a:pt x="557567" y="589538"/>
                  </a:lnTo>
                  <a:lnTo>
                    <a:pt x="521315" y="616747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19"/>
                  </a:lnTo>
                  <a:lnTo>
                    <a:pt x="464915" y="668819"/>
                  </a:lnTo>
                  <a:lnTo>
                    <a:pt x="518015" y="644657"/>
                  </a:lnTo>
                  <a:lnTo>
                    <a:pt x="555455" y="619419"/>
                  </a:lnTo>
                  <a:lnTo>
                    <a:pt x="589635" y="588898"/>
                  </a:lnTo>
                  <a:lnTo>
                    <a:pt x="625353" y="547492"/>
                  </a:lnTo>
                  <a:lnTo>
                    <a:pt x="653676" y="501590"/>
                  </a:lnTo>
                  <a:lnTo>
                    <a:pt x="674292" y="452058"/>
                  </a:lnTo>
                  <a:lnTo>
                    <a:pt x="686890" y="399762"/>
                  </a:lnTo>
                  <a:lnTo>
                    <a:pt x="691159" y="345566"/>
                  </a:lnTo>
                  <a:lnTo>
                    <a:pt x="686890" y="291013"/>
                  </a:lnTo>
                  <a:lnTo>
                    <a:pt x="674292" y="238464"/>
                  </a:lnTo>
                  <a:lnTo>
                    <a:pt x="653676" y="188714"/>
                  </a:lnTo>
                  <a:lnTo>
                    <a:pt x="625353" y="142556"/>
                  </a:lnTo>
                  <a:lnTo>
                    <a:pt x="589635" y="100786"/>
                  </a:lnTo>
                  <a:lnTo>
                    <a:pt x="548213" y="65145"/>
                  </a:lnTo>
                  <a:lnTo>
                    <a:pt x="502229" y="37005"/>
                  </a:lnTo>
                  <a:lnTo>
                    <a:pt x="462896" y="20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6941" y="6617906"/>
              <a:ext cx="95034" cy="2411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2539" y="6486880"/>
              <a:ext cx="109435" cy="1094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51658" y="6340741"/>
              <a:ext cx="1285240" cy="685800"/>
            </a:xfrm>
            <a:custGeom>
              <a:avLst/>
              <a:gdLst/>
              <a:ahLst/>
              <a:cxnLst/>
              <a:rect l="l" t="t" r="r" b="b"/>
              <a:pathLst>
                <a:path w="1285240" h="685800">
                  <a:moveTo>
                    <a:pt x="255574" y="403148"/>
                  </a:moveTo>
                  <a:lnTo>
                    <a:pt x="247307" y="351878"/>
                  </a:lnTo>
                  <a:lnTo>
                    <a:pt x="224066" y="312077"/>
                  </a:lnTo>
                  <a:lnTo>
                    <a:pt x="188137" y="286321"/>
                  </a:lnTo>
                  <a:lnTo>
                    <a:pt x="141820" y="277164"/>
                  </a:lnTo>
                  <a:lnTo>
                    <a:pt x="125882" y="278130"/>
                  </a:lnTo>
                  <a:lnTo>
                    <a:pt x="110413" y="281038"/>
                  </a:lnTo>
                  <a:lnTo>
                    <a:pt x="95351" y="285978"/>
                  </a:lnTo>
                  <a:lnTo>
                    <a:pt x="80632" y="293001"/>
                  </a:lnTo>
                  <a:lnTo>
                    <a:pt x="80632" y="282206"/>
                  </a:lnTo>
                  <a:lnTo>
                    <a:pt x="76314" y="277164"/>
                  </a:lnTo>
                  <a:lnTo>
                    <a:pt x="11518" y="277164"/>
                  </a:lnTo>
                  <a:lnTo>
                    <a:pt x="5753" y="277164"/>
                  </a:lnTo>
                  <a:lnTo>
                    <a:pt x="0" y="281482"/>
                  </a:lnTo>
                  <a:lnTo>
                    <a:pt x="0" y="512572"/>
                  </a:lnTo>
                  <a:lnTo>
                    <a:pt x="5029" y="518337"/>
                  </a:lnTo>
                  <a:lnTo>
                    <a:pt x="89992" y="518337"/>
                  </a:lnTo>
                  <a:lnTo>
                    <a:pt x="95745" y="513295"/>
                  </a:lnTo>
                  <a:lnTo>
                    <a:pt x="95745" y="428345"/>
                  </a:lnTo>
                  <a:lnTo>
                    <a:pt x="97078" y="408647"/>
                  </a:lnTo>
                  <a:lnTo>
                    <a:pt x="102133" y="390563"/>
                  </a:lnTo>
                  <a:lnTo>
                    <a:pt x="112445" y="377329"/>
                  </a:lnTo>
                  <a:lnTo>
                    <a:pt x="129590" y="372198"/>
                  </a:lnTo>
                  <a:lnTo>
                    <a:pt x="142214" y="375094"/>
                  </a:lnTo>
                  <a:lnTo>
                    <a:pt x="151269" y="382905"/>
                  </a:lnTo>
                  <a:lnTo>
                    <a:pt x="157226" y="394373"/>
                  </a:lnTo>
                  <a:lnTo>
                    <a:pt x="160540" y="408190"/>
                  </a:lnTo>
                  <a:lnTo>
                    <a:pt x="161264" y="413943"/>
                  </a:lnTo>
                  <a:lnTo>
                    <a:pt x="165582" y="417550"/>
                  </a:lnTo>
                  <a:lnTo>
                    <a:pt x="177101" y="417550"/>
                  </a:lnTo>
                  <a:lnTo>
                    <a:pt x="182143" y="411784"/>
                  </a:lnTo>
                  <a:lnTo>
                    <a:pt x="180708" y="406031"/>
                  </a:lnTo>
                  <a:lnTo>
                    <a:pt x="174510" y="382181"/>
                  </a:lnTo>
                  <a:lnTo>
                    <a:pt x="163601" y="364820"/>
                  </a:lnTo>
                  <a:lnTo>
                    <a:pt x="148094" y="354203"/>
                  </a:lnTo>
                  <a:lnTo>
                    <a:pt x="128143" y="350596"/>
                  </a:lnTo>
                  <a:lnTo>
                    <a:pt x="104711" y="355866"/>
                  </a:lnTo>
                  <a:lnTo>
                    <a:pt x="87553" y="371119"/>
                  </a:lnTo>
                  <a:lnTo>
                    <a:pt x="77012" y="395554"/>
                  </a:lnTo>
                  <a:lnTo>
                    <a:pt x="73431" y="428345"/>
                  </a:lnTo>
                  <a:lnTo>
                    <a:pt x="73431" y="495300"/>
                  </a:lnTo>
                  <a:lnTo>
                    <a:pt x="21590" y="495300"/>
                  </a:lnTo>
                  <a:lnTo>
                    <a:pt x="21590" y="299478"/>
                  </a:lnTo>
                  <a:lnTo>
                    <a:pt x="58318" y="299478"/>
                  </a:lnTo>
                  <a:lnTo>
                    <a:pt x="58318" y="316750"/>
                  </a:lnTo>
                  <a:lnTo>
                    <a:pt x="59029" y="320357"/>
                  </a:lnTo>
                  <a:lnTo>
                    <a:pt x="61912" y="322516"/>
                  </a:lnTo>
                  <a:lnTo>
                    <a:pt x="66230" y="323951"/>
                  </a:lnTo>
                  <a:lnTo>
                    <a:pt x="70548" y="323951"/>
                  </a:lnTo>
                  <a:lnTo>
                    <a:pt x="74879" y="322516"/>
                  </a:lnTo>
                  <a:lnTo>
                    <a:pt x="89674" y="312547"/>
                  </a:lnTo>
                  <a:lnTo>
                    <a:pt x="105816" y="305333"/>
                  </a:lnTo>
                  <a:lnTo>
                    <a:pt x="123050" y="300964"/>
                  </a:lnTo>
                  <a:lnTo>
                    <a:pt x="141109" y="299478"/>
                  </a:lnTo>
                  <a:lnTo>
                    <a:pt x="181813" y="308622"/>
                  </a:lnTo>
                  <a:lnTo>
                    <a:pt x="210312" y="332600"/>
                  </a:lnTo>
                  <a:lnTo>
                    <a:pt x="227050" y="366306"/>
                  </a:lnTo>
                  <a:lnTo>
                    <a:pt x="232537" y="404583"/>
                  </a:lnTo>
                  <a:lnTo>
                    <a:pt x="232537" y="495300"/>
                  </a:lnTo>
                  <a:lnTo>
                    <a:pt x="180708" y="495300"/>
                  </a:lnTo>
                  <a:lnTo>
                    <a:pt x="180708" y="453542"/>
                  </a:lnTo>
                  <a:lnTo>
                    <a:pt x="176390" y="449224"/>
                  </a:lnTo>
                  <a:lnTo>
                    <a:pt x="164858" y="449224"/>
                  </a:lnTo>
                  <a:lnTo>
                    <a:pt x="160540" y="453542"/>
                  </a:lnTo>
                  <a:lnTo>
                    <a:pt x="160540" y="511860"/>
                  </a:lnTo>
                  <a:lnTo>
                    <a:pt x="164858" y="516902"/>
                  </a:lnTo>
                  <a:lnTo>
                    <a:pt x="250545" y="516902"/>
                  </a:lnTo>
                  <a:lnTo>
                    <a:pt x="255574" y="512572"/>
                  </a:lnTo>
                  <a:lnTo>
                    <a:pt x="255574" y="403148"/>
                  </a:lnTo>
                  <a:close/>
                </a:path>
                <a:path w="1285240" h="685800">
                  <a:moveTo>
                    <a:pt x="1197178" y="345109"/>
                  </a:moveTo>
                  <a:lnTo>
                    <a:pt x="1195743" y="293293"/>
                  </a:lnTo>
                  <a:lnTo>
                    <a:pt x="1191729" y="241630"/>
                  </a:lnTo>
                  <a:lnTo>
                    <a:pt x="1185125" y="190042"/>
                  </a:lnTo>
                  <a:lnTo>
                    <a:pt x="1170330" y="165569"/>
                  </a:lnTo>
                  <a:lnTo>
                    <a:pt x="1162850" y="160489"/>
                  </a:lnTo>
                  <a:lnTo>
                    <a:pt x="1097521" y="151803"/>
                  </a:lnTo>
                  <a:lnTo>
                    <a:pt x="1044282" y="148209"/>
                  </a:lnTo>
                  <a:lnTo>
                    <a:pt x="990904" y="146100"/>
                  </a:lnTo>
                  <a:lnTo>
                    <a:pt x="937463" y="145415"/>
                  </a:lnTo>
                  <a:lnTo>
                    <a:pt x="884542" y="146100"/>
                  </a:lnTo>
                  <a:lnTo>
                    <a:pt x="831634" y="148209"/>
                  </a:lnTo>
                  <a:lnTo>
                    <a:pt x="778713" y="151803"/>
                  </a:lnTo>
                  <a:lnTo>
                    <a:pt x="725805" y="156933"/>
                  </a:lnTo>
                  <a:lnTo>
                    <a:pt x="690524" y="190042"/>
                  </a:lnTo>
                  <a:lnTo>
                    <a:pt x="684212" y="241630"/>
                  </a:lnTo>
                  <a:lnTo>
                    <a:pt x="680440" y="293357"/>
                  </a:lnTo>
                  <a:lnTo>
                    <a:pt x="679170" y="345109"/>
                  </a:lnTo>
                  <a:lnTo>
                    <a:pt x="680440" y="396811"/>
                  </a:lnTo>
                  <a:lnTo>
                    <a:pt x="684212" y="448348"/>
                  </a:lnTo>
                  <a:lnTo>
                    <a:pt x="690524" y="499618"/>
                  </a:lnTo>
                  <a:lnTo>
                    <a:pt x="725805" y="532739"/>
                  </a:lnTo>
                  <a:lnTo>
                    <a:pt x="778421" y="537692"/>
                  </a:lnTo>
                  <a:lnTo>
                    <a:pt x="831456" y="541553"/>
                  </a:lnTo>
                  <a:lnTo>
                    <a:pt x="884745" y="544080"/>
                  </a:lnTo>
                  <a:lnTo>
                    <a:pt x="938187" y="544969"/>
                  </a:lnTo>
                  <a:lnTo>
                    <a:pt x="960856" y="544741"/>
                  </a:lnTo>
                  <a:lnTo>
                    <a:pt x="1028903" y="542810"/>
                  </a:lnTo>
                  <a:lnTo>
                    <a:pt x="1034656" y="542810"/>
                  </a:lnTo>
                  <a:lnTo>
                    <a:pt x="1038987" y="538492"/>
                  </a:lnTo>
                  <a:lnTo>
                    <a:pt x="1038987" y="524814"/>
                  </a:lnTo>
                  <a:lnTo>
                    <a:pt x="1036459" y="522655"/>
                  </a:lnTo>
                  <a:lnTo>
                    <a:pt x="1033945" y="520496"/>
                  </a:lnTo>
                  <a:lnTo>
                    <a:pt x="1027468" y="520496"/>
                  </a:lnTo>
                  <a:lnTo>
                    <a:pt x="1004239" y="521449"/>
                  </a:lnTo>
                  <a:lnTo>
                    <a:pt x="981024" y="522122"/>
                  </a:lnTo>
                  <a:lnTo>
                    <a:pt x="957795" y="522528"/>
                  </a:lnTo>
                  <a:lnTo>
                    <a:pt x="934593" y="522655"/>
                  </a:lnTo>
                  <a:lnTo>
                    <a:pt x="883158" y="521970"/>
                  </a:lnTo>
                  <a:lnTo>
                    <a:pt x="831545" y="519785"/>
                  </a:lnTo>
                  <a:lnTo>
                    <a:pt x="779780" y="515988"/>
                  </a:lnTo>
                  <a:lnTo>
                    <a:pt x="720763" y="509701"/>
                  </a:lnTo>
                  <a:lnTo>
                    <a:pt x="707136" y="445109"/>
                  </a:lnTo>
                  <a:lnTo>
                    <a:pt x="703719" y="394652"/>
                  </a:lnTo>
                  <a:lnTo>
                    <a:pt x="702576" y="344030"/>
                  </a:lnTo>
                  <a:lnTo>
                    <a:pt x="703719" y="293293"/>
                  </a:lnTo>
                  <a:lnTo>
                    <a:pt x="707136" y="242722"/>
                  </a:lnTo>
                  <a:lnTo>
                    <a:pt x="712838" y="192214"/>
                  </a:lnTo>
                  <a:lnTo>
                    <a:pt x="780757" y="171958"/>
                  </a:lnTo>
                  <a:lnTo>
                    <a:pt x="833424" y="168363"/>
                  </a:lnTo>
                  <a:lnTo>
                    <a:pt x="886091" y="166268"/>
                  </a:lnTo>
                  <a:lnTo>
                    <a:pt x="938911" y="165569"/>
                  </a:lnTo>
                  <a:lnTo>
                    <a:pt x="991400" y="166268"/>
                  </a:lnTo>
                  <a:lnTo>
                    <a:pt x="1044016" y="168363"/>
                  </a:lnTo>
                  <a:lnTo>
                    <a:pt x="1096645" y="171958"/>
                  </a:lnTo>
                  <a:lnTo>
                    <a:pt x="1149134" y="177088"/>
                  </a:lnTo>
                  <a:lnTo>
                    <a:pt x="1164259" y="192214"/>
                  </a:lnTo>
                  <a:lnTo>
                    <a:pt x="1170254" y="242722"/>
                  </a:lnTo>
                  <a:lnTo>
                    <a:pt x="1173848" y="293357"/>
                  </a:lnTo>
                  <a:lnTo>
                    <a:pt x="1175042" y="344030"/>
                  </a:lnTo>
                  <a:lnTo>
                    <a:pt x="1173848" y="394652"/>
                  </a:lnTo>
                  <a:lnTo>
                    <a:pt x="1170254" y="445109"/>
                  </a:lnTo>
                  <a:lnTo>
                    <a:pt x="1164259" y="495300"/>
                  </a:lnTo>
                  <a:lnTo>
                    <a:pt x="1163535" y="502500"/>
                  </a:lnTo>
                  <a:lnTo>
                    <a:pt x="1156335" y="509701"/>
                  </a:lnTo>
                  <a:lnTo>
                    <a:pt x="1149134" y="510425"/>
                  </a:lnTo>
                  <a:lnTo>
                    <a:pt x="1132192" y="512445"/>
                  </a:lnTo>
                  <a:lnTo>
                    <a:pt x="1115656" y="514197"/>
                  </a:lnTo>
                  <a:lnTo>
                    <a:pt x="1099108" y="515683"/>
                  </a:lnTo>
                  <a:lnTo>
                    <a:pt x="1082179" y="516902"/>
                  </a:lnTo>
                  <a:lnTo>
                    <a:pt x="1076426" y="516902"/>
                  </a:lnTo>
                  <a:lnTo>
                    <a:pt x="1071499" y="522528"/>
                  </a:lnTo>
                  <a:lnTo>
                    <a:pt x="1071384" y="534174"/>
                  </a:lnTo>
                  <a:lnTo>
                    <a:pt x="1076426" y="538492"/>
                  </a:lnTo>
                  <a:lnTo>
                    <a:pt x="1082903" y="538492"/>
                  </a:lnTo>
                  <a:lnTo>
                    <a:pt x="1134122" y="533641"/>
                  </a:lnTo>
                  <a:lnTo>
                    <a:pt x="1174330" y="520407"/>
                  </a:lnTo>
                  <a:lnTo>
                    <a:pt x="1192555" y="447509"/>
                  </a:lnTo>
                  <a:lnTo>
                    <a:pt x="1196086" y="396811"/>
                  </a:lnTo>
                  <a:lnTo>
                    <a:pt x="1196149" y="394652"/>
                  </a:lnTo>
                  <a:lnTo>
                    <a:pt x="1197178" y="345109"/>
                  </a:lnTo>
                  <a:close/>
                </a:path>
                <a:path w="1285240" h="685800">
                  <a:moveTo>
                    <a:pt x="1285201" y="345554"/>
                  </a:moveTo>
                  <a:lnTo>
                    <a:pt x="1282217" y="299986"/>
                  </a:lnTo>
                  <a:lnTo>
                    <a:pt x="1273416" y="255701"/>
                  </a:lnTo>
                  <a:lnTo>
                    <a:pt x="1262888" y="224815"/>
                  </a:lnTo>
                  <a:lnTo>
                    <a:pt x="1262888" y="345554"/>
                  </a:lnTo>
                  <a:lnTo>
                    <a:pt x="1259357" y="393331"/>
                  </a:lnTo>
                  <a:lnTo>
                    <a:pt x="1249133" y="438924"/>
                  </a:lnTo>
                  <a:lnTo>
                    <a:pt x="1232712" y="481850"/>
                  </a:lnTo>
                  <a:lnTo>
                    <a:pt x="1210589" y="521589"/>
                  </a:lnTo>
                  <a:lnTo>
                    <a:pt x="1183284" y="557644"/>
                  </a:lnTo>
                  <a:lnTo>
                    <a:pt x="1151305" y="589534"/>
                  </a:lnTo>
                  <a:lnTo>
                    <a:pt x="1115148" y="616737"/>
                  </a:lnTo>
                  <a:lnTo>
                    <a:pt x="1075321" y="638771"/>
                  </a:lnTo>
                  <a:lnTo>
                    <a:pt x="1032332" y="655129"/>
                  </a:lnTo>
                  <a:lnTo>
                    <a:pt x="986688" y="665314"/>
                  </a:lnTo>
                  <a:lnTo>
                    <a:pt x="938911" y="668807"/>
                  </a:lnTo>
                  <a:lnTo>
                    <a:pt x="891120" y="665314"/>
                  </a:lnTo>
                  <a:lnTo>
                    <a:pt x="845477" y="655129"/>
                  </a:lnTo>
                  <a:lnTo>
                    <a:pt x="802487" y="638771"/>
                  </a:lnTo>
                  <a:lnTo>
                    <a:pt x="762660" y="616737"/>
                  </a:lnTo>
                  <a:lnTo>
                    <a:pt x="726503" y="589534"/>
                  </a:lnTo>
                  <a:lnTo>
                    <a:pt x="694512" y="557644"/>
                  </a:lnTo>
                  <a:lnTo>
                    <a:pt x="667207" y="521589"/>
                  </a:lnTo>
                  <a:lnTo>
                    <a:pt x="645083" y="481850"/>
                  </a:lnTo>
                  <a:lnTo>
                    <a:pt x="628662" y="438924"/>
                  </a:lnTo>
                  <a:lnTo>
                    <a:pt x="618439" y="393331"/>
                  </a:lnTo>
                  <a:lnTo>
                    <a:pt x="614921" y="345554"/>
                  </a:lnTo>
                  <a:lnTo>
                    <a:pt x="618439" y="297434"/>
                  </a:lnTo>
                  <a:lnTo>
                    <a:pt x="628662" y="251548"/>
                  </a:lnTo>
                  <a:lnTo>
                    <a:pt x="645083" y="208394"/>
                  </a:lnTo>
                  <a:lnTo>
                    <a:pt x="667207" y="168465"/>
                  </a:lnTo>
                  <a:lnTo>
                    <a:pt x="694512" y="132270"/>
                  </a:lnTo>
                  <a:lnTo>
                    <a:pt x="726503" y="100291"/>
                  </a:lnTo>
                  <a:lnTo>
                    <a:pt x="762660" y="73012"/>
                  </a:lnTo>
                  <a:lnTo>
                    <a:pt x="802487" y="50939"/>
                  </a:lnTo>
                  <a:lnTo>
                    <a:pt x="845477" y="34569"/>
                  </a:lnTo>
                  <a:lnTo>
                    <a:pt x="891120" y="24384"/>
                  </a:lnTo>
                  <a:lnTo>
                    <a:pt x="938911" y="20866"/>
                  </a:lnTo>
                  <a:lnTo>
                    <a:pt x="986853" y="24384"/>
                  </a:lnTo>
                  <a:lnTo>
                    <a:pt x="1032598" y="34569"/>
                  </a:lnTo>
                  <a:lnTo>
                    <a:pt x="1075639" y="50939"/>
                  </a:lnTo>
                  <a:lnTo>
                    <a:pt x="1115466" y="73012"/>
                  </a:lnTo>
                  <a:lnTo>
                    <a:pt x="1151597" y="100291"/>
                  </a:lnTo>
                  <a:lnTo>
                    <a:pt x="1183538" y="132270"/>
                  </a:lnTo>
                  <a:lnTo>
                    <a:pt x="1210779" y="168465"/>
                  </a:lnTo>
                  <a:lnTo>
                    <a:pt x="1232827" y="208394"/>
                  </a:lnTo>
                  <a:lnTo>
                    <a:pt x="1249197" y="251548"/>
                  </a:lnTo>
                  <a:lnTo>
                    <a:pt x="1259382" y="297434"/>
                  </a:lnTo>
                  <a:lnTo>
                    <a:pt x="1262888" y="345554"/>
                  </a:lnTo>
                  <a:lnTo>
                    <a:pt x="1262888" y="224815"/>
                  </a:lnTo>
                  <a:lnTo>
                    <a:pt x="1238910" y="172885"/>
                  </a:lnTo>
                  <a:lnTo>
                    <a:pt x="1213535" y="135267"/>
                  </a:lnTo>
                  <a:lnTo>
                    <a:pt x="1182966" y="100774"/>
                  </a:lnTo>
                  <a:lnTo>
                    <a:pt x="1141552" y="65138"/>
                  </a:lnTo>
                  <a:lnTo>
                    <a:pt x="1095603" y="36995"/>
                  </a:lnTo>
                  <a:lnTo>
                    <a:pt x="1056360" y="20866"/>
                  </a:lnTo>
                  <a:lnTo>
                    <a:pt x="993457" y="4191"/>
                  </a:lnTo>
                  <a:lnTo>
                    <a:pt x="938911" y="0"/>
                  </a:lnTo>
                  <a:lnTo>
                    <a:pt x="884694" y="4191"/>
                  </a:lnTo>
                  <a:lnTo>
                    <a:pt x="832358" y="16598"/>
                  </a:lnTo>
                  <a:lnTo>
                    <a:pt x="782713" y="36995"/>
                  </a:lnTo>
                  <a:lnTo>
                    <a:pt x="736600" y="65138"/>
                  </a:lnTo>
                  <a:lnTo>
                    <a:pt x="694842" y="100774"/>
                  </a:lnTo>
                  <a:lnTo>
                    <a:pt x="659193" y="142544"/>
                  </a:lnTo>
                  <a:lnTo>
                    <a:pt x="631050" y="188709"/>
                  </a:lnTo>
                  <a:lnTo>
                    <a:pt x="610654" y="238455"/>
                  </a:lnTo>
                  <a:lnTo>
                    <a:pt x="598246" y="291007"/>
                  </a:lnTo>
                  <a:lnTo>
                    <a:pt x="594055" y="345554"/>
                  </a:lnTo>
                  <a:lnTo>
                    <a:pt x="598246" y="399757"/>
                  </a:lnTo>
                  <a:lnTo>
                    <a:pt x="610654" y="452056"/>
                  </a:lnTo>
                  <a:lnTo>
                    <a:pt x="631050" y="501586"/>
                  </a:lnTo>
                  <a:lnTo>
                    <a:pt x="659193" y="547484"/>
                  </a:lnTo>
                  <a:lnTo>
                    <a:pt x="694842" y="588886"/>
                  </a:lnTo>
                  <a:lnTo>
                    <a:pt x="736600" y="624890"/>
                  </a:lnTo>
                  <a:lnTo>
                    <a:pt x="782713" y="653237"/>
                  </a:lnTo>
                  <a:lnTo>
                    <a:pt x="832358" y="673747"/>
                  </a:lnTo>
                  <a:lnTo>
                    <a:pt x="882967" y="685800"/>
                  </a:lnTo>
                  <a:lnTo>
                    <a:pt x="995184" y="685800"/>
                  </a:lnTo>
                  <a:lnTo>
                    <a:pt x="1045959" y="673747"/>
                  </a:lnTo>
                  <a:lnTo>
                    <a:pt x="1057910" y="668807"/>
                  </a:lnTo>
                  <a:lnTo>
                    <a:pt x="1095603" y="653237"/>
                  </a:lnTo>
                  <a:lnTo>
                    <a:pt x="1141552" y="624890"/>
                  </a:lnTo>
                  <a:lnTo>
                    <a:pt x="1182966" y="588886"/>
                  </a:lnTo>
                  <a:lnTo>
                    <a:pt x="1219034" y="547484"/>
                  </a:lnTo>
                  <a:lnTo>
                    <a:pt x="1247559" y="501586"/>
                  </a:lnTo>
                  <a:lnTo>
                    <a:pt x="1268285" y="452056"/>
                  </a:lnTo>
                  <a:lnTo>
                    <a:pt x="1280922" y="399757"/>
                  </a:lnTo>
                  <a:lnTo>
                    <a:pt x="1285201" y="345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07764" y="6576873"/>
              <a:ext cx="210959" cy="22029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163762-C2C5-0FA8-DA1C-270A1CCA072E}"/>
              </a:ext>
            </a:extLst>
          </p:cNvPr>
          <p:cNvSpPr txBox="1"/>
          <p:nvPr/>
        </p:nvSpPr>
        <p:spPr>
          <a:xfrm>
            <a:off x="5574976" y="1611379"/>
            <a:ext cx="8037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 You</a:t>
            </a:r>
            <a:endParaRPr lang="en-IN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422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Cascadia Code SemiBold</vt:lpstr>
      <vt:lpstr>Cascadia Mono SemiBold</vt:lpstr>
      <vt:lpstr>Cascadia Mono SemiLight</vt:lpstr>
      <vt:lpstr>Cooper Black</vt:lpstr>
      <vt:lpstr>Copperplate Gothic Bold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Project Overview</vt:lpstr>
      <vt:lpstr>Steps in the Program</vt:lpstr>
      <vt:lpstr>C CODE SNIPPET</vt:lpstr>
      <vt:lpstr>Example Run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DEEPAKRAJ</dc:creator>
  <cp:lastModifiedBy>Deepakraj K</cp:lastModifiedBy>
  <cp:revision>17</cp:revision>
  <dcterms:created xsi:type="dcterms:W3CDTF">2024-11-29T15:39:33Z</dcterms:created>
  <dcterms:modified xsi:type="dcterms:W3CDTF">2024-12-06T05:40:21Z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2024-11-29T00:00:00Z</vt:filetime>
  </property>
</Properties>
</file>