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8" r:id="rId5"/>
  </p:sldMasterIdLst>
  <p:sldIdLst>
    <p:sldId id="573" r:id="rId6"/>
    <p:sldId id="575" r:id="rId7"/>
    <p:sldId id="574" r:id="rId8"/>
    <p:sldId id="576" r:id="rId9"/>
    <p:sldId id="577" r:id="rId10"/>
    <p:sldId id="578" r:id="rId11"/>
    <p:sldId id="585" r:id="rId12"/>
    <p:sldId id="579" r:id="rId13"/>
    <p:sldId id="580" r:id="rId14"/>
    <p:sldId id="581" r:id="rId15"/>
    <p:sldId id="582" r:id="rId16"/>
    <p:sldId id="584" r:id="rId17"/>
    <p:sldId id="583" r:id="rId18"/>
    <p:sldId id="371" r:id="rId19"/>
    <p:sldId id="32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5" y="2103128"/>
            <a:ext cx="6830793" cy="675632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spcBef>
                <a:spcPts val="133"/>
              </a:spcBef>
              <a:defRPr sz="3200">
                <a:solidFill>
                  <a:srgbClr val="724698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5" y="2805165"/>
            <a:ext cx="6830793" cy="457200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33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Wingdings" pitchFamily="2" charset="2"/>
              <a:buNone/>
              <a:tabLst/>
              <a:defRPr sz="26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2861" y="4292761"/>
            <a:ext cx="2475555" cy="402347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Insert Date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18522" y="6511145"/>
            <a:ext cx="12229043" cy="346855"/>
            <a:chOff x="-25400" y="4883358"/>
            <a:chExt cx="9171782" cy="260141"/>
          </a:xfrm>
          <a:gradFill flip="none" rotWithShape="1">
            <a:gsLst>
              <a:gs pos="0">
                <a:schemeClr val="bg1">
                  <a:shade val="67500"/>
                  <a:satMod val="115000"/>
                  <a:alpha val="80000"/>
                </a:schemeClr>
              </a:gs>
              <a:gs pos="51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22973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94665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-12059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" name="Freeform 8"/>
            <p:cNvSpPr>
              <a:spLocks/>
            </p:cNvSpPr>
            <p:nvPr userDrawn="1"/>
          </p:nvSpPr>
          <p:spPr bwMode="auto">
            <a:xfrm>
              <a:off x="81672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9"/>
            <p:cNvSpPr>
              <a:spLocks/>
            </p:cNvSpPr>
            <p:nvPr userDrawn="1"/>
          </p:nvSpPr>
          <p:spPr bwMode="auto">
            <a:xfrm>
              <a:off x="710000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0"/>
            <p:cNvSpPr>
              <a:spLocks/>
            </p:cNvSpPr>
            <p:nvPr userDrawn="1"/>
          </p:nvSpPr>
          <p:spPr bwMode="auto">
            <a:xfrm>
              <a:off x="576594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1"/>
            <p:cNvSpPr>
              <a:spLocks/>
            </p:cNvSpPr>
            <p:nvPr userDrawn="1"/>
          </p:nvSpPr>
          <p:spPr bwMode="auto">
            <a:xfrm>
              <a:off x="46986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12"/>
            <p:cNvSpPr>
              <a:spLocks/>
            </p:cNvSpPr>
            <p:nvPr userDrawn="1"/>
          </p:nvSpPr>
          <p:spPr bwMode="auto">
            <a:xfrm>
              <a:off x="1296985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" name="Freeform 13"/>
            <p:cNvSpPr>
              <a:spLocks/>
            </p:cNvSpPr>
            <p:nvPr userDrawn="1"/>
          </p:nvSpPr>
          <p:spPr bwMode="auto">
            <a:xfrm>
              <a:off x="119192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6" name="Freeform 14"/>
            <p:cNvSpPr>
              <a:spLocks/>
            </p:cNvSpPr>
            <p:nvPr userDrawn="1"/>
          </p:nvSpPr>
          <p:spPr bwMode="auto">
            <a:xfrm>
              <a:off x="1056854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15"/>
            <p:cNvSpPr>
              <a:spLocks/>
            </p:cNvSpPr>
            <p:nvPr userDrawn="1"/>
          </p:nvSpPr>
          <p:spPr bwMode="auto">
            <a:xfrm>
              <a:off x="950130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8" name="Freeform 16"/>
            <p:cNvSpPr>
              <a:spLocks/>
            </p:cNvSpPr>
            <p:nvPr userDrawn="1"/>
          </p:nvSpPr>
          <p:spPr bwMode="auto">
            <a:xfrm>
              <a:off x="1778912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9" name="Freeform 17"/>
            <p:cNvSpPr>
              <a:spLocks/>
            </p:cNvSpPr>
            <p:nvPr userDrawn="1"/>
          </p:nvSpPr>
          <p:spPr bwMode="auto">
            <a:xfrm>
              <a:off x="167218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18"/>
            <p:cNvSpPr>
              <a:spLocks/>
            </p:cNvSpPr>
            <p:nvPr userDrawn="1"/>
          </p:nvSpPr>
          <p:spPr bwMode="auto">
            <a:xfrm>
              <a:off x="153878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19"/>
            <p:cNvSpPr>
              <a:spLocks/>
            </p:cNvSpPr>
            <p:nvPr userDrawn="1"/>
          </p:nvSpPr>
          <p:spPr bwMode="auto">
            <a:xfrm>
              <a:off x="143205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2" name="Freeform 20"/>
            <p:cNvSpPr>
              <a:spLocks/>
            </p:cNvSpPr>
            <p:nvPr userDrawn="1"/>
          </p:nvSpPr>
          <p:spPr bwMode="auto">
            <a:xfrm>
              <a:off x="2259173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3" name="Freeform 21"/>
            <p:cNvSpPr>
              <a:spLocks/>
            </p:cNvSpPr>
            <p:nvPr userDrawn="1"/>
          </p:nvSpPr>
          <p:spPr bwMode="auto">
            <a:xfrm>
              <a:off x="215411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4" name="Freeform 22"/>
            <p:cNvSpPr>
              <a:spLocks/>
            </p:cNvSpPr>
            <p:nvPr userDrawn="1"/>
          </p:nvSpPr>
          <p:spPr bwMode="auto">
            <a:xfrm>
              <a:off x="201904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5" name="Freeform 23"/>
            <p:cNvSpPr>
              <a:spLocks/>
            </p:cNvSpPr>
            <p:nvPr userDrawn="1"/>
          </p:nvSpPr>
          <p:spPr bwMode="auto">
            <a:xfrm>
              <a:off x="191231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6" name="Freeform 24"/>
            <p:cNvSpPr>
              <a:spLocks/>
            </p:cNvSpPr>
            <p:nvPr userDrawn="1"/>
          </p:nvSpPr>
          <p:spPr bwMode="auto">
            <a:xfrm>
              <a:off x="2741102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7" name="Freeform 25"/>
            <p:cNvSpPr>
              <a:spLocks/>
            </p:cNvSpPr>
            <p:nvPr userDrawn="1"/>
          </p:nvSpPr>
          <p:spPr bwMode="auto">
            <a:xfrm>
              <a:off x="2634377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8" name="Freeform 26"/>
            <p:cNvSpPr>
              <a:spLocks/>
            </p:cNvSpPr>
            <p:nvPr userDrawn="1"/>
          </p:nvSpPr>
          <p:spPr bwMode="auto">
            <a:xfrm>
              <a:off x="2500971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9" name="Freeform 27"/>
            <p:cNvSpPr>
              <a:spLocks/>
            </p:cNvSpPr>
            <p:nvPr userDrawn="1"/>
          </p:nvSpPr>
          <p:spPr bwMode="auto">
            <a:xfrm>
              <a:off x="239424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0" name="Freeform 28"/>
            <p:cNvSpPr>
              <a:spLocks/>
            </p:cNvSpPr>
            <p:nvPr userDrawn="1"/>
          </p:nvSpPr>
          <p:spPr bwMode="auto">
            <a:xfrm>
              <a:off x="322302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1" name="Freeform 29"/>
            <p:cNvSpPr>
              <a:spLocks/>
            </p:cNvSpPr>
            <p:nvPr userDrawn="1"/>
          </p:nvSpPr>
          <p:spPr bwMode="auto">
            <a:xfrm>
              <a:off x="3114638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2" name="Freeform 30"/>
            <p:cNvSpPr>
              <a:spLocks/>
            </p:cNvSpPr>
            <p:nvPr userDrawn="1"/>
          </p:nvSpPr>
          <p:spPr bwMode="auto">
            <a:xfrm>
              <a:off x="298123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3" name="Freeform 31"/>
            <p:cNvSpPr>
              <a:spLocks/>
            </p:cNvSpPr>
            <p:nvPr userDrawn="1"/>
          </p:nvSpPr>
          <p:spPr bwMode="auto">
            <a:xfrm>
              <a:off x="287450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4" name="Freeform 32"/>
            <p:cNvSpPr>
              <a:spLocks/>
            </p:cNvSpPr>
            <p:nvPr userDrawn="1"/>
          </p:nvSpPr>
          <p:spPr bwMode="auto">
            <a:xfrm>
              <a:off x="3703290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5" name="Freeform 33"/>
            <p:cNvSpPr>
              <a:spLocks/>
            </p:cNvSpPr>
            <p:nvPr userDrawn="1"/>
          </p:nvSpPr>
          <p:spPr bwMode="auto">
            <a:xfrm>
              <a:off x="3596565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34"/>
            <p:cNvSpPr>
              <a:spLocks/>
            </p:cNvSpPr>
            <p:nvPr userDrawn="1"/>
          </p:nvSpPr>
          <p:spPr bwMode="auto">
            <a:xfrm>
              <a:off x="346316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35"/>
            <p:cNvSpPr>
              <a:spLocks/>
            </p:cNvSpPr>
            <p:nvPr userDrawn="1"/>
          </p:nvSpPr>
          <p:spPr bwMode="auto">
            <a:xfrm>
              <a:off x="3356435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8" name="Freeform 36"/>
            <p:cNvSpPr>
              <a:spLocks/>
            </p:cNvSpPr>
            <p:nvPr userDrawn="1"/>
          </p:nvSpPr>
          <p:spPr bwMode="auto">
            <a:xfrm>
              <a:off x="4183551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9" name="Freeform 37"/>
            <p:cNvSpPr>
              <a:spLocks/>
            </p:cNvSpPr>
            <p:nvPr userDrawn="1"/>
          </p:nvSpPr>
          <p:spPr bwMode="auto">
            <a:xfrm>
              <a:off x="4076826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38"/>
            <p:cNvSpPr>
              <a:spLocks/>
            </p:cNvSpPr>
            <p:nvPr userDrawn="1"/>
          </p:nvSpPr>
          <p:spPr bwMode="auto">
            <a:xfrm>
              <a:off x="394342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39"/>
            <p:cNvSpPr>
              <a:spLocks/>
            </p:cNvSpPr>
            <p:nvPr userDrawn="1"/>
          </p:nvSpPr>
          <p:spPr bwMode="auto">
            <a:xfrm>
              <a:off x="383669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2" name="Freeform 40"/>
            <p:cNvSpPr>
              <a:spLocks/>
            </p:cNvSpPr>
            <p:nvPr userDrawn="1"/>
          </p:nvSpPr>
          <p:spPr bwMode="auto">
            <a:xfrm>
              <a:off x="442534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3" name="Freeform 41"/>
            <p:cNvSpPr>
              <a:spLocks/>
            </p:cNvSpPr>
            <p:nvPr userDrawn="1"/>
          </p:nvSpPr>
          <p:spPr bwMode="auto">
            <a:xfrm>
              <a:off x="4318624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4" name="Freeform 42"/>
            <p:cNvSpPr>
              <a:spLocks/>
            </p:cNvSpPr>
            <p:nvPr userDrawn="1"/>
          </p:nvSpPr>
          <p:spPr bwMode="auto">
            <a:xfrm>
              <a:off x="-2540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5" name="Freeform 43"/>
            <p:cNvSpPr>
              <a:spLocks/>
            </p:cNvSpPr>
            <p:nvPr userDrawn="1"/>
          </p:nvSpPr>
          <p:spPr bwMode="auto">
            <a:xfrm>
              <a:off x="456529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6" name="Freeform 44"/>
            <p:cNvSpPr>
              <a:spLocks/>
            </p:cNvSpPr>
            <p:nvPr userDrawn="1"/>
          </p:nvSpPr>
          <p:spPr bwMode="auto">
            <a:xfrm>
              <a:off x="34980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7" name="Freeform 45"/>
            <p:cNvSpPr>
              <a:spLocks/>
            </p:cNvSpPr>
            <p:nvPr userDrawn="1"/>
          </p:nvSpPr>
          <p:spPr bwMode="auto">
            <a:xfrm>
              <a:off x="21473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8" name="Freeform 46"/>
            <p:cNvSpPr>
              <a:spLocks/>
            </p:cNvSpPr>
            <p:nvPr userDrawn="1"/>
          </p:nvSpPr>
          <p:spPr bwMode="auto">
            <a:xfrm>
              <a:off x="10800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9" name="Freeform 47"/>
            <p:cNvSpPr>
              <a:spLocks/>
            </p:cNvSpPr>
            <p:nvPr userDrawn="1"/>
          </p:nvSpPr>
          <p:spPr bwMode="auto">
            <a:xfrm>
              <a:off x="936789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0" name="Freeform 48"/>
            <p:cNvSpPr>
              <a:spLocks/>
            </p:cNvSpPr>
            <p:nvPr userDrawn="1"/>
          </p:nvSpPr>
          <p:spPr bwMode="auto">
            <a:xfrm>
              <a:off x="830065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1" name="Freeform 49"/>
            <p:cNvSpPr>
              <a:spLocks/>
            </p:cNvSpPr>
            <p:nvPr userDrawn="1"/>
          </p:nvSpPr>
          <p:spPr bwMode="auto">
            <a:xfrm>
              <a:off x="696659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2" name="Freeform 50"/>
            <p:cNvSpPr>
              <a:spLocks/>
            </p:cNvSpPr>
            <p:nvPr userDrawn="1"/>
          </p:nvSpPr>
          <p:spPr bwMode="auto">
            <a:xfrm>
              <a:off x="58993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3" name="Freeform 51"/>
            <p:cNvSpPr>
              <a:spLocks/>
            </p:cNvSpPr>
            <p:nvPr userDrawn="1"/>
          </p:nvSpPr>
          <p:spPr bwMode="auto">
            <a:xfrm>
              <a:off x="1418717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4" name="Freeform 52"/>
            <p:cNvSpPr>
              <a:spLocks/>
            </p:cNvSpPr>
            <p:nvPr userDrawn="1"/>
          </p:nvSpPr>
          <p:spPr bwMode="auto">
            <a:xfrm>
              <a:off x="131199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5" name="Freeform 53"/>
            <p:cNvSpPr>
              <a:spLocks/>
            </p:cNvSpPr>
            <p:nvPr userDrawn="1"/>
          </p:nvSpPr>
          <p:spPr bwMode="auto">
            <a:xfrm>
              <a:off x="1176920" y="5020099"/>
              <a:ext cx="146746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6" name="Freeform 54"/>
            <p:cNvSpPr>
              <a:spLocks/>
            </p:cNvSpPr>
            <p:nvPr userDrawn="1"/>
          </p:nvSpPr>
          <p:spPr bwMode="auto">
            <a:xfrm>
              <a:off x="1070195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7" name="Freeform 55"/>
            <p:cNvSpPr>
              <a:spLocks/>
            </p:cNvSpPr>
            <p:nvPr userDrawn="1"/>
          </p:nvSpPr>
          <p:spPr bwMode="auto">
            <a:xfrm>
              <a:off x="1898978" y="5020099"/>
              <a:ext cx="146746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8" name="Freeform 56"/>
            <p:cNvSpPr>
              <a:spLocks/>
            </p:cNvSpPr>
            <p:nvPr userDrawn="1"/>
          </p:nvSpPr>
          <p:spPr bwMode="auto">
            <a:xfrm>
              <a:off x="179225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9" name="Freeform 57"/>
            <p:cNvSpPr>
              <a:spLocks/>
            </p:cNvSpPr>
            <p:nvPr userDrawn="1"/>
          </p:nvSpPr>
          <p:spPr bwMode="auto">
            <a:xfrm>
              <a:off x="165884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0" name="Freeform 58"/>
            <p:cNvSpPr>
              <a:spLocks/>
            </p:cNvSpPr>
            <p:nvPr userDrawn="1"/>
          </p:nvSpPr>
          <p:spPr bwMode="auto">
            <a:xfrm>
              <a:off x="155212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1" name="Freeform 59"/>
            <p:cNvSpPr>
              <a:spLocks/>
            </p:cNvSpPr>
            <p:nvPr userDrawn="1"/>
          </p:nvSpPr>
          <p:spPr bwMode="auto">
            <a:xfrm>
              <a:off x="2380906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2" name="Freeform 60"/>
            <p:cNvSpPr>
              <a:spLocks/>
            </p:cNvSpPr>
            <p:nvPr userDrawn="1"/>
          </p:nvSpPr>
          <p:spPr bwMode="auto">
            <a:xfrm>
              <a:off x="2274182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3" name="Freeform 61"/>
            <p:cNvSpPr>
              <a:spLocks/>
            </p:cNvSpPr>
            <p:nvPr userDrawn="1"/>
          </p:nvSpPr>
          <p:spPr bwMode="auto">
            <a:xfrm>
              <a:off x="2139108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4" name="Freeform 62"/>
            <p:cNvSpPr>
              <a:spLocks/>
            </p:cNvSpPr>
            <p:nvPr userDrawn="1"/>
          </p:nvSpPr>
          <p:spPr bwMode="auto">
            <a:xfrm>
              <a:off x="2032383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5" name="Freeform 63"/>
            <p:cNvSpPr>
              <a:spLocks/>
            </p:cNvSpPr>
            <p:nvPr userDrawn="1"/>
          </p:nvSpPr>
          <p:spPr bwMode="auto">
            <a:xfrm>
              <a:off x="2861167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6" name="Freeform 64"/>
            <p:cNvSpPr>
              <a:spLocks/>
            </p:cNvSpPr>
            <p:nvPr userDrawn="1"/>
          </p:nvSpPr>
          <p:spPr bwMode="auto">
            <a:xfrm>
              <a:off x="275444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7" name="Freeform 65"/>
            <p:cNvSpPr>
              <a:spLocks/>
            </p:cNvSpPr>
            <p:nvPr userDrawn="1"/>
          </p:nvSpPr>
          <p:spPr bwMode="auto">
            <a:xfrm>
              <a:off x="262103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8" name="Freeform 66"/>
            <p:cNvSpPr>
              <a:spLocks/>
            </p:cNvSpPr>
            <p:nvPr userDrawn="1"/>
          </p:nvSpPr>
          <p:spPr bwMode="auto">
            <a:xfrm>
              <a:off x="2514312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9" name="Freeform 67"/>
            <p:cNvSpPr>
              <a:spLocks/>
            </p:cNvSpPr>
            <p:nvPr userDrawn="1"/>
          </p:nvSpPr>
          <p:spPr bwMode="auto">
            <a:xfrm>
              <a:off x="3341427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0" name="Freeform 68"/>
            <p:cNvSpPr>
              <a:spLocks/>
            </p:cNvSpPr>
            <p:nvPr userDrawn="1"/>
          </p:nvSpPr>
          <p:spPr bwMode="auto">
            <a:xfrm>
              <a:off x="323637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1" name="Freeform 69"/>
            <p:cNvSpPr>
              <a:spLocks/>
            </p:cNvSpPr>
            <p:nvPr userDrawn="1"/>
          </p:nvSpPr>
          <p:spPr bwMode="auto">
            <a:xfrm>
              <a:off x="3101297" y="5020099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" name="Freeform 70"/>
            <p:cNvSpPr>
              <a:spLocks/>
            </p:cNvSpPr>
            <p:nvPr userDrawn="1"/>
          </p:nvSpPr>
          <p:spPr bwMode="auto">
            <a:xfrm>
              <a:off x="299457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3" name="Freeform 71"/>
            <p:cNvSpPr>
              <a:spLocks/>
            </p:cNvSpPr>
            <p:nvPr userDrawn="1"/>
          </p:nvSpPr>
          <p:spPr bwMode="auto">
            <a:xfrm>
              <a:off x="3823355" y="5020099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4" name="Freeform 72"/>
            <p:cNvSpPr>
              <a:spLocks/>
            </p:cNvSpPr>
            <p:nvPr userDrawn="1"/>
          </p:nvSpPr>
          <p:spPr bwMode="auto">
            <a:xfrm>
              <a:off x="371663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5" name="Freeform 73"/>
            <p:cNvSpPr>
              <a:spLocks/>
            </p:cNvSpPr>
            <p:nvPr userDrawn="1"/>
          </p:nvSpPr>
          <p:spPr bwMode="auto">
            <a:xfrm>
              <a:off x="3583225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6" name="Freeform 74"/>
            <p:cNvSpPr>
              <a:spLocks/>
            </p:cNvSpPr>
            <p:nvPr userDrawn="1"/>
          </p:nvSpPr>
          <p:spPr bwMode="auto">
            <a:xfrm>
              <a:off x="3476500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7" name="Freeform 75"/>
            <p:cNvSpPr>
              <a:spLocks/>
            </p:cNvSpPr>
            <p:nvPr userDrawn="1"/>
          </p:nvSpPr>
          <p:spPr bwMode="auto">
            <a:xfrm>
              <a:off x="4303616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8" name="Freeform 76"/>
            <p:cNvSpPr>
              <a:spLocks/>
            </p:cNvSpPr>
            <p:nvPr userDrawn="1"/>
          </p:nvSpPr>
          <p:spPr bwMode="auto">
            <a:xfrm>
              <a:off x="4198559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9" name="Freeform 77"/>
            <p:cNvSpPr>
              <a:spLocks/>
            </p:cNvSpPr>
            <p:nvPr userDrawn="1"/>
          </p:nvSpPr>
          <p:spPr bwMode="auto">
            <a:xfrm>
              <a:off x="4063485" y="5020099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0" name="Freeform 78"/>
            <p:cNvSpPr>
              <a:spLocks/>
            </p:cNvSpPr>
            <p:nvPr userDrawn="1"/>
          </p:nvSpPr>
          <p:spPr bwMode="auto">
            <a:xfrm>
              <a:off x="3956761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1" name="Freeform 79"/>
            <p:cNvSpPr>
              <a:spLocks/>
            </p:cNvSpPr>
            <p:nvPr userDrawn="1"/>
          </p:nvSpPr>
          <p:spPr bwMode="auto">
            <a:xfrm>
              <a:off x="443868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2" name="Freeform 80"/>
            <p:cNvSpPr>
              <a:spLocks/>
            </p:cNvSpPr>
            <p:nvPr userDrawn="1"/>
          </p:nvSpPr>
          <p:spPr bwMode="auto">
            <a:xfrm>
              <a:off x="491241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3" name="Freeform 81"/>
            <p:cNvSpPr>
              <a:spLocks/>
            </p:cNvSpPr>
            <p:nvPr userDrawn="1"/>
          </p:nvSpPr>
          <p:spPr bwMode="auto">
            <a:xfrm>
              <a:off x="4805693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4" name="Freeform 82"/>
            <p:cNvSpPr>
              <a:spLocks/>
            </p:cNvSpPr>
            <p:nvPr userDrawn="1"/>
          </p:nvSpPr>
          <p:spPr bwMode="auto">
            <a:xfrm>
              <a:off x="4670619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5" name="Freeform 83"/>
            <p:cNvSpPr>
              <a:spLocks/>
            </p:cNvSpPr>
            <p:nvPr userDrawn="1"/>
          </p:nvSpPr>
          <p:spPr bwMode="auto">
            <a:xfrm>
              <a:off x="4563895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6" name="Freeform 84"/>
            <p:cNvSpPr>
              <a:spLocks/>
            </p:cNvSpPr>
            <p:nvPr userDrawn="1"/>
          </p:nvSpPr>
          <p:spPr bwMode="auto">
            <a:xfrm>
              <a:off x="539267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7" name="Freeform 85"/>
            <p:cNvSpPr>
              <a:spLocks/>
            </p:cNvSpPr>
            <p:nvPr userDrawn="1"/>
          </p:nvSpPr>
          <p:spPr bwMode="auto">
            <a:xfrm>
              <a:off x="5285954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8" name="Freeform 86"/>
            <p:cNvSpPr>
              <a:spLocks/>
            </p:cNvSpPr>
            <p:nvPr userDrawn="1"/>
          </p:nvSpPr>
          <p:spPr bwMode="auto">
            <a:xfrm>
              <a:off x="5152548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9" name="Freeform 87"/>
            <p:cNvSpPr>
              <a:spLocks/>
            </p:cNvSpPr>
            <p:nvPr userDrawn="1"/>
          </p:nvSpPr>
          <p:spPr bwMode="auto">
            <a:xfrm>
              <a:off x="5045823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0" name="Freeform 88"/>
            <p:cNvSpPr>
              <a:spLocks/>
            </p:cNvSpPr>
            <p:nvPr userDrawn="1"/>
          </p:nvSpPr>
          <p:spPr bwMode="auto">
            <a:xfrm>
              <a:off x="5872939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1" name="Freeform 89"/>
            <p:cNvSpPr>
              <a:spLocks/>
            </p:cNvSpPr>
            <p:nvPr userDrawn="1"/>
          </p:nvSpPr>
          <p:spPr bwMode="auto">
            <a:xfrm>
              <a:off x="576788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2" name="Freeform 90"/>
            <p:cNvSpPr>
              <a:spLocks/>
            </p:cNvSpPr>
            <p:nvPr userDrawn="1"/>
          </p:nvSpPr>
          <p:spPr bwMode="auto">
            <a:xfrm>
              <a:off x="5632808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3" name="Freeform 91"/>
            <p:cNvSpPr>
              <a:spLocks/>
            </p:cNvSpPr>
            <p:nvPr userDrawn="1"/>
          </p:nvSpPr>
          <p:spPr bwMode="auto">
            <a:xfrm>
              <a:off x="5526084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4" name="Freeform 92"/>
            <p:cNvSpPr>
              <a:spLocks/>
            </p:cNvSpPr>
            <p:nvPr userDrawn="1"/>
          </p:nvSpPr>
          <p:spPr bwMode="auto">
            <a:xfrm>
              <a:off x="6354866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5" name="Freeform 93"/>
            <p:cNvSpPr>
              <a:spLocks/>
            </p:cNvSpPr>
            <p:nvPr userDrawn="1"/>
          </p:nvSpPr>
          <p:spPr bwMode="auto">
            <a:xfrm>
              <a:off x="624814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6" name="Freeform 94"/>
            <p:cNvSpPr>
              <a:spLocks/>
            </p:cNvSpPr>
            <p:nvPr userDrawn="1"/>
          </p:nvSpPr>
          <p:spPr bwMode="auto">
            <a:xfrm>
              <a:off x="611473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7" name="Freeform 95"/>
            <p:cNvSpPr>
              <a:spLocks/>
            </p:cNvSpPr>
            <p:nvPr userDrawn="1"/>
          </p:nvSpPr>
          <p:spPr bwMode="auto">
            <a:xfrm>
              <a:off x="600801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8" name="Freeform 96"/>
            <p:cNvSpPr>
              <a:spLocks/>
            </p:cNvSpPr>
            <p:nvPr userDrawn="1"/>
          </p:nvSpPr>
          <p:spPr bwMode="auto">
            <a:xfrm>
              <a:off x="6835127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9" name="Freeform 97"/>
            <p:cNvSpPr>
              <a:spLocks/>
            </p:cNvSpPr>
            <p:nvPr userDrawn="1"/>
          </p:nvSpPr>
          <p:spPr bwMode="auto">
            <a:xfrm>
              <a:off x="673007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0" name="Freeform 98"/>
            <p:cNvSpPr>
              <a:spLocks/>
            </p:cNvSpPr>
            <p:nvPr userDrawn="1"/>
          </p:nvSpPr>
          <p:spPr bwMode="auto">
            <a:xfrm>
              <a:off x="6594997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1" name="Freeform 99"/>
            <p:cNvSpPr>
              <a:spLocks/>
            </p:cNvSpPr>
            <p:nvPr userDrawn="1"/>
          </p:nvSpPr>
          <p:spPr bwMode="auto">
            <a:xfrm>
              <a:off x="648827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2" name="Freeform 100"/>
            <p:cNvSpPr>
              <a:spLocks/>
            </p:cNvSpPr>
            <p:nvPr userDrawn="1"/>
          </p:nvSpPr>
          <p:spPr bwMode="auto">
            <a:xfrm>
              <a:off x="7317056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3" name="Freeform 101"/>
            <p:cNvSpPr>
              <a:spLocks/>
            </p:cNvSpPr>
            <p:nvPr userDrawn="1"/>
          </p:nvSpPr>
          <p:spPr bwMode="auto">
            <a:xfrm>
              <a:off x="7210331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4" name="Freeform 102"/>
            <p:cNvSpPr>
              <a:spLocks/>
            </p:cNvSpPr>
            <p:nvPr userDrawn="1"/>
          </p:nvSpPr>
          <p:spPr bwMode="auto">
            <a:xfrm>
              <a:off x="7076925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5" name="Freeform 103"/>
            <p:cNvSpPr>
              <a:spLocks/>
            </p:cNvSpPr>
            <p:nvPr userDrawn="1"/>
          </p:nvSpPr>
          <p:spPr bwMode="auto">
            <a:xfrm>
              <a:off x="697020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6" name="Freeform 104"/>
            <p:cNvSpPr>
              <a:spLocks/>
            </p:cNvSpPr>
            <p:nvPr userDrawn="1"/>
          </p:nvSpPr>
          <p:spPr bwMode="auto">
            <a:xfrm>
              <a:off x="779898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7" name="Freeform 105"/>
            <p:cNvSpPr>
              <a:spLocks/>
            </p:cNvSpPr>
            <p:nvPr userDrawn="1"/>
          </p:nvSpPr>
          <p:spPr bwMode="auto">
            <a:xfrm>
              <a:off x="7690592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8" name="Freeform 106"/>
            <p:cNvSpPr>
              <a:spLocks/>
            </p:cNvSpPr>
            <p:nvPr userDrawn="1"/>
          </p:nvSpPr>
          <p:spPr bwMode="auto">
            <a:xfrm>
              <a:off x="755718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9" name="Freeform 107"/>
            <p:cNvSpPr>
              <a:spLocks/>
            </p:cNvSpPr>
            <p:nvPr userDrawn="1"/>
          </p:nvSpPr>
          <p:spPr bwMode="auto">
            <a:xfrm>
              <a:off x="745046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0" name="Freeform 108"/>
            <p:cNvSpPr>
              <a:spLocks/>
            </p:cNvSpPr>
            <p:nvPr userDrawn="1"/>
          </p:nvSpPr>
          <p:spPr bwMode="auto">
            <a:xfrm>
              <a:off x="8279244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1" name="Freeform 109"/>
            <p:cNvSpPr>
              <a:spLocks/>
            </p:cNvSpPr>
            <p:nvPr userDrawn="1"/>
          </p:nvSpPr>
          <p:spPr bwMode="auto">
            <a:xfrm>
              <a:off x="817251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2" name="Freeform 110"/>
            <p:cNvSpPr>
              <a:spLocks/>
            </p:cNvSpPr>
            <p:nvPr userDrawn="1"/>
          </p:nvSpPr>
          <p:spPr bwMode="auto">
            <a:xfrm>
              <a:off x="803911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3" name="Freeform 111"/>
            <p:cNvSpPr>
              <a:spLocks/>
            </p:cNvSpPr>
            <p:nvPr userDrawn="1"/>
          </p:nvSpPr>
          <p:spPr bwMode="auto">
            <a:xfrm>
              <a:off x="793238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4" name="Freeform 112"/>
            <p:cNvSpPr>
              <a:spLocks/>
            </p:cNvSpPr>
            <p:nvPr userDrawn="1"/>
          </p:nvSpPr>
          <p:spPr bwMode="auto">
            <a:xfrm>
              <a:off x="8759504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5" name="Freeform 113"/>
            <p:cNvSpPr>
              <a:spLocks/>
            </p:cNvSpPr>
            <p:nvPr userDrawn="1"/>
          </p:nvSpPr>
          <p:spPr bwMode="auto">
            <a:xfrm>
              <a:off x="8652780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6" name="Freeform 114"/>
            <p:cNvSpPr>
              <a:spLocks/>
            </p:cNvSpPr>
            <p:nvPr userDrawn="1"/>
          </p:nvSpPr>
          <p:spPr bwMode="auto">
            <a:xfrm>
              <a:off x="851937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7" name="Freeform 115"/>
            <p:cNvSpPr>
              <a:spLocks/>
            </p:cNvSpPr>
            <p:nvPr userDrawn="1"/>
          </p:nvSpPr>
          <p:spPr bwMode="auto">
            <a:xfrm>
              <a:off x="841265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8" name="Freeform 116"/>
            <p:cNvSpPr>
              <a:spLocks/>
            </p:cNvSpPr>
            <p:nvPr userDrawn="1"/>
          </p:nvSpPr>
          <p:spPr bwMode="auto">
            <a:xfrm>
              <a:off x="900130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9" name="Freeform 117"/>
            <p:cNvSpPr>
              <a:spLocks/>
            </p:cNvSpPr>
            <p:nvPr userDrawn="1"/>
          </p:nvSpPr>
          <p:spPr bwMode="auto">
            <a:xfrm>
              <a:off x="889457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0" name="Freeform 118"/>
            <p:cNvSpPr>
              <a:spLocks/>
            </p:cNvSpPr>
            <p:nvPr userDrawn="1"/>
          </p:nvSpPr>
          <p:spPr bwMode="auto">
            <a:xfrm>
              <a:off x="455055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1" name="Freeform 119"/>
            <p:cNvSpPr>
              <a:spLocks/>
            </p:cNvSpPr>
            <p:nvPr userDrawn="1"/>
          </p:nvSpPr>
          <p:spPr bwMode="auto">
            <a:xfrm>
              <a:off x="5032483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2" name="Freeform 120"/>
            <p:cNvSpPr>
              <a:spLocks/>
            </p:cNvSpPr>
            <p:nvPr userDrawn="1"/>
          </p:nvSpPr>
          <p:spPr bwMode="auto">
            <a:xfrm>
              <a:off x="492575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3" name="Freeform 121"/>
            <p:cNvSpPr>
              <a:spLocks/>
            </p:cNvSpPr>
            <p:nvPr userDrawn="1"/>
          </p:nvSpPr>
          <p:spPr bwMode="auto">
            <a:xfrm>
              <a:off x="479068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4" name="Freeform 122"/>
            <p:cNvSpPr>
              <a:spLocks/>
            </p:cNvSpPr>
            <p:nvPr userDrawn="1"/>
          </p:nvSpPr>
          <p:spPr bwMode="auto">
            <a:xfrm>
              <a:off x="468396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5" name="Freeform 123"/>
            <p:cNvSpPr>
              <a:spLocks/>
            </p:cNvSpPr>
            <p:nvPr userDrawn="1"/>
          </p:nvSpPr>
          <p:spPr bwMode="auto">
            <a:xfrm>
              <a:off x="5512743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6" name="Freeform 124"/>
            <p:cNvSpPr>
              <a:spLocks/>
            </p:cNvSpPr>
            <p:nvPr userDrawn="1"/>
          </p:nvSpPr>
          <p:spPr bwMode="auto">
            <a:xfrm>
              <a:off x="540601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7" name="Freeform 125"/>
            <p:cNvSpPr>
              <a:spLocks/>
            </p:cNvSpPr>
            <p:nvPr userDrawn="1"/>
          </p:nvSpPr>
          <p:spPr bwMode="auto">
            <a:xfrm>
              <a:off x="5272613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8" name="Freeform 126"/>
            <p:cNvSpPr>
              <a:spLocks/>
            </p:cNvSpPr>
            <p:nvPr userDrawn="1"/>
          </p:nvSpPr>
          <p:spPr bwMode="auto">
            <a:xfrm>
              <a:off x="516588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9" name="Freeform 127"/>
            <p:cNvSpPr>
              <a:spLocks/>
            </p:cNvSpPr>
            <p:nvPr userDrawn="1"/>
          </p:nvSpPr>
          <p:spPr bwMode="auto">
            <a:xfrm>
              <a:off x="5994671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0" name="Freeform 128"/>
            <p:cNvSpPr>
              <a:spLocks/>
            </p:cNvSpPr>
            <p:nvPr userDrawn="1"/>
          </p:nvSpPr>
          <p:spPr bwMode="auto">
            <a:xfrm>
              <a:off x="588794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1" name="Freeform 129"/>
            <p:cNvSpPr>
              <a:spLocks/>
            </p:cNvSpPr>
            <p:nvPr userDrawn="1"/>
          </p:nvSpPr>
          <p:spPr bwMode="auto">
            <a:xfrm>
              <a:off x="5752874" y="5020099"/>
              <a:ext cx="146746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2" name="Freeform 130"/>
            <p:cNvSpPr>
              <a:spLocks/>
            </p:cNvSpPr>
            <p:nvPr userDrawn="1"/>
          </p:nvSpPr>
          <p:spPr bwMode="auto">
            <a:xfrm>
              <a:off x="5646149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3" name="Freeform 131"/>
            <p:cNvSpPr>
              <a:spLocks/>
            </p:cNvSpPr>
            <p:nvPr userDrawn="1"/>
          </p:nvSpPr>
          <p:spPr bwMode="auto">
            <a:xfrm>
              <a:off x="6474931" y="5020099"/>
              <a:ext cx="146746" cy="123400"/>
            </a:xfrm>
            <a:custGeom>
              <a:avLst/>
              <a:gdLst>
                <a:gd name="T0" fmla="*/ 395 w 792"/>
                <a:gd name="T1" fmla="*/ 267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4" name="Freeform 132"/>
            <p:cNvSpPr>
              <a:spLocks/>
            </p:cNvSpPr>
            <p:nvPr userDrawn="1"/>
          </p:nvSpPr>
          <p:spPr bwMode="auto">
            <a:xfrm>
              <a:off x="6368207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5" name="Freeform 133"/>
            <p:cNvSpPr>
              <a:spLocks/>
            </p:cNvSpPr>
            <p:nvPr userDrawn="1"/>
          </p:nvSpPr>
          <p:spPr bwMode="auto">
            <a:xfrm>
              <a:off x="6234801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6" name="Freeform 134"/>
            <p:cNvSpPr>
              <a:spLocks/>
            </p:cNvSpPr>
            <p:nvPr userDrawn="1"/>
          </p:nvSpPr>
          <p:spPr bwMode="auto">
            <a:xfrm>
              <a:off x="6128077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7" name="Freeform 135"/>
            <p:cNvSpPr>
              <a:spLocks/>
            </p:cNvSpPr>
            <p:nvPr userDrawn="1"/>
          </p:nvSpPr>
          <p:spPr bwMode="auto">
            <a:xfrm>
              <a:off x="6956860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8" name="Freeform 136"/>
            <p:cNvSpPr>
              <a:spLocks/>
            </p:cNvSpPr>
            <p:nvPr userDrawn="1"/>
          </p:nvSpPr>
          <p:spPr bwMode="auto">
            <a:xfrm>
              <a:off x="6850136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9" name="Freeform 137"/>
            <p:cNvSpPr>
              <a:spLocks/>
            </p:cNvSpPr>
            <p:nvPr userDrawn="1"/>
          </p:nvSpPr>
          <p:spPr bwMode="auto">
            <a:xfrm>
              <a:off x="6715062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0" name="Freeform 138"/>
            <p:cNvSpPr>
              <a:spLocks/>
            </p:cNvSpPr>
            <p:nvPr userDrawn="1"/>
          </p:nvSpPr>
          <p:spPr bwMode="auto">
            <a:xfrm>
              <a:off x="6608337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1" name="Freeform 139"/>
            <p:cNvSpPr>
              <a:spLocks/>
            </p:cNvSpPr>
            <p:nvPr userDrawn="1"/>
          </p:nvSpPr>
          <p:spPr bwMode="auto">
            <a:xfrm>
              <a:off x="7437121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2" name="Freeform 140"/>
            <p:cNvSpPr>
              <a:spLocks/>
            </p:cNvSpPr>
            <p:nvPr userDrawn="1"/>
          </p:nvSpPr>
          <p:spPr bwMode="auto">
            <a:xfrm>
              <a:off x="733039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3" name="Freeform 141"/>
            <p:cNvSpPr>
              <a:spLocks/>
            </p:cNvSpPr>
            <p:nvPr userDrawn="1"/>
          </p:nvSpPr>
          <p:spPr bwMode="auto">
            <a:xfrm>
              <a:off x="7196990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4" name="Freeform 142"/>
            <p:cNvSpPr>
              <a:spLocks/>
            </p:cNvSpPr>
            <p:nvPr userDrawn="1"/>
          </p:nvSpPr>
          <p:spPr bwMode="auto">
            <a:xfrm>
              <a:off x="709026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5" name="Freeform 143"/>
            <p:cNvSpPr>
              <a:spLocks/>
            </p:cNvSpPr>
            <p:nvPr userDrawn="1"/>
          </p:nvSpPr>
          <p:spPr bwMode="auto">
            <a:xfrm>
              <a:off x="7917381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6" name="Freeform 144"/>
            <p:cNvSpPr>
              <a:spLocks/>
            </p:cNvSpPr>
            <p:nvPr userDrawn="1"/>
          </p:nvSpPr>
          <p:spPr bwMode="auto">
            <a:xfrm>
              <a:off x="781232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7" name="Freeform 145"/>
            <p:cNvSpPr>
              <a:spLocks/>
            </p:cNvSpPr>
            <p:nvPr userDrawn="1"/>
          </p:nvSpPr>
          <p:spPr bwMode="auto">
            <a:xfrm>
              <a:off x="7677251" y="5020099"/>
              <a:ext cx="146746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8" name="Freeform 146"/>
            <p:cNvSpPr>
              <a:spLocks/>
            </p:cNvSpPr>
            <p:nvPr userDrawn="1"/>
          </p:nvSpPr>
          <p:spPr bwMode="auto">
            <a:xfrm>
              <a:off x="757052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9" name="Freeform 147"/>
            <p:cNvSpPr>
              <a:spLocks/>
            </p:cNvSpPr>
            <p:nvPr userDrawn="1"/>
          </p:nvSpPr>
          <p:spPr bwMode="auto">
            <a:xfrm>
              <a:off x="8399309" y="5020099"/>
              <a:ext cx="145079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0" name="Freeform 148"/>
            <p:cNvSpPr>
              <a:spLocks/>
            </p:cNvSpPr>
            <p:nvPr userDrawn="1"/>
          </p:nvSpPr>
          <p:spPr bwMode="auto">
            <a:xfrm>
              <a:off x="829258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1" name="Freeform 149"/>
            <p:cNvSpPr>
              <a:spLocks/>
            </p:cNvSpPr>
            <p:nvPr userDrawn="1"/>
          </p:nvSpPr>
          <p:spPr bwMode="auto">
            <a:xfrm>
              <a:off x="8159179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2" name="Freeform 150"/>
            <p:cNvSpPr>
              <a:spLocks/>
            </p:cNvSpPr>
            <p:nvPr userDrawn="1"/>
          </p:nvSpPr>
          <p:spPr bwMode="auto">
            <a:xfrm>
              <a:off x="8052454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3" name="Freeform 151"/>
            <p:cNvSpPr>
              <a:spLocks/>
            </p:cNvSpPr>
            <p:nvPr userDrawn="1"/>
          </p:nvSpPr>
          <p:spPr bwMode="auto">
            <a:xfrm>
              <a:off x="8879570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4" name="Freeform 152"/>
            <p:cNvSpPr>
              <a:spLocks/>
            </p:cNvSpPr>
            <p:nvPr userDrawn="1"/>
          </p:nvSpPr>
          <p:spPr bwMode="auto">
            <a:xfrm>
              <a:off x="8774513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5" name="Freeform 153"/>
            <p:cNvSpPr>
              <a:spLocks/>
            </p:cNvSpPr>
            <p:nvPr userDrawn="1"/>
          </p:nvSpPr>
          <p:spPr bwMode="auto">
            <a:xfrm>
              <a:off x="8639439" y="5020099"/>
              <a:ext cx="146746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6" name="Freeform 154"/>
            <p:cNvSpPr>
              <a:spLocks/>
            </p:cNvSpPr>
            <p:nvPr userDrawn="1"/>
          </p:nvSpPr>
          <p:spPr bwMode="auto">
            <a:xfrm>
              <a:off x="8532715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7" name="Freeform 155"/>
            <p:cNvSpPr>
              <a:spLocks/>
            </p:cNvSpPr>
            <p:nvPr userDrawn="1"/>
          </p:nvSpPr>
          <p:spPr bwMode="auto">
            <a:xfrm>
              <a:off x="901464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8" name="Freeform 156"/>
            <p:cNvSpPr>
              <a:spLocks/>
            </p:cNvSpPr>
            <p:nvPr userDrawn="1"/>
          </p:nvSpPr>
          <p:spPr bwMode="auto">
            <a:xfrm>
              <a:off x="33646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79" name="Rectangle 178"/>
          <p:cNvSpPr/>
          <p:nvPr userDrawn="1"/>
        </p:nvSpPr>
        <p:spPr>
          <a:xfrm rot="5400000">
            <a:off x="-149521" y="2665223"/>
            <a:ext cx="1159236" cy="73152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N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62212" y="6551201"/>
            <a:ext cx="2845651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33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| Copyright © 2020 </a:t>
            </a:r>
            <a:r>
              <a:rPr lang="en-US" sz="933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Tata Consultancy Services Limited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827509" y="6582971"/>
            <a:ext cx="1443260" cy="203200"/>
          </a:xfrm>
        </p:spPr>
        <p:txBody>
          <a:bodyPr wrap="none" anchor="ctr">
            <a:noAutofit/>
          </a:bodyPr>
          <a:lstStyle>
            <a:lvl1pPr marL="0" indent="0" algn="r">
              <a:buNone/>
              <a:defRPr sz="1067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Document classification</a:t>
            </a:r>
          </a:p>
        </p:txBody>
      </p:sp>
      <p:grpSp>
        <p:nvGrpSpPr>
          <p:cNvPr id="206" name="Group 205"/>
          <p:cNvGrpSpPr/>
          <p:nvPr userDrawn="1"/>
        </p:nvGrpSpPr>
        <p:grpSpPr>
          <a:xfrm>
            <a:off x="378341" y="234615"/>
            <a:ext cx="2839777" cy="628415"/>
            <a:chOff x="283755" y="165687"/>
            <a:chExt cx="1564837" cy="346283"/>
          </a:xfrm>
        </p:grpSpPr>
        <p:grpSp>
          <p:nvGrpSpPr>
            <p:cNvPr id="207" name="Group 206"/>
            <p:cNvGrpSpPr/>
            <p:nvPr userDrawn="1"/>
          </p:nvGrpSpPr>
          <p:grpSpPr>
            <a:xfrm>
              <a:off x="1029100" y="165687"/>
              <a:ext cx="819492" cy="346282"/>
              <a:chOff x="1323430" y="208452"/>
              <a:chExt cx="838843" cy="354460"/>
            </a:xfrm>
            <a:solidFill>
              <a:srgbClr val="007DC5"/>
            </a:solidFill>
          </p:grpSpPr>
          <p:sp>
            <p:nvSpPr>
              <p:cNvPr id="212" name="Freeform 211"/>
              <p:cNvSpPr>
                <a:spLocks noEditPoints="1"/>
              </p:cNvSpPr>
              <p:nvPr userDrawn="1"/>
            </p:nvSpPr>
            <p:spPr bwMode="auto">
              <a:xfrm>
                <a:off x="1478162" y="472445"/>
                <a:ext cx="525842" cy="90467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13" name="Freeform 212"/>
              <p:cNvSpPr>
                <a:spLocks noEditPoints="1"/>
              </p:cNvSpPr>
              <p:nvPr userDrawn="1"/>
            </p:nvSpPr>
            <p:spPr bwMode="auto">
              <a:xfrm>
                <a:off x="1323430" y="339059"/>
                <a:ext cx="838843" cy="90467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14" name="Freeform 213"/>
              <p:cNvSpPr>
                <a:spLocks noEditPoints="1"/>
              </p:cNvSpPr>
              <p:nvPr userDrawn="1"/>
            </p:nvSpPr>
            <p:spPr bwMode="auto">
              <a:xfrm>
                <a:off x="1562183" y="208452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cxnSp>
          <p:nvCxnSpPr>
            <p:cNvPr id="210" name="Straight Connector 209"/>
            <p:cNvCxnSpPr/>
            <p:nvPr/>
          </p:nvCxnSpPr>
          <p:spPr>
            <a:xfrm>
              <a:off x="922267" y="166149"/>
              <a:ext cx="0" cy="342581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rgbClr val="007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1" name="Picture 21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755" y="174956"/>
              <a:ext cx="531679" cy="3370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18378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16">
          <p15:clr>
            <a:srgbClr val="FBAE40"/>
          </p15:clr>
        </p15:guide>
        <p15:guide id="3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76801"/>
            <a:ext cx="7315200" cy="566739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43002"/>
            <a:ext cx="7315200" cy="366077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3539"/>
            <a:ext cx="7315200" cy="80486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711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4405" y="1190626"/>
            <a:ext cx="11161184" cy="1323975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946465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192" y="1168400"/>
            <a:ext cx="11237408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60115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71424" y="1189037"/>
            <a:ext cx="2743200" cy="5135563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544" y="1189037"/>
            <a:ext cx="8253789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84290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348" y="60742"/>
            <a:ext cx="8326379" cy="64264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538350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45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348" y="194066"/>
            <a:ext cx="8326379" cy="642647"/>
          </a:xfrm>
        </p:spPr>
        <p:txBody>
          <a:bodyPr wrap="square">
            <a:normAutofit/>
          </a:bodyPr>
          <a:lstStyle>
            <a:lvl1pPr>
              <a:defRPr sz="2933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6750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347" name="Group 346"/>
          <p:cNvGrpSpPr/>
          <p:nvPr userDrawn="1"/>
        </p:nvGrpSpPr>
        <p:grpSpPr>
          <a:xfrm>
            <a:off x="5406582" y="0"/>
            <a:ext cx="6797167" cy="6858000"/>
            <a:chOff x="4054936" y="0"/>
            <a:chExt cx="5097875" cy="5143500"/>
          </a:xfrm>
        </p:grpSpPr>
        <p:sp>
          <p:nvSpPr>
            <p:cNvPr id="348" name="Rectangle 347"/>
            <p:cNvSpPr/>
            <p:nvPr userDrawn="1"/>
          </p:nvSpPr>
          <p:spPr>
            <a:xfrm>
              <a:off x="4064000" y="0"/>
              <a:ext cx="5088811" cy="5143500"/>
            </a:xfrm>
            <a:prstGeom prst="rect">
              <a:avLst/>
            </a:prstGeom>
            <a:gradFill flip="none" rotWithShape="1">
              <a:gsLst>
                <a:gs pos="0">
                  <a:srgbClr val="73459B"/>
                </a:gs>
                <a:gs pos="50000">
                  <a:srgbClr val="BA2983"/>
                </a:gs>
                <a:gs pos="100000">
                  <a:srgbClr val="F04D3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 defTabSz="914332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349" name="Right Triangle 348"/>
            <p:cNvSpPr/>
            <p:nvPr userDrawn="1"/>
          </p:nvSpPr>
          <p:spPr>
            <a:xfrm flipV="1">
              <a:off x="4054936" y="0"/>
              <a:ext cx="2353484" cy="5143500"/>
            </a:xfrm>
            <a:prstGeom prst="rtTriangl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3676" y="1693699"/>
            <a:ext cx="5269993" cy="530352"/>
          </a:xfrm>
        </p:spPr>
        <p:txBody>
          <a:bodyPr>
            <a:noAutofit/>
          </a:bodyPr>
          <a:lstStyle>
            <a:lvl1pPr algn="l">
              <a:defRPr sz="3200">
                <a:solidFill>
                  <a:srgbClr val="0070C0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3676" y="2395736"/>
            <a:ext cx="5308197" cy="457200"/>
          </a:xfrm>
        </p:spPr>
        <p:txBody>
          <a:bodyPr>
            <a:noAutofit/>
          </a:bodyPr>
          <a:lstStyle>
            <a:lvl1pPr marL="0" indent="0" algn="l">
              <a:buNone/>
              <a:defRPr sz="2667">
                <a:solidFill>
                  <a:srgbClr val="0070C0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ext Placeholder 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53675" y="4628149"/>
            <a:ext cx="2475555" cy="402347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rgbClr val="0070C0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720100" y="6226616"/>
            <a:ext cx="2860077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33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|   Copyright © 2020 Tata Consultancy Services Limited</a:t>
            </a:r>
          </a:p>
        </p:txBody>
      </p:sp>
      <p:sp>
        <p:nvSpPr>
          <p:cNvPr id="12" name="Text Placeholder 4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49767" y="6225995"/>
            <a:ext cx="2536411" cy="20320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Information Classification</a:t>
            </a:r>
          </a:p>
        </p:txBody>
      </p:sp>
      <p:sp>
        <p:nvSpPr>
          <p:cNvPr id="28" name="Freeform 9"/>
          <p:cNvSpPr>
            <a:spLocks noEditPoints="1"/>
          </p:cNvSpPr>
          <p:nvPr userDrawn="1"/>
        </p:nvSpPr>
        <p:spPr bwMode="auto">
          <a:xfrm>
            <a:off x="11403309" y="257176"/>
            <a:ext cx="48545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Myriad Pro"/>
            </a:endParaRPr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378339" y="329161"/>
            <a:ext cx="2856984" cy="337591"/>
            <a:chOff x="283754" y="246870"/>
            <a:chExt cx="2142738" cy="253193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30" name="Group 29"/>
            <p:cNvGrpSpPr/>
            <p:nvPr userDrawn="1"/>
          </p:nvGrpSpPr>
          <p:grpSpPr>
            <a:xfrm>
              <a:off x="673165" y="246870"/>
              <a:ext cx="1753327" cy="253193"/>
              <a:chOff x="656520" y="250031"/>
              <a:chExt cx="1631861" cy="235663"/>
            </a:xfrm>
            <a:grpFill/>
          </p:grpSpPr>
          <p:sp>
            <p:nvSpPr>
              <p:cNvPr id="32" name="Freeform 31"/>
              <p:cNvSpPr>
                <a:spLocks noEditPoints="1"/>
              </p:cNvSpPr>
              <p:nvPr/>
            </p:nvSpPr>
            <p:spPr bwMode="auto">
              <a:xfrm>
                <a:off x="1466912" y="250031"/>
                <a:ext cx="489413" cy="84203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auto">
              <a:xfrm>
                <a:off x="656520" y="250031"/>
                <a:ext cx="780730" cy="84203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4" name="Freeform 33"/>
              <p:cNvSpPr>
                <a:spLocks noEditPoints="1"/>
              </p:cNvSpPr>
              <p:nvPr/>
            </p:nvSpPr>
            <p:spPr bwMode="auto">
              <a:xfrm>
                <a:off x="1409510" y="392855"/>
                <a:ext cx="878871" cy="92839"/>
              </a:xfrm>
              <a:custGeom>
                <a:avLst/>
                <a:gdLst/>
                <a:ahLst/>
                <a:cxnLst>
                  <a:cxn ang="0">
                    <a:pos x="805" y="637"/>
                  </a:cxn>
                  <a:cxn ang="0">
                    <a:pos x="996" y="219"/>
                  </a:cxn>
                  <a:cxn ang="0">
                    <a:pos x="1304" y="357"/>
                  </a:cxn>
                  <a:cxn ang="0">
                    <a:pos x="1069" y="644"/>
                  </a:cxn>
                  <a:cxn ang="0">
                    <a:pos x="1040" y="573"/>
                  </a:cxn>
                  <a:cxn ang="0">
                    <a:pos x="1182" y="280"/>
                  </a:cxn>
                  <a:cxn ang="0">
                    <a:pos x="1457" y="426"/>
                  </a:cxn>
                  <a:cxn ang="0">
                    <a:pos x="1680" y="639"/>
                  </a:cxn>
                  <a:cxn ang="0">
                    <a:pos x="1384" y="480"/>
                  </a:cxn>
                  <a:cxn ang="0">
                    <a:pos x="1565" y="178"/>
                  </a:cxn>
                  <a:cxn ang="0">
                    <a:pos x="1772" y="419"/>
                  </a:cxn>
                  <a:cxn ang="0">
                    <a:pos x="1479" y="300"/>
                  </a:cxn>
                  <a:cxn ang="0">
                    <a:pos x="2054" y="179"/>
                  </a:cxn>
                  <a:cxn ang="0">
                    <a:pos x="2260" y="188"/>
                  </a:cxn>
                  <a:cxn ang="0">
                    <a:pos x="2257" y="15"/>
                  </a:cxn>
                  <a:cxn ang="0">
                    <a:pos x="2523" y="568"/>
                  </a:cxn>
                  <a:cxn ang="0">
                    <a:pos x="2483" y="627"/>
                  </a:cxn>
                  <a:cxn ang="0">
                    <a:pos x="2395" y="282"/>
                  </a:cxn>
                  <a:cxn ang="0">
                    <a:pos x="2669" y="201"/>
                  </a:cxn>
                  <a:cxn ang="0">
                    <a:pos x="2657" y="282"/>
                  </a:cxn>
                  <a:cxn ang="0">
                    <a:pos x="2858" y="220"/>
                  </a:cxn>
                  <a:cxn ang="0">
                    <a:pos x="3192" y="222"/>
                  </a:cxn>
                  <a:cxn ang="0">
                    <a:pos x="3092" y="249"/>
                  </a:cxn>
                  <a:cxn ang="0">
                    <a:pos x="3666" y="632"/>
                  </a:cxn>
                  <a:cxn ang="0">
                    <a:pos x="3354" y="500"/>
                  </a:cxn>
                  <a:cxn ang="0">
                    <a:pos x="3484" y="195"/>
                  </a:cxn>
                  <a:cxn ang="0">
                    <a:pos x="3516" y="256"/>
                  </a:cxn>
                  <a:cxn ang="0">
                    <a:pos x="3592" y="581"/>
                  </a:cxn>
                  <a:cxn ang="0">
                    <a:pos x="4055" y="577"/>
                  </a:cxn>
                  <a:cxn ang="0">
                    <a:pos x="3803" y="567"/>
                  </a:cxn>
                  <a:cxn ang="0">
                    <a:pos x="3854" y="210"/>
                  </a:cxn>
                  <a:cxn ang="0">
                    <a:pos x="4132" y="281"/>
                  </a:cxn>
                  <a:cxn ang="0">
                    <a:pos x="3947" y="237"/>
                  </a:cxn>
                  <a:cxn ang="0">
                    <a:pos x="4571" y="638"/>
                  </a:cxn>
                  <a:cxn ang="0">
                    <a:pos x="4425" y="355"/>
                  </a:cxn>
                  <a:cxn ang="0">
                    <a:pos x="4692" y="179"/>
                  </a:cxn>
                  <a:cxn ang="0">
                    <a:pos x="4503" y="378"/>
                  </a:cxn>
                  <a:cxn ang="0">
                    <a:pos x="4914" y="445"/>
                  </a:cxn>
                  <a:cxn ang="0">
                    <a:pos x="5116" y="642"/>
                  </a:cxn>
                  <a:cxn ang="0">
                    <a:pos x="4837" y="469"/>
                  </a:cxn>
                  <a:cxn ang="0">
                    <a:pos x="5032" y="177"/>
                  </a:cxn>
                  <a:cxn ang="0">
                    <a:pos x="5225" y="427"/>
                  </a:cxn>
                  <a:cxn ang="0">
                    <a:pos x="4929" y="310"/>
                  </a:cxn>
                  <a:cxn ang="0">
                    <a:pos x="5520" y="177"/>
                  </a:cxn>
                  <a:cxn ang="0">
                    <a:pos x="5849" y="249"/>
                  </a:cxn>
                  <a:cxn ang="0">
                    <a:pos x="5745" y="644"/>
                  </a:cxn>
                  <a:cxn ang="0">
                    <a:pos x="6173" y="588"/>
                  </a:cxn>
                  <a:cxn ang="0">
                    <a:pos x="5907" y="543"/>
                  </a:cxn>
                  <a:cxn ang="0">
                    <a:pos x="6173" y="317"/>
                  </a:cxn>
                  <a:cxn ang="0">
                    <a:pos x="6044" y="179"/>
                  </a:cxn>
                  <a:cxn ang="0">
                    <a:pos x="6022" y="438"/>
                  </a:cxn>
                  <a:cxn ang="0">
                    <a:pos x="6118" y="573"/>
                  </a:cxn>
                  <a:cxn ang="0">
                    <a:pos x="6379" y="72"/>
                  </a:cxn>
                  <a:cxn ang="0">
                    <a:pos x="6454" y="99"/>
                  </a:cxn>
                  <a:cxn ang="0">
                    <a:pos x="6815" y="177"/>
                  </a:cxn>
                  <a:cxn ang="0">
                    <a:pos x="6901" y="333"/>
                  </a:cxn>
                  <a:cxn ang="0">
                    <a:pos x="6691" y="329"/>
                  </a:cxn>
                  <a:cxn ang="0">
                    <a:pos x="7278" y="580"/>
                  </a:cxn>
                  <a:cxn ang="0">
                    <a:pos x="7137" y="188"/>
                  </a:cxn>
                  <a:cxn ang="0">
                    <a:pos x="7541" y="759"/>
                  </a:cxn>
                  <a:cxn ang="0">
                    <a:pos x="7366" y="188"/>
                  </a:cxn>
                  <a:cxn ang="0">
                    <a:pos x="7881" y="532"/>
                  </a:cxn>
                  <a:cxn ang="0">
                    <a:pos x="7920" y="642"/>
                  </a:cxn>
                </a:cxnLst>
                <a:rect l="0" t="0" r="r" b="b"/>
                <a:pathLst>
                  <a:path w="7953" h="842">
                    <a:moveTo>
                      <a:pt x="324" y="277"/>
                    </a:moveTo>
                    <a:lnTo>
                      <a:pt x="324" y="344"/>
                    </a:lnTo>
                    <a:lnTo>
                      <a:pt x="81" y="344"/>
                    </a:lnTo>
                    <a:lnTo>
                      <a:pt x="81" y="569"/>
                    </a:lnTo>
                    <a:lnTo>
                      <a:pt x="352" y="569"/>
                    </a:lnTo>
                    <a:lnTo>
                      <a:pt x="352" y="637"/>
                    </a:lnTo>
                    <a:lnTo>
                      <a:pt x="0" y="637"/>
                    </a:lnTo>
                    <a:lnTo>
                      <a:pt x="0" y="11"/>
                    </a:lnTo>
                    <a:lnTo>
                      <a:pt x="338" y="11"/>
                    </a:lnTo>
                    <a:lnTo>
                      <a:pt x="338" y="79"/>
                    </a:lnTo>
                    <a:lnTo>
                      <a:pt x="81" y="79"/>
                    </a:lnTo>
                    <a:lnTo>
                      <a:pt x="81" y="277"/>
                    </a:lnTo>
                    <a:lnTo>
                      <a:pt x="324" y="277"/>
                    </a:lnTo>
                    <a:close/>
                    <a:moveTo>
                      <a:pt x="401" y="188"/>
                    </a:moveTo>
                    <a:lnTo>
                      <a:pt x="492" y="188"/>
                    </a:lnTo>
                    <a:lnTo>
                      <a:pt x="556" y="284"/>
                    </a:lnTo>
                    <a:lnTo>
                      <a:pt x="566" y="300"/>
                    </a:lnTo>
                    <a:lnTo>
                      <a:pt x="578" y="317"/>
                    </a:lnTo>
                    <a:lnTo>
                      <a:pt x="589" y="337"/>
                    </a:lnTo>
                    <a:lnTo>
                      <a:pt x="601" y="357"/>
                    </a:lnTo>
                    <a:lnTo>
                      <a:pt x="604" y="357"/>
                    </a:lnTo>
                    <a:lnTo>
                      <a:pt x="614" y="340"/>
                    </a:lnTo>
                    <a:lnTo>
                      <a:pt x="625" y="321"/>
                    </a:lnTo>
                    <a:lnTo>
                      <a:pt x="636" y="303"/>
                    </a:lnTo>
                    <a:lnTo>
                      <a:pt x="649" y="283"/>
                    </a:lnTo>
                    <a:lnTo>
                      <a:pt x="712" y="188"/>
                    </a:lnTo>
                    <a:lnTo>
                      <a:pt x="800" y="188"/>
                    </a:lnTo>
                    <a:lnTo>
                      <a:pt x="646" y="405"/>
                    </a:lnTo>
                    <a:lnTo>
                      <a:pt x="805" y="637"/>
                    </a:lnTo>
                    <a:lnTo>
                      <a:pt x="712" y="637"/>
                    </a:lnTo>
                    <a:lnTo>
                      <a:pt x="646" y="535"/>
                    </a:lnTo>
                    <a:lnTo>
                      <a:pt x="635" y="520"/>
                    </a:lnTo>
                    <a:lnTo>
                      <a:pt x="624" y="501"/>
                    </a:lnTo>
                    <a:lnTo>
                      <a:pt x="612" y="481"/>
                    </a:lnTo>
                    <a:lnTo>
                      <a:pt x="598" y="457"/>
                    </a:lnTo>
                    <a:lnTo>
                      <a:pt x="596" y="457"/>
                    </a:lnTo>
                    <a:lnTo>
                      <a:pt x="588" y="472"/>
                    </a:lnTo>
                    <a:lnTo>
                      <a:pt x="578" y="490"/>
                    </a:lnTo>
                    <a:lnTo>
                      <a:pt x="564" y="511"/>
                    </a:lnTo>
                    <a:lnTo>
                      <a:pt x="549" y="535"/>
                    </a:lnTo>
                    <a:lnTo>
                      <a:pt x="484" y="637"/>
                    </a:lnTo>
                    <a:lnTo>
                      <a:pt x="394" y="637"/>
                    </a:lnTo>
                    <a:lnTo>
                      <a:pt x="553" y="408"/>
                    </a:lnTo>
                    <a:lnTo>
                      <a:pt x="401" y="188"/>
                    </a:lnTo>
                    <a:close/>
                    <a:moveTo>
                      <a:pt x="883" y="820"/>
                    </a:moveTo>
                    <a:lnTo>
                      <a:pt x="883" y="334"/>
                    </a:lnTo>
                    <a:lnTo>
                      <a:pt x="883" y="298"/>
                    </a:lnTo>
                    <a:lnTo>
                      <a:pt x="882" y="261"/>
                    </a:lnTo>
                    <a:lnTo>
                      <a:pt x="881" y="224"/>
                    </a:lnTo>
                    <a:lnTo>
                      <a:pt x="880" y="188"/>
                    </a:lnTo>
                    <a:lnTo>
                      <a:pt x="953" y="188"/>
                    </a:lnTo>
                    <a:lnTo>
                      <a:pt x="957" y="265"/>
                    </a:lnTo>
                    <a:lnTo>
                      <a:pt x="958" y="265"/>
                    </a:lnTo>
                    <a:lnTo>
                      <a:pt x="965" y="255"/>
                    </a:lnTo>
                    <a:lnTo>
                      <a:pt x="972" y="244"/>
                    </a:lnTo>
                    <a:lnTo>
                      <a:pt x="979" y="235"/>
                    </a:lnTo>
                    <a:lnTo>
                      <a:pt x="988" y="227"/>
                    </a:lnTo>
                    <a:lnTo>
                      <a:pt x="996" y="219"/>
                    </a:lnTo>
                    <a:lnTo>
                      <a:pt x="1005" y="211"/>
                    </a:lnTo>
                    <a:lnTo>
                      <a:pt x="1014" y="205"/>
                    </a:lnTo>
                    <a:lnTo>
                      <a:pt x="1024" y="199"/>
                    </a:lnTo>
                    <a:lnTo>
                      <a:pt x="1034" y="194"/>
                    </a:lnTo>
                    <a:lnTo>
                      <a:pt x="1045" y="190"/>
                    </a:lnTo>
                    <a:lnTo>
                      <a:pt x="1055" y="186"/>
                    </a:lnTo>
                    <a:lnTo>
                      <a:pt x="1068" y="183"/>
                    </a:lnTo>
                    <a:lnTo>
                      <a:pt x="1079" y="181"/>
                    </a:lnTo>
                    <a:lnTo>
                      <a:pt x="1091" y="178"/>
                    </a:lnTo>
                    <a:lnTo>
                      <a:pt x="1105" y="177"/>
                    </a:lnTo>
                    <a:lnTo>
                      <a:pt x="1118" y="177"/>
                    </a:lnTo>
                    <a:lnTo>
                      <a:pt x="1138" y="178"/>
                    </a:lnTo>
                    <a:lnTo>
                      <a:pt x="1157" y="182"/>
                    </a:lnTo>
                    <a:lnTo>
                      <a:pt x="1166" y="184"/>
                    </a:lnTo>
                    <a:lnTo>
                      <a:pt x="1176" y="187"/>
                    </a:lnTo>
                    <a:lnTo>
                      <a:pt x="1185" y="190"/>
                    </a:lnTo>
                    <a:lnTo>
                      <a:pt x="1193" y="193"/>
                    </a:lnTo>
                    <a:lnTo>
                      <a:pt x="1201" y="198"/>
                    </a:lnTo>
                    <a:lnTo>
                      <a:pt x="1210" y="202"/>
                    </a:lnTo>
                    <a:lnTo>
                      <a:pt x="1218" y="207"/>
                    </a:lnTo>
                    <a:lnTo>
                      <a:pt x="1225" y="213"/>
                    </a:lnTo>
                    <a:lnTo>
                      <a:pt x="1240" y="226"/>
                    </a:lnTo>
                    <a:lnTo>
                      <a:pt x="1254" y="241"/>
                    </a:lnTo>
                    <a:lnTo>
                      <a:pt x="1266" y="258"/>
                    </a:lnTo>
                    <a:lnTo>
                      <a:pt x="1277" y="275"/>
                    </a:lnTo>
                    <a:lnTo>
                      <a:pt x="1287" y="294"/>
                    </a:lnTo>
                    <a:lnTo>
                      <a:pt x="1294" y="314"/>
                    </a:lnTo>
                    <a:lnTo>
                      <a:pt x="1300" y="335"/>
                    </a:lnTo>
                    <a:lnTo>
                      <a:pt x="1304" y="357"/>
                    </a:lnTo>
                    <a:lnTo>
                      <a:pt x="1307" y="381"/>
                    </a:lnTo>
                    <a:lnTo>
                      <a:pt x="1308" y="406"/>
                    </a:lnTo>
                    <a:lnTo>
                      <a:pt x="1307" y="434"/>
                    </a:lnTo>
                    <a:lnTo>
                      <a:pt x="1304" y="460"/>
                    </a:lnTo>
                    <a:lnTo>
                      <a:pt x="1302" y="473"/>
                    </a:lnTo>
                    <a:lnTo>
                      <a:pt x="1299" y="485"/>
                    </a:lnTo>
                    <a:lnTo>
                      <a:pt x="1296" y="497"/>
                    </a:lnTo>
                    <a:lnTo>
                      <a:pt x="1292" y="509"/>
                    </a:lnTo>
                    <a:lnTo>
                      <a:pt x="1288" y="520"/>
                    </a:lnTo>
                    <a:lnTo>
                      <a:pt x="1283" y="530"/>
                    </a:lnTo>
                    <a:lnTo>
                      <a:pt x="1278" y="541"/>
                    </a:lnTo>
                    <a:lnTo>
                      <a:pt x="1272" y="551"/>
                    </a:lnTo>
                    <a:lnTo>
                      <a:pt x="1266" y="560"/>
                    </a:lnTo>
                    <a:lnTo>
                      <a:pt x="1260" y="569"/>
                    </a:lnTo>
                    <a:lnTo>
                      <a:pt x="1253" y="579"/>
                    </a:lnTo>
                    <a:lnTo>
                      <a:pt x="1245" y="587"/>
                    </a:lnTo>
                    <a:lnTo>
                      <a:pt x="1231" y="601"/>
                    </a:lnTo>
                    <a:lnTo>
                      <a:pt x="1215" y="614"/>
                    </a:lnTo>
                    <a:lnTo>
                      <a:pt x="1207" y="619"/>
                    </a:lnTo>
                    <a:lnTo>
                      <a:pt x="1198" y="624"/>
                    </a:lnTo>
                    <a:lnTo>
                      <a:pt x="1190" y="628"/>
                    </a:lnTo>
                    <a:lnTo>
                      <a:pt x="1181" y="632"/>
                    </a:lnTo>
                    <a:lnTo>
                      <a:pt x="1163" y="638"/>
                    </a:lnTo>
                    <a:lnTo>
                      <a:pt x="1144" y="643"/>
                    </a:lnTo>
                    <a:lnTo>
                      <a:pt x="1123" y="647"/>
                    </a:lnTo>
                    <a:lnTo>
                      <a:pt x="1103" y="648"/>
                    </a:lnTo>
                    <a:lnTo>
                      <a:pt x="1091" y="647"/>
                    </a:lnTo>
                    <a:lnTo>
                      <a:pt x="1079" y="646"/>
                    </a:lnTo>
                    <a:lnTo>
                      <a:pt x="1069" y="644"/>
                    </a:lnTo>
                    <a:lnTo>
                      <a:pt x="1058" y="642"/>
                    </a:lnTo>
                    <a:lnTo>
                      <a:pt x="1048" y="640"/>
                    </a:lnTo>
                    <a:lnTo>
                      <a:pt x="1038" y="637"/>
                    </a:lnTo>
                    <a:lnTo>
                      <a:pt x="1029" y="633"/>
                    </a:lnTo>
                    <a:lnTo>
                      <a:pt x="1019" y="629"/>
                    </a:lnTo>
                    <a:lnTo>
                      <a:pt x="1011" y="625"/>
                    </a:lnTo>
                    <a:lnTo>
                      <a:pt x="1003" y="620"/>
                    </a:lnTo>
                    <a:lnTo>
                      <a:pt x="996" y="614"/>
                    </a:lnTo>
                    <a:lnTo>
                      <a:pt x="989" y="607"/>
                    </a:lnTo>
                    <a:lnTo>
                      <a:pt x="981" y="600"/>
                    </a:lnTo>
                    <a:lnTo>
                      <a:pt x="975" y="593"/>
                    </a:lnTo>
                    <a:lnTo>
                      <a:pt x="969" y="585"/>
                    </a:lnTo>
                    <a:lnTo>
                      <a:pt x="964" y="577"/>
                    </a:lnTo>
                    <a:lnTo>
                      <a:pt x="964" y="820"/>
                    </a:lnTo>
                    <a:lnTo>
                      <a:pt x="883" y="820"/>
                    </a:lnTo>
                    <a:close/>
                    <a:moveTo>
                      <a:pt x="964" y="377"/>
                    </a:moveTo>
                    <a:lnTo>
                      <a:pt x="964" y="454"/>
                    </a:lnTo>
                    <a:lnTo>
                      <a:pt x="964" y="468"/>
                    </a:lnTo>
                    <a:lnTo>
                      <a:pt x="966" y="480"/>
                    </a:lnTo>
                    <a:lnTo>
                      <a:pt x="969" y="492"/>
                    </a:lnTo>
                    <a:lnTo>
                      <a:pt x="972" y="504"/>
                    </a:lnTo>
                    <a:lnTo>
                      <a:pt x="977" y="515"/>
                    </a:lnTo>
                    <a:lnTo>
                      <a:pt x="983" y="525"/>
                    </a:lnTo>
                    <a:lnTo>
                      <a:pt x="991" y="535"/>
                    </a:lnTo>
                    <a:lnTo>
                      <a:pt x="1000" y="546"/>
                    </a:lnTo>
                    <a:lnTo>
                      <a:pt x="1009" y="554"/>
                    </a:lnTo>
                    <a:lnTo>
                      <a:pt x="1018" y="562"/>
                    </a:lnTo>
                    <a:lnTo>
                      <a:pt x="1029" y="568"/>
                    </a:lnTo>
                    <a:lnTo>
                      <a:pt x="1040" y="573"/>
                    </a:lnTo>
                    <a:lnTo>
                      <a:pt x="1051" y="578"/>
                    </a:lnTo>
                    <a:lnTo>
                      <a:pt x="1064" y="581"/>
                    </a:lnTo>
                    <a:lnTo>
                      <a:pt x="1077" y="583"/>
                    </a:lnTo>
                    <a:lnTo>
                      <a:pt x="1090" y="583"/>
                    </a:lnTo>
                    <a:lnTo>
                      <a:pt x="1106" y="583"/>
                    </a:lnTo>
                    <a:lnTo>
                      <a:pt x="1120" y="580"/>
                    </a:lnTo>
                    <a:lnTo>
                      <a:pt x="1133" y="577"/>
                    </a:lnTo>
                    <a:lnTo>
                      <a:pt x="1147" y="571"/>
                    </a:lnTo>
                    <a:lnTo>
                      <a:pt x="1159" y="564"/>
                    </a:lnTo>
                    <a:lnTo>
                      <a:pt x="1170" y="556"/>
                    </a:lnTo>
                    <a:lnTo>
                      <a:pt x="1181" y="547"/>
                    </a:lnTo>
                    <a:lnTo>
                      <a:pt x="1190" y="535"/>
                    </a:lnTo>
                    <a:lnTo>
                      <a:pt x="1198" y="523"/>
                    </a:lnTo>
                    <a:lnTo>
                      <a:pt x="1205" y="510"/>
                    </a:lnTo>
                    <a:lnTo>
                      <a:pt x="1212" y="495"/>
                    </a:lnTo>
                    <a:lnTo>
                      <a:pt x="1217" y="480"/>
                    </a:lnTo>
                    <a:lnTo>
                      <a:pt x="1221" y="463"/>
                    </a:lnTo>
                    <a:lnTo>
                      <a:pt x="1224" y="447"/>
                    </a:lnTo>
                    <a:lnTo>
                      <a:pt x="1226" y="428"/>
                    </a:lnTo>
                    <a:lnTo>
                      <a:pt x="1226" y="410"/>
                    </a:lnTo>
                    <a:lnTo>
                      <a:pt x="1226" y="392"/>
                    </a:lnTo>
                    <a:lnTo>
                      <a:pt x="1224" y="376"/>
                    </a:lnTo>
                    <a:lnTo>
                      <a:pt x="1221" y="360"/>
                    </a:lnTo>
                    <a:lnTo>
                      <a:pt x="1218" y="345"/>
                    </a:lnTo>
                    <a:lnTo>
                      <a:pt x="1213" y="331"/>
                    </a:lnTo>
                    <a:lnTo>
                      <a:pt x="1206" y="317"/>
                    </a:lnTo>
                    <a:lnTo>
                      <a:pt x="1200" y="305"/>
                    </a:lnTo>
                    <a:lnTo>
                      <a:pt x="1192" y="293"/>
                    </a:lnTo>
                    <a:lnTo>
                      <a:pt x="1182" y="280"/>
                    </a:lnTo>
                    <a:lnTo>
                      <a:pt x="1172" y="271"/>
                    </a:lnTo>
                    <a:lnTo>
                      <a:pt x="1160" y="262"/>
                    </a:lnTo>
                    <a:lnTo>
                      <a:pt x="1149" y="255"/>
                    </a:lnTo>
                    <a:lnTo>
                      <a:pt x="1136" y="249"/>
                    </a:lnTo>
                    <a:lnTo>
                      <a:pt x="1122" y="245"/>
                    </a:lnTo>
                    <a:lnTo>
                      <a:pt x="1108" y="243"/>
                    </a:lnTo>
                    <a:lnTo>
                      <a:pt x="1092" y="242"/>
                    </a:lnTo>
                    <a:lnTo>
                      <a:pt x="1082" y="243"/>
                    </a:lnTo>
                    <a:lnTo>
                      <a:pt x="1072" y="244"/>
                    </a:lnTo>
                    <a:lnTo>
                      <a:pt x="1062" y="246"/>
                    </a:lnTo>
                    <a:lnTo>
                      <a:pt x="1052" y="249"/>
                    </a:lnTo>
                    <a:lnTo>
                      <a:pt x="1042" y="254"/>
                    </a:lnTo>
                    <a:lnTo>
                      <a:pt x="1033" y="258"/>
                    </a:lnTo>
                    <a:lnTo>
                      <a:pt x="1024" y="264"/>
                    </a:lnTo>
                    <a:lnTo>
                      <a:pt x="1015" y="270"/>
                    </a:lnTo>
                    <a:lnTo>
                      <a:pt x="1007" y="277"/>
                    </a:lnTo>
                    <a:lnTo>
                      <a:pt x="999" y="285"/>
                    </a:lnTo>
                    <a:lnTo>
                      <a:pt x="993" y="294"/>
                    </a:lnTo>
                    <a:lnTo>
                      <a:pt x="987" y="303"/>
                    </a:lnTo>
                    <a:lnTo>
                      <a:pt x="981" y="312"/>
                    </a:lnTo>
                    <a:lnTo>
                      <a:pt x="976" y="321"/>
                    </a:lnTo>
                    <a:lnTo>
                      <a:pt x="972" y="333"/>
                    </a:lnTo>
                    <a:lnTo>
                      <a:pt x="969" y="344"/>
                    </a:lnTo>
                    <a:lnTo>
                      <a:pt x="967" y="353"/>
                    </a:lnTo>
                    <a:lnTo>
                      <a:pt x="965" y="363"/>
                    </a:lnTo>
                    <a:lnTo>
                      <a:pt x="964" y="370"/>
                    </a:lnTo>
                    <a:lnTo>
                      <a:pt x="964" y="377"/>
                    </a:lnTo>
                    <a:close/>
                    <a:moveTo>
                      <a:pt x="1771" y="427"/>
                    </a:moveTo>
                    <a:lnTo>
                      <a:pt x="1457" y="426"/>
                    </a:lnTo>
                    <a:lnTo>
                      <a:pt x="1458" y="445"/>
                    </a:lnTo>
                    <a:lnTo>
                      <a:pt x="1460" y="463"/>
                    </a:lnTo>
                    <a:lnTo>
                      <a:pt x="1464" y="480"/>
                    </a:lnTo>
                    <a:lnTo>
                      <a:pt x="1469" y="495"/>
                    </a:lnTo>
                    <a:lnTo>
                      <a:pt x="1477" y="510"/>
                    </a:lnTo>
                    <a:lnTo>
                      <a:pt x="1484" y="523"/>
                    </a:lnTo>
                    <a:lnTo>
                      <a:pt x="1493" y="535"/>
                    </a:lnTo>
                    <a:lnTo>
                      <a:pt x="1504" y="546"/>
                    </a:lnTo>
                    <a:lnTo>
                      <a:pt x="1515" y="554"/>
                    </a:lnTo>
                    <a:lnTo>
                      <a:pt x="1526" y="562"/>
                    </a:lnTo>
                    <a:lnTo>
                      <a:pt x="1537" y="568"/>
                    </a:lnTo>
                    <a:lnTo>
                      <a:pt x="1551" y="573"/>
                    </a:lnTo>
                    <a:lnTo>
                      <a:pt x="1564" y="577"/>
                    </a:lnTo>
                    <a:lnTo>
                      <a:pt x="1578" y="580"/>
                    </a:lnTo>
                    <a:lnTo>
                      <a:pt x="1594" y="582"/>
                    </a:lnTo>
                    <a:lnTo>
                      <a:pt x="1610" y="582"/>
                    </a:lnTo>
                    <a:lnTo>
                      <a:pt x="1628" y="582"/>
                    </a:lnTo>
                    <a:lnTo>
                      <a:pt x="1644" y="581"/>
                    </a:lnTo>
                    <a:lnTo>
                      <a:pt x="1660" y="579"/>
                    </a:lnTo>
                    <a:lnTo>
                      <a:pt x="1676" y="577"/>
                    </a:lnTo>
                    <a:lnTo>
                      <a:pt x="1690" y="573"/>
                    </a:lnTo>
                    <a:lnTo>
                      <a:pt x="1706" y="569"/>
                    </a:lnTo>
                    <a:lnTo>
                      <a:pt x="1720" y="564"/>
                    </a:lnTo>
                    <a:lnTo>
                      <a:pt x="1735" y="559"/>
                    </a:lnTo>
                    <a:lnTo>
                      <a:pt x="1748" y="618"/>
                    </a:lnTo>
                    <a:lnTo>
                      <a:pt x="1733" y="624"/>
                    </a:lnTo>
                    <a:lnTo>
                      <a:pt x="1715" y="630"/>
                    </a:lnTo>
                    <a:lnTo>
                      <a:pt x="1698" y="635"/>
                    </a:lnTo>
                    <a:lnTo>
                      <a:pt x="1680" y="639"/>
                    </a:lnTo>
                    <a:lnTo>
                      <a:pt x="1661" y="642"/>
                    </a:lnTo>
                    <a:lnTo>
                      <a:pt x="1641" y="644"/>
                    </a:lnTo>
                    <a:lnTo>
                      <a:pt x="1621" y="646"/>
                    </a:lnTo>
                    <a:lnTo>
                      <a:pt x="1599" y="647"/>
                    </a:lnTo>
                    <a:lnTo>
                      <a:pt x="1574" y="646"/>
                    </a:lnTo>
                    <a:lnTo>
                      <a:pt x="1551" y="642"/>
                    </a:lnTo>
                    <a:lnTo>
                      <a:pt x="1539" y="640"/>
                    </a:lnTo>
                    <a:lnTo>
                      <a:pt x="1528" y="637"/>
                    </a:lnTo>
                    <a:lnTo>
                      <a:pt x="1518" y="634"/>
                    </a:lnTo>
                    <a:lnTo>
                      <a:pt x="1507" y="631"/>
                    </a:lnTo>
                    <a:lnTo>
                      <a:pt x="1497" y="627"/>
                    </a:lnTo>
                    <a:lnTo>
                      <a:pt x="1488" y="622"/>
                    </a:lnTo>
                    <a:lnTo>
                      <a:pt x="1479" y="617"/>
                    </a:lnTo>
                    <a:lnTo>
                      <a:pt x="1469" y="612"/>
                    </a:lnTo>
                    <a:lnTo>
                      <a:pt x="1461" y="605"/>
                    </a:lnTo>
                    <a:lnTo>
                      <a:pt x="1453" y="598"/>
                    </a:lnTo>
                    <a:lnTo>
                      <a:pt x="1445" y="592"/>
                    </a:lnTo>
                    <a:lnTo>
                      <a:pt x="1438" y="584"/>
                    </a:lnTo>
                    <a:lnTo>
                      <a:pt x="1430" y="576"/>
                    </a:lnTo>
                    <a:lnTo>
                      <a:pt x="1423" y="567"/>
                    </a:lnTo>
                    <a:lnTo>
                      <a:pt x="1417" y="559"/>
                    </a:lnTo>
                    <a:lnTo>
                      <a:pt x="1412" y="551"/>
                    </a:lnTo>
                    <a:lnTo>
                      <a:pt x="1406" y="542"/>
                    </a:lnTo>
                    <a:lnTo>
                      <a:pt x="1402" y="531"/>
                    </a:lnTo>
                    <a:lnTo>
                      <a:pt x="1397" y="522"/>
                    </a:lnTo>
                    <a:lnTo>
                      <a:pt x="1393" y="512"/>
                    </a:lnTo>
                    <a:lnTo>
                      <a:pt x="1389" y="501"/>
                    </a:lnTo>
                    <a:lnTo>
                      <a:pt x="1386" y="490"/>
                    </a:lnTo>
                    <a:lnTo>
                      <a:pt x="1384" y="480"/>
                    </a:lnTo>
                    <a:lnTo>
                      <a:pt x="1382" y="469"/>
                    </a:lnTo>
                    <a:lnTo>
                      <a:pt x="1379" y="445"/>
                    </a:lnTo>
                    <a:lnTo>
                      <a:pt x="1378" y="419"/>
                    </a:lnTo>
                    <a:lnTo>
                      <a:pt x="1379" y="394"/>
                    </a:lnTo>
                    <a:lnTo>
                      <a:pt x="1382" y="370"/>
                    </a:lnTo>
                    <a:lnTo>
                      <a:pt x="1386" y="346"/>
                    </a:lnTo>
                    <a:lnTo>
                      <a:pt x="1392" y="324"/>
                    </a:lnTo>
                    <a:lnTo>
                      <a:pt x="1397" y="313"/>
                    </a:lnTo>
                    <a:lnTo>
                      <a:pt x="1401" y="303"/>
                    </a:lnTo>
                    <a:lnTo>
                      <a:pt x="1406" y="293"/>
                    </a:lnTo>
                    <a:lnTo>
                      <a:pt x="1411" y="282"/>
                    </a:lnTo>
                    <a:lnTo>
                      <a:pt x="1416" y="273"/>
                    </a:lnTo>
                    <a:lnTo>
                      <a:pt x="1422" y="264"/>
                    </a:lnTo>
                    <a:lnTo>
                      <a:pt x="1428" y="255"/>
                    </a:lnTo>
                    <a:lnTo>
                      <a:pt x="1436" y="246"/>
                    </a:lnTo>
                    <a:lnTo>
                      <a:pt x="1443" y="238"/>
                    </a:lnTo>
                    <a:lnTo>
                      <a:pt x="1451" y="230"/>
                    </a:lnTo>
                    <a:lnTo>
                      <a:pt x="1458" y="223"/>
                    </a:lnTo>
                    <a:lnTo>
                      <a:pt x="1466" y="217"/>
                    </a:lnTo>
                    <a:lnTo>
                      <a:pt x="1476" y="210"/>
                    </a:lnTo>
                    <a:lnTo>
                      <a:pt x="1484" y="204"/>
                    </a:lnTo>
                    <a:lnTo>
                      <a:pt x="1493" y="199"/>
                    </a:lnTo>
                    <a:lnTo>
                      <a:pt x="1502" y="195"/>
                    </a:lnTo>
                    <a:lnTo>
                      <a:pt x="1513" y="191"/>
                    </a:lnTo>
                    <a:lnTo>
                      <a:pt x="1522" y="187"/>
                    </a:lnTo>
                    <a:lnTo>
                      <a:pt x="1532" y="185"/>
                    </a:lnTo>
                    <a:lnTo>
                      <a:pt x="1543" y="182"/>
                    </a:lnTo>
                    <a:lnTo>
                      <a:pt x="1554" y="179"/>
                    </a:lnTo>
                    <a:lnTo>
                      <a:pt x="1565" y="178"/>
                    </a:lnTo>
                    <a:lnTo>
                      <a:pt x="1576" y="177"/>
                    </a:lnTo>
                    <a:lnTo>
                      <a:pt x="1589" y="177"/>
                    </a:lnTo>
                    <a:lnTo>
                      <a:pt x="1601" y="177"/>
                    </a:lnTo>
                    <a:lnTo>
                      <a:pt x="1612" y="178"/>
                    </a:lnTo>
                    <a:lnTo>
                      <a:pt x="1624" y="181"/>
                    </a:lnTo>
                    <a:lnTo>
                      <a:pt x="1635" y="183"/>
                    </a:lnTo>
                    <a:lnTo>
                      <a:pt x="1645" y="185"/>
                    </a:lnTo>
                    <a:lnTo>
                      <a:pt x="1655" y="188"/>
                    </a:lnTo>
                    <a:lnTo>
                      <a:pt x="1665" y="192"/>
                    </a:lnTo>
                    <a:lnTo>
                      <a:pt x="1675" y="196"/>
                    </a:lnTo>
                    <a:lnTo>
                      <a:pt x="1683" y="201"/>
                    </a:lnTo>
                    <a:lnTo>
                      <a:pt x="1692" y="206"/>
                    </a:lnTo>
                    <a:lnTo>
                      <a:pt x="1701" y="212"/>
                    </a:lnTo>
                    <a:lnTo>
                      <a:pt x="1708" y="220"/>
                    </a:lnTo>
                    <a:lnTo>
                      <a:pt x="1716" y="227"/>
                    </a:lnTo>
                    <a:lnTo>
                      <a:pt x="1723" y="234"/>
                    </a:lnTo>
                    <a:lnTo>
                      <a:pt x="1729" y="242"/>
                    </a:lnTo>
                    <a:lnTo>
                      <a:pt x="1736" y="251"/>
                    </a:lnTo>
                    <a:lnTo>
                      <a:pt x="1745" y="266"/>
                    </a:lnTo>
                    <a:lnTo>
                      <a:pt x="1753" y="281"/>
                    </a:lnTo>
                    <a:lnTo>
                      <a:pt x="1759" y="298"/>
                    </a:lnTo>
                    <a:lnTo>
                      <a:pt x="1764" y="314"/>
                    </a:lnTo>
                    <a:lnTo>
                      <a:pt x="1768" y="332"/>
                    </a:lnTo>
                    <a:lnTo>
                      <a:pt x="1772" y="349"/>
                    </a:lnTo>
                    <a:lnTo>
                      <a:pt x="1774" y="369"/>
                    </a:lnTo>
                    <a:lnTo>
                      <a:pt x="1774" y="388"/>
                    </a:lnTo>
                    <a:lnTo>
                      <a:pt x="1774" y="400"/>
                    </a:lnTo>
                    <a:lnTo>
                      <a:pt x="1773" y="410"/>
                    </a:lnTo>
                    <a:lnTo>
                      <a:pt x="1772" y="419"/>
                    </a:lnTo>
                    <a:lnTo>
                      <a:pt x="1771" y="427"/>
                    </a:lnTo>
                    <a:close/>
                    <a:moveTo>
                      <a:pt x="1457" y="368"/>
                    </a:moveTo>
                    <a:lnTo>
                      <a:pt x="1696" y="368"/>
                    </a:lnTo>
                    <a:lnTo>
                      <a:pt x="1696" y="355"/>
                    </a:lnTo>
                    <a:lnTo>
                      <a:pt x="1694" y="344"/>
                    </a:lnTo>
                    <a:lnTo>
                      <a:pt x="1692" y="332"/>
                    </a:lnTo>
                    <a:lnTo>
                      <a:pt x="1690" y="321"/>
                    </a:lnTo>
                    <a:lnTo>
                      <a:pt x="1687" y="311"/>
                    </a:lnTo>
                    <a:lnTo>
                      <a:pt x="1683" y="301"/>
                    </a:lnTo>
                    <a:lnTo>
                      <a:pt x="1678" y="292"/>
                    </a:lnTo>
                    <a:lnTo>
                      <a:pt x="1673" y="282"/>
                    </a:lnTo>
                    <a:lnTo>
                      <a:pt x="1666" y="271"/>
                    </a:lnTo>
                    <a:lnTo>
                      <a:pt x="1656" y="262"/>
                    </a:lnTo>
                    <a:lnTo>
                      <a:pt x="1646" y="254"/>
                    </a:lnTo>
                    <a:lnTo>
                      <a:pt x="1636" y="247"/>
                    </a:lnTo>
                    <a:lnTo>
                      <a:pt x="1624" y="242"/>
                    </a:lnTo>
                    <a:lnTo>
                      <a:pt x="1611" y="239"/>
                    </a:lnTo>
                    <a:lnTo>
                      <a:pt x="1597" y="237"/>
                    </a:lnTo>
                    <a:lnTo>
                      <a:pt x="1583" y="236"/>
                    </a:lnTo>
                    <a:lnTo>
                      <a:pt x="1568" y="237"/>
                    </a:lnTo>
                    <a:lnTo>
                      <a:pt x="1555" y="239"/>
                    </a:lnTo>
                    <a:lnTo>
                      <a:pt x="1542" y="242"/>
                    </a:lnTo>
                    <a:lnTo>
                      <a:pt x="1531" y="247"/>
                    </a:lnTo>
                    <a:lnTo>
                      <a:pt x="1520" y="254"/>
                    </a:lnTo>
                    <a:lnTo>
                      <a:pt x="1510" y="261"/>
                    </a:lnTo>
                    <a:lnTo>
                      <a:pt x="1500" y="270"/>
                    </a:lnTo>
                    <a:lnTo>
                      <a:pt x="1491" y="280"/>
                    </a:lnTo>
                    <a:lnTo>
                      <a:pt x="1485" y="290"/>
                    </a:lnTo>
                    <a:lnTo>
                      <a:pt x="1479" y="300"/>
                    </a:lnTo>
                    <a:lnTo>
                      <a:pt x="1474" y="310"/>
                    </a:lnTo>
                    <a:lnTo>
                      <a:pt x="1468" y="320"/>
                    </a:lnTo>
                    <a:lnTo>
                      <a:pt x="1464" y="332"/>
                    </a:lnTo>
                    <a:lnTo>
                      <a:pt x="1461" y="343"/>
                    </a:lnTo>
                    <a:lnTo>
                      <a:pt x="1459" y="355"/>
                    </a:lnTo>
                    <a:lnTo>
                      <a:pt x="1457" y="368"/>
                    </a:lnTo>
                    <a:close/>
                    <a:moveTo>
                      <a:pt x="1875" y="637"/>
                    </a:moveTo>
                    <a:lnTo>
                      <a:pt x="1875" y="328"/>
                    </a:lnTo>
                    <a:lnTo>
                      <a:pt x="1875" y="291"/>
                    </a:lnTo>
                    <a:lnTo>
                      <a:pt x="1874" y="256"/>
                    </a:lnTo>
                    <a:lnTo>
                      <a:pt x="1873" y="221"/>
                    </a:lnTo>
                    <a:lnTo>
                      <a:pt x="1872" y="188"/>
                    </a:lnTo>
                    <a:lnTo>
                      <a:pt x="1944" y="188"/>
                    </a:lnTo>
                    <a:lnTo>
                      <a:pt x="1946" y="276"/>
                    </a:lnTo>
                    <a:lnTo>
                      <a:pt x="1950" y="276"/>
                    </a:lnTo>
                    <a:lnTo>
                      <a:pt x="1954" y="265"/>
                    </a:lnTo>
                    <a:lnTo>
                      <a:pt x="1959" y="255"/>
                    </a:lnTo>
                    <a:lnTo>
                      <a:pt x="1964" y="245"/>
                    </a:lnTo>
                    <a:lnTo>
                      <a:pt x="1970" y="236"/>
                    </a:lnTo>
                    <a:lnTo>
                      <a:pt x="1976" y="227"/>
                    </a:lnTo>
                    <a:lnTo>
                      <a:pt x="1983" y="219"/>
                    </a:lnTo>
                    <a:lnTo>
                      <a:pt x="1991" y="211"/>
                    </a:lnTo>
                    <a:lnTo>
                      <a:pt x="2000" y="204"/>
                    </a:lnTo>
                    <a:lnTo>
                      <a:pt x="2008" y="198"/>
                    </a:lnTo>
                    <a:lnTo>
                      <a:pt x="2017" y="193"/>
                    </a:lnTo>
                    <a:lnTo>
                      <a:pt x="2026" y="188"/>
                    </a:lnTo>
                    <a:lnTo>
                      <a:pt x="2036" y="185"/>
                    </a:lnTo>
                    <a:lnTo>
                      <a:pt x="2045" y="182"/>
                    </a:lnTo>
                    <a:lnTo>
                      <a:pt x="2054" y="179"/>
                    </a:lnTo>
                    <a:lnTo>
                      <a:pt x="2064" y="177"/>
                    </a:lnTo>
                    <a:lnTo>
                      <a:pt x="2075" y="177"/>
                    </a:lnTo>
                    <a:lnTo>
                      <a:pt x="2087" y="178"/>
                    </a:lnTo>
                    <a:lnTo>
                      <a:pt x="2097" y="181"/>
                    </a:lnTo>
                    <a:lnTo>
                      <a:pt x="2097" y="258"/>
                    </a:lnTo>
                    <a:lnTo>
                      <a:pt x="2084" y="256"/>
                    </a:lnTo>
                    <a:lnTo>
                      <a:pt x="2069" y="255"/>
                    </a:lnTo>
                    <a:lnTo>
                      <a:pt x="2055" y="256"/>
                    </a:lnTo>
                    <a:lnTo>
                      <a:pt x="2043" y="258"/>
                    </a:lnTo>
                    <a:lnTo>
                      <a:pt x="2032" y="261"/>
                    </a:lnTo>
                    <a:lnTo>
                      <a:pt x="2020" y="266"/>
                    </a:lnTo>
                    <a:lnTo>
                      <a:pt x="2010" y="272"/>
                    </a:lnTo>
                    <a:lnTo>
                      <a:pt x="2000" y="280"/>
                    </a:lnTo>
                    <a:lnTo>
                      <a:pt x="1990" y="290"/>
                    </a:lnTo>
                    <a:lnTo>
                      <a:pt x="1982" y="300"/>
                    </a:lnTo>
                    <a:lnTo>
                      <a:pt x="1976" y="310"/>
                    </a:lnTo>
                    <a:lnTo>
                      <a:pt x="1971" y="321"/>
                    </a:lnTo>
                    <a:lnTo>
                      <a:pt x="1966" y="333"/>
                    </a:lnTo>
                    <a:lnTo>
                      <a:pt x="1963" y="344"/>
                    </a:lnTo>
                    <a:lnTo>
                      <a:pt x="1960" y="356"/>
                    </a:lnTo>
                    <a:lnTo>
                      <a:pt x="1958" y="370"/>
                    </a:lnTo>
                    <a:lnTo>
                      <a:pt x="1957" y="383"/>
                    </a:lnTo>
                    <a:lnTo>
                      <a:pt x="1955" y="398"/>
                    </a:lnTo>
                    <a:lnTo>
                      <a:pt x="1955" y="637"/>
                    </a:lnTo>
                    <a:lnTo>
                      <a:pt x="1875" y="637"/>
                    </a:lnTo>
                    <a:close/>
                    <a:moveTo>
                      <a:pt x="2260" y="637"/>
                    </a:moveTo>
                    <a:lnTo>
                      <a:pt x="2178" y="637"/>
                    </a:lnTo>
                    <a:lnTo>
                      <a:pt x="2178" y="188"/>
                    </a:lnTo>
                    <a:lnTo>
                      <a:pt x="2260" y="188"/>
                    </a:lnTo>
                    <a:lnTo>
                      <a:pt x="2260" y="637"/>
                    </a:lnTo>
                    <a:close/>
                    <a:moveTo>
                      <a:pt x="2219" y="105"/>
                    </a:moveTo>
                    <a:lnTo>
                      <a:pt x="2217" y="105"/>
                    </a:lnTo>
                    <a:lnTo>
                      <a:pt x="2206" y="104"/>
                    </a:lnTo>
                    <a:lnTo>
                      <a:pt x="2197" y="101"/>
                    </a:lnTo>
                    <a:lnTo>
                      <a:pt x="2193" y="99"/>
                    </a:lnTo>
                    <a:lnTo>
                      <a:pt x="2189" y="96"/>
                    </a:lnTo>
                    <a:lnTo>
                      <a:pt x="2185" y="93"/>
                    </a:lnTo>
                    <a:lnTo>
                      <a:pt x="2181" y="90"/>
                    </a:lnTo>
                    <a:lnTo>
                      <a:pt x="2174" y="82"/>
                    </a:lnTo>
                    <a:lnTo>
                      <a:pt x="2170" y="72"/>
                    </a:lnTo>
                    <a:lnTo>
                      <a:pt x="2167" y="63"/>
                    </a:lnTo>
                    <a:lnTo>
                      <a:pt x="2166" y="52"/>
                    </a:lnTo>
                    <a:lnTo>
                      <a:pt x="2167" y="42"/>
                    </a:lnTo>
                    <a:lnTo>
                      <a:pt x="2170" y="32"/>
                    </a:lnTo>
                    <a:lnTo>
                      <a:pt x="2174" y="23"/>
                    </a:lnTo>
                    <a:lnTo>
                      <a:pt x="2182" y="16"/>
                    </a:lnTo>
                    <a:lnTo>
                      <a:pt x="2185" y="12"/>
                    </a:lnTo>
                    <a:lnTo>
                      <a:pt x="2189" y="9"/>
                    </a:lnTo>
                    <a:lnTo>
                      <a:pt x="2194" y="6"/>
                    </a:lnTo>
                    <a:lnTo>
                      <a:pt x="2198" y="4"/>
                    </a:lnTo>
                    <a:lnTo>
                      <a:pt x="2208" y="2"/>
                    </a:lnTo>
                    <a:lnTo>
                      <a:pt x="2220" y="0"/>
                    </a:lnTo>
                    <a:lnTo>
                      <a:pt x="2230" y="2"/>
                    </a:lnTo>
                    <a:lnTo>
                      <a:pt x="2240" y="4"/>
                    </a:lnTo>
                    <a:lnTo>
                      <a:pt x="2244" y="6"/>
                    </a:lnTo>
                    <a:lnTo>
                      <a:pt x="2249" y="9"/>
                    </a:lnTo>
                    <a:lnTo>
                      <a:pt x="2253" y="12"/>
                    </a:lnTo>
                    <a:lnTo>
                      <a:pt x="2257" y="15"/>
                    </a:lnTo>
                    <a:lnTo>
                      <a:pt x="2263" y="23"/>
                    </a:lnTo>
                    <a:lnTo>
                      <a:pt x="2268" y="31"/>
                    </a:lnTo>
                    <a:lnTo>
                      <a:pt x="2270" y="42"/>
                    </a:lnTo>
                    <a:lnTo>
                      <a:pt x="2271" y="52"/>
                    </a:lnTo>
                    <a:lnTo>
                      <a:pt x="2270" y="63"/>
                    </a:lnTo>
                    <a:lnTo>
                      <a:pt x="2268" y="72"/>
                    </a:lnTo>
                    <a:lnTo>
                      <a:pt x="2263" y="82"/>
                    </a:lnTo>
                    <a:lnTo>
                      <a:pt x="2257" y="90"/>
                    </a:lnTo>
                    <a:lnTo>
                      <a:pt x="2253" y="93"/>
                    </a:lnTo>
                    <a:lnTo>
                      <a:pt x="2249" y="96"/>
                    </a:lnTo>
                    <a:lnTo>
                      <a:pt x="2244" y="99"/>
                    </a:lnTo>
                    <a:lnTo>
                      <a:pt x="2240" y="101"/>
                    </a:lnTo>
                    <a:lnTo>
                      <a:pt x="2235" y="103"/>
                    </a:lnTo>
                    <a:lnTo>
                      <a:pt x="2230" y="104"/>
                    </a:lnTo>
                    <a:lnTo>
                      <a:pt x="2224" y="104"/>
                    </a:lnTo>
                    <a:lnTo>
                      <a:pt x="2219" y="105"/>
                    </a:lnTo>
                    <a:close/>
                    <a:moveTo>
                      <a:pt x="2755" y="427"/>
                    </a:moveTo>
                    <a:lnTo>
                      <a:pt x="2441" y="426"/>
                    </a:lnTo>
                    <a:lnTo>
                      <a:pt x="2443" y="445"/>
                    </a:lnTo>
                    <a:lnTo>
                      <a:pt x="2446" y="463"/>
                    </a:lnTo>
                    <a:lnTo>
                      <a:pt x="2449" y="480"/>
                    </a:lnTo>
                    <a:lnTo>
                      <a:pt x="2454" y="495"/>
                    </a:lnTo>
                    <a:lnTo>
                      <a:pt x="2461" y="510"/>
                    </a:lnTo>
                    <a:lnTo>
                      <a:pt x="2469" y="523"/>
                    </a:lnTo>
                    <a:lnTo>
                      <a:pt x="2478" y="535"/>
                    </a:lnTo>
                    <a:lnTo>
                      <a:pt x="2489" y="546"/>
                    </a:lnTo>
                    <a:lnTo>
                      <a:pt x="2499" y="554"/>
                    </a:lnTo>
                    <a:lnTo>
                      <a:pt x="2510" y="562"/>
                    </a:lnTo>
                    <a:lnTo>
                      <a:pt x="2523" y="568"/>
                    </a:lnTo>
                    <a:lnTo>
                      <a:pt x="2535" y="573"/>
                    </a:lnTo>
                    <a:lnTo>
                      <a:pt x="2548" y="577"/>
                    </a:lnTo>
                    <a:lnTo>
                      <a:pt x="2564" y="580"/>
                    </a:lnTo>
                    <a:lnTo>
                      <a:pt x="2579" y="582"/>
                    </a:lnTo>
                    <a:lnTo>
                      <a:pt x="2595" y="582"/>
                    </a:lnTo>
                    <a:lnTo>
                      <a:pt x="2612" y="582"/>
                    </a:lnTo>
                    <a:lnTo>
                      <a:pt x="2628" y="581"/>
                    </a:lnTo>
                    <a:lnTo>
                      <a:pt x="2644" y="579"/>
                    </a:lnTo>
                    <a:lnTo>
                      <a:pt x="2660" y="577"/>
                    </a:lnTo>
                    <a:lnTo>
                      <a:pt x="2676" y="573"/>
                    </a:lnTo>
                    <a:lnTo>
                      <a:pt x="2690" y="569"/>
                    </a:lnTo>
                    <a:lnTo>
                      <a:pt x="2705" y="564"/>
                    </a:lnTo>
                    <a:lnTo>
                      <a:pt x="2719" y="559"/>
                    </a:lnTo>
                    <a:lnTo>
                      <a:pt x="2732" y="618"/>
                    </a:lnTo>
                    <a:lnTo>
                      <a:pt x="2717" y="624"/>
                    </a:lnTo>
                    <a:lnTo>
                      <a:pt x="2700" y="630"/>
                    </a:lnTo>
                    <a:lnTo>
                      <a:pt x="2683" y="635"/>
                    </a:lnTo>
                    <a:lnTo>
                      <a:pt x="2664" y="639"/>
                    </a:lnTo>
                    <a:lnTo>
                      <a:pt x="2645" y="642"/>
                    </a:lnTo>
                    <a:lnTo>
                      <a:pt x="2625" y="644"/>
                    </a:lnTo>
                    <a:lnTo>
                      <a:pt x="2605" y="646"/>
                    </a:lnTo>
                    <a:lnTo>
                      <a:pt x="2583" y="647"/>
                    </a:lnTo>
                    <a:lnTo>
                      <a:pt x="2559" y="646"/>
                    </a:lnTo>
                    <a:lnTo>
                      <a:pt x="2535" y="642"/>
                    </a:lnTo>
                    <a:lnTo>
                      <a:pt x="2524" y="640"/>
                    </a:lnTo>
                    <a:lnTo>
                      <a:pt x="2512" y="637"/>
                    </a:lnTo>
                    <a:lnTo>
                      <a:pt x="2502" y="634"/>
                    </a:lnTo>
                    <a:lnTo>
                      <a:pt x="2492" y="631"/>
                    </a:lnTo>
                    <a:lnTo>
                      <a:pt x="2483" y="627"/>
                    </a:lnTo>
                    <a:lnTo>
                      <a:pt x="2472" y="622"/>
                    </a:lnTo>
                    <a:lnTo>
                      <a:pt x="2463" y="617"/>
                    </a:lnTo>
                    <a:lnTo>
                      <a:pt x="2455" y="612"/>
                    </a:lnTo>
                    <a:lnTo>
                      <a:pt x="2446" y="605"/>
                    </a:lnTo>
                    <a:lnTo>
                      <a:pt x="2437" y="598"/>
                    </a:lnTo>
                    <a:lnTo>
                      <a:pt x="2429" y="592"/>
                    </a:lnTo>
                    <a:lnTo>
                      <a:pt x="2422" y="584"/>
                    </a:lnTo>
                    <a:lnTo>
                      <a:pt x="2415" y="576"/>
                    </a:lnTo>
                    <a:lnTo>
                      <a:pt x="2409" y="567"/>
                    </a:lnTo>
                    <a:lnTo>
                      <a:pt x="2401" y="559"/>
                    </a:lnTo>
                    <a:lnTo>
                      <a:pt x="2396" y="551"/>
                    </a:lnTo>
                    <a:lnTo>
                      <a:pt x="2391" y="542"/>
                    </a:lnTo>
                    <a:lnTo>
                      <a:pt x="2386" y="531"/>
                    </a:lnTo>
                    <a:lnTo>
                      <a:pt x="2382" y="522"/>
                    </a:lnTo>
                    <a:lnTo>
                      <a:pt x="2378" y="512"/>
                    </a:lnTo>
                    <a:lnTo>
                      <a:pt x="2374" y="501"/>
                    </a:lnTo>
                    <a:lnTo>
                      <a:pt x="2371" y="490"/>
                    </a:lnTo>
                    <a:lnTo>
                      <a:pt x="2369" y="480"/>
                    </a:lnTo>
                    <a:lnTo>
                      <a:pt x="2366" y="469"/>
                    </a:lnTo>
                    <a:lnTo>
                      <a:pt x="2363" y="445"/>
                    </a:lnTo>
                    <a:lnTo>
                      <a:pt x="2362" y="419"/>
                    </a:lnTo>
                    <a:lnTo>
                      <a:pt x="2363" y="394"/>
                    </a:lnTo>
                    <a:lnTo>
                      <a:pt x="2366" y="370"/>
                    </a:lnTo>
                    <a:lnTo>
                      <a:pt x="2371" y="346"/>
                    </a:lnTo>
                    <a:lnTo>
                      <a:pt x="2377" y="324"/>
                    </a:lnTo>
                    <a:lnTo>
                      <a:pt x="2381" y="313"/>
                    </a:lnTo>
                    <a:lnTo>
                      <a:pt x="2385" y="303"/>
                    </a:lnTo>
                    <a:lnTo>
                      <a:pt x="2390" y="293"/>
                    </a:lnTo>
                    <a:lnTo>
                      <a:pt x="2395" y="282"/>
                    </a:lnTo>
                    <a:lnTo>
                      <a:pt x="2400" y="273"/>
                    </a:lnTo>
                    <a:lnTo>
                      <a:pt x="2407" y="264"/>
                    </a:lnTo>
                    <a:lnTo>
                      <a:pt x="2414" y="255"/>
                    </a:lnTo>
                    <a:lnTo>
                      <a:pt x="2420" y="246"/>
                    </a:lnTo>
                    <a:lnTo>
                      <a:pt x="2427" y="238"/>
                    </a:lnTo>
                    <a:lnTo>
                      <a:pt x="2435" y="230"/>
                    </a:lnTo>
                    <a:lnTo>
                      <a:pt x="2444" y="223"/>
                    </a:lnTo>
                    <a:lnTo>
                      <a:pt x="2452" y="217"/>
                    </a:lnTo>
                    <a:lnTo>
                      <a:pt x="2460" y="210"/>
                    </a:lnTo>
                    <a:lnTo>
                      <a:pt x="2468" y="204"/>
                    </a:lnTo>
                    <a:lnTo>
                      <a:pt x="2477" y="199"/>
                    </a:lnTo>
                    <a:lnTo>
                      <a:pt x="2487" y="195"/>
                    </a:lnTo>
                    <a:lnTo>
                      <a:pt x="2497" y="191"/>
                    </a:lnTo>
                    <a:lnTo>
                      <a:pt x="2507" y="187"/>
                    </a:lnTo>
                    <a:lnTo>
                      <a:pt x="2518" y="185"/>
                    </a:lnTo>
                    <a:lnTo>
                      <a:pt x="2528" y="182"/>
                    </a:lnTo>
                    <a:lnTo>
                      <a:pt x="2539" y="179"/>
                    </a:lnTo>
                    <a:lnTo>
                      <a:pt x="2549" y="178"/>
                    </a:lnTo>
                    <a:lnTo>
                      <a:pt x="2562" y="177"/>
                    </a:lnTo>
                    <a:lnTo>
                      <a:pt x="2573" y="177"/>
                    </a:lnTo>
                    <a:lnTo>
                      <a:pt x="2585" y="177"/>
                    </a:lnTo>
                    <a:lnTo>
                      <a:pt x="2597" y="178"/>
                    </a:lnTo>
                    <a:lnTo>
                      <a:pt x="2608" y="181"/>
                    </a:lnTo>
                    <a:lnTo>
                      <a:pt x="2619" y="183"/>
                    </a:lnTo>
                    <a:lnTo>
                      <a:pt x="2630" y="185"/>
                    </a:lnTo>
                    <a:lnTo>
                      <a:pt x="2640" y="188"/>
                    </a:lnTo>
                    <a:lnTo>
                      <a:pt x="2650" y="192"/>
                    </a:lnTo>
                    <a:lnTo>
                      <a:pt x="2659" y="196"/>
                    </a:lnTo>
                    <a:lnTo>
                      <a:pt x="2669" y="201"/>
                    </a:lnTo>
                    <a:lnTo>
                      <a:pt x="2677" y="206"/>
                    </a:lnTo>
                    <a:lnTo>
                      <a:pt x="2685" y="212"/>
                    </a:lnTo>
                    <a:lnTo>
                      <a:pt x="2693" y="220"/>
                    </a:lnTo>
                    <a:lnTo>
                      <a:pt x="2700" y="227"/>
                    </a:lnTo>
                    <a:lnTo>
                      <a:pt x="2708" y="234"/>
                    </a:lnTo>
                    <a:lnTo>
                      <a:pt x="2714" y="242"/>
                    </a:lnTo>
                    <a:lnTo>
                      <a:pt x="2721" y="251"/>
                    </a:lnTo>
                    <a:lnTo>
                      <a:pt x="2729" y="266"/>
                    </a:lnTo>
                    <a:lnTo>
                      <a:pt x="2737" y="281"/>
                    </a:lnTo>
                    <a:lnTo>
                      <a:pt x="2744" y="298"/>
                    </a:lnTo>
                    <a:lnTo>
                      <a:pt x="2749" y="314"/>
                    </a:lnTo>
                    <a:lnTo>
                      <a:pt x="2753" y="332"/>
                    </a:lnTo>
                    <a:lnTo>
                      <a:pt x="2756" y="349"/>
                    </a:lnTo>
                    <a:lnTo>
                      <a:pt x="2758" y="369"/>
                    </a:lnTo>
                    <a:lnTo>
                      <a:pt x="2759" y="388"/>
                    </a:lnTo>
                    <a:lnTo>
                      <a:pt x="2758" y="400"/>
                    </a:lnTo>
                    <a:lnTo>
                      <a:pt x="2758" y="410"/>
                    </a:lnTo>
                    <a:lnTo>
                      <a:pt x="2757" y="419"/>
                    </a:lnTo>
                    <a:lnTo>
                      <a:pt x="2755" y="427"/>
                    </a:lnTo>
                    <a:close/>
                    <a:moveTo>
                      <a:pt x="2441" y="368"/>
                    </a:moveTo>
                    <a:lnTo>
                      <a:pt x="2680" y="368"/>
                    </a:lnTo>
                    <a:lnTo>
                      <a:pt x="2680" y="355"/>
                    </a:lnTo>
                    <a:lnTo>
                      <a:pt x="2679" y="344"/>
                    </a:lnTo>
                    <a:lnTo>
                      <a:pt x="2677" y="332"/>
                    </a:lnTo>
                    <a:lnTo>
                      <a:pt x="2675" y="321"/>
                    </a:lnTo>
                    <a:lnTo>
                      <a:pt x="2672" y="311"/>
                    </a:lnTo>
                    <a:lnTo>
                      <a:pt x="2668" y="301"/>
                    </a:lnTo>
                    <a:lnTo>
                      <a:pt x="2663" y="292"/>
                    </a:lnTo>
                    <a:lnTo>
                      <a:pt x="2657" y="282"/>
                    </a:lnTo>
                    <a:lnTo>
                      <a:pt x="2650" y="271"/>
                    </a:lnTo>
                    <a:lnTo>
                      <a:pt x="2641" y="262"/>
                    </a:lnTo>
                    <a:lnTo>
                      <a:pt x="2632" y="254"/>
                    </a:lnTo>
                    <a:lnTo>
                      <a:pt x="2620" y="247"/>
                    </a:lnTo>
                    <a:lnTo>
                      <a:pt x="2609" y="242"/>
                    </a:lnTo>
                    <a:lnTo>
                      <a:pt x="2596" y="239"/>
                    </a:lnTo>
                    <a:lnTo>
                      <a:pt x="2581" y="237"/>
                    </a:lnTo>
                    <a:lnTo>
                      <a:pt x="2567" y="236"/>
                    </a:lnTo>
                    <a:lnTo>
                      <a:pt x="2552" y="237"/>
                    </a:lnTo>
                    <a:lnTo>
                      <a:pt x="2540" y="239"/>
                    </a:lnTo>
                    <a:lnTo>
                      <a:pt x="2528" y="242"/>
                    </a:lnTo>
                    <a:lnTo>
                      <a:pt x="2515" y="247"/>
                    </a:lnTo>
                    <a:lnTo>
                      <a:pt x="2504" y="254"/>
                    </a:lnTo>
                    <a:lnTo>
                      <a:pt x="2494" y="261"/>
                    </a:lnTo>
                    <a:lnTo>
                      <a:pt x="2485" y="270"/>
                    </a:lnTo>
                    <a:lnTo>
                      <a:pt x="2475" y="280"/>
                    </a:lnTo>
                    <a:lnTo>
                      <a:pt x="2469" y="290"/>
                    </a:lnTo>
                    <a:lnTo>
                      <a:pt x="2463" y="300"/>
                    </a:lnTo>
                    <a:lnTo>
                      <a:pt x="2458" y="310"/>
                    </a:lnTo>
                    <a:lnTo>
                      <a:pt x="2454" y="320"/>
                    </a:lnTo>
                    <a:lnTo>
                      <a:pt x="2450" y="332"/>
                    </a:lnTo>
                    <a:lnTo>
                      <a:pt x="2446" y="343"/>
                    </a:lnTo>
                    <a:lnTo>
                      <a:pt x="2444" y="355"/>
                    </a:lnTo>
                    <a:lnTo>
                      <a:pt x="2441" y="368"/>
                    </a:lnTo>
                    <a:close/>
                    <a:moveTo>
                      <a:pt x="2860" y="637"/>
                    </a:moveTo>
                    <a:lnTo>
                      <a:pt x="2860" y="309"/>
                    </a:lnTo>
                    <a:lnTo>
                      <a:pt x="2860" y="280"/>
                    </a:lnTo>
                    <a:lnTo>
                      <a:pt x="2859" y="250"/>
                    </a:lnTo>
                    <a:lnTo>
                      <a:pt x="2858" y="220"/>
                    </a:lnTo>
                    <a:lnTo>
                      <a:pt x="2856" y="188"/>
                    </a:lnTo>
                    <a:lnTo>
                      <a:pt x="2929" y="188"/>
                    </a:lnTo>
                    <a:lnTo>
                      <a:pt x="2933" y="262"/>
                    </a:lnTo>
                    <a:lnTo>
                      <a:pt x="2935" y="262"/>
                    </a:lnTo>
                    <a:lnTo>
                      <a:pt x="2940" y="254"/>
                    </a:lnTo>
                    <a:lnTo>
                      <a:pt x="2945" y="245"/>
                    </a:lnTo>
                    <a:lnTo>
                      <a:pt x="2951" y="237"/>
                    </a:lnTo>
                    <a:lnTo>
                      <a:pt x="2958" y="230"/>
                    </a:lnTo>
                    <a:lnTo>
                      <a:pt x="2964" y="223"/>
                    </a:lnTo>
                    <a:lnTo>
                      <a:pt x="2973" y="217"/>
                    </a:lnTo>
                    <a:lnTo>
                      <a:pt x="2981" y="210"/>
                    </a:lnTo>
                    <a:lnTo>
                      <a:pt x="2989" y="204"/>
                    </a:lnTo>
                    <a:lnTo>
                      <a:pt x="3000" y="198"/>
                    </a:lnTo>
                    <a:lnTo>
                      <a:pt x="3011" y="193"/>
                    </a:lnTo>
                    <a:lnTo>
                      <a:pt x="3022" y="188"/>
                    </a:lnTo>
                    <a:lnTo>
                      <a:pt x="3033" y="185"/>
                    </a:lnTo>
                    <a:lnTo>
                      <a:pt x="3046" y="182"/>
                    </a:lnTo>
                    <a:lnTo>
                      <a:pt x="3058" y="179"/>
                    </a:lnTo>
                    <a:lnTo>
                      <a:pt x="3070" y="177"/>
                    </a:lnTo>
                    <a:lnTo>
                      <a:pt x="3084" y="177"/>
                    </a:lnTo>
                    <a:lnTo>
                      <a:pt x="3098" y="178"/>
                    </a:lnTo>
                    <a:lnTo>
                      <a:pt x="3112" y="179"/>
                    </a:lnTo>
                    <a:lnTo>
                      <a:pt x="3126" y="183"/>
                    </a:lnTo>
                    <a:lnTo>
                      <a:pt x="3139" y="187"/>
                    </a:lnTo>
                    <a:lnTo>
                      <a:pt x="3151" y="192"/>
                    </a:lnTo>
                    <a:lnTo>
                      <a:pt x="3163" y="199"/>
                    </a:lnTo>
                    <a:lnTo>
                      <a:pt x="3174" y="206"/>
                    </a:lnTo>
                    <a:lnTo>
                      <a:pt x="3185" y="215"/>
                    </a:lnTo>
                    <a:lnTo>
                      <a:pt x="3192" y="222"/>
                    </a:lnTo>
                    <a:lnTo>
                      <a:pt x="3199" y="229"/>
                    </a:lnTo>
                    <a:lnTo>
                      <a:pt x="3205" y="236"/>
                    </a:lnTo>
                    <a:lnTo>
                      <a:pt x="3210" y="244"/>
                    </a:lnTo>
                    <a:lnTo>
                      <a:pt x="3215" y="251"/>
                    </a:lnTo>
                    <a:lnTo>
                      <a:pt x="3219" y="261"/>
                    </a:lnTo>
                    <a:lnTo>
                      <a:pt x="3223" y="269"/>
                    </a:lnTo>
                    <a:lnTo>
                      <a:pt x="3228" y="279"/>
                    </a:lnTo>
                    <a:lnTo>
                      <a:pt x="3231" y="289"/>
                    </a:lnTo>
                    <a:lnTo>
                      <a:pt x="3234" y="299"/>
                    </a:lnTo>
                    <a:lnTo>
                      <a:pt x="3236" y="309"/>
                    </a:lnTo>
                    <a:lnTo>
                      <a:pt x="3238" y="320"/>
                    </a:lnTo>
                    <a:lnTo>
                      <a:pt x="3241" y="344"/>
                    </a:lnTo>
                    <a:lnTo>
                      <a:pt x="3242" y="369"/>
                    </a:lnTo>
                    <a:lnTo>
                      <a:pt x="3242" y="637"/>
                    </a:lnTo>
                    <a:lnTo>
                      <a:pt x="3160" y="637"/>
                    </a:lnTo>
                    <a:lnTo>
                      <a:pt x="3160" y="378"/>
                    </a:lnTo>
                    <a:lnTo>
                      <a:pt x="3160" y="362"/>
                    </a:lnTo>
                    <a:lnTo>
                      <a:pt x="3159" y="346"/>
                    </a:lnTo>
                    <a:lnTo>
                      <a:pt x="3157" y="333"/>
                    </a:lnTo>
                    <a:lnTo>
                      <a:pt x="3154" y="319"/>
                    </a:lnTo>
                    <a:lnTo>
                      <a:pt x="3150" y="307"/>
                    </a:lnTo>
                    <a:lnTo>
                      <a:pt x="3145" y="297"/>
                    </a:lnTo>
                    <a:lnTo>
                      <a:pt x="3140" y="286"/>
                    </a:lnTo>
                    <a:lnTo>
                      <a:pt x="3134" y="277"/>
                    </a:lnTo>
                    <a:lnTo>
                      <a:pt x="3127" y="270"/>
                    </a:lnTo>
                    <a:lnTo>
                      <a:pt x="3120" y="263"/>
                    </a:lnTo>
                    <a:lnTo>
                      <a:pt x="3111" y="258"/>
                    </a:lnTo>
                    <a:lnTo>
                      <a:pt x="3102" y="253"/>
                    </a:lnTo>
                    <a:lnTo>
                      <a:pt x="3092" y="249"/>
                    </a:lnTo>
                    <a:lnTo>
                      <a:pt x="3081" y="246"/>
                    </a:lnTo>
                    <a:lnTo>
                      <a:pt x="3069" y="244"/>
                    </a:lnTo>
                    <a:lnTo>
                      <a:pt x="3056" y="244"/>
                    </a:lnTo>
                    <a:lnTo>
                      <a:pt x="3047" y="244"/>
                    </a:lnTo>
                    <a:lnTo>
                      <a:pt x="3037" y="245"/>
                    </a:lnTo>
                    <a:lnTo>
                      <a:pt x="3028" y="247"/>
                    </a:lnTo>
                    <a:lnTo>
                      <a:pt x="3020" y="250"/>
                    </a:lnTo>
                    <a:lnTo>
                      <a:pt x="3012" y="254"/>
                    </a:lnTo>
                    <a:lnTo>
                      <a:pt x="3004" y="258"/>
                    </a:lnTo>
                    <a:lnTo>
                      <a:pt x="2995" y="263"/>
                    </a:lnTo>
                    <a:lnTo>
                      <a:pt x="2988" y="268"/>
                    </a:lnTo>
                    <a:lnTo>
                      <a:pt x="2981" y="274"/>
                    </a:lnTo>
                    <a:lnTo>
                      <a:pt x="2974" y="281"/>
                    </a:lnTo>
                    <a:lnTo>
                      <a:pt x="2968" y="289"/>
                    </a:lnTo>
                    <a:lnTo>
                      <a:pt x="2962" y="296"/>
                    </a:lnTo>
                    <a:lnTo>
                      <a:pt x="2958" y="303"/>
                    </a:lnTo>
                    <a:lnTo>
                      <a:pt x="2953" y="311"/>
                    </a:lnTo>
                    <a:lnTo>
                      <a:pt x="2950" y="319"/>
                    </a:lnTo>
                    <a:lnTo>
                      <a:pt x="2947" y="329"/>
                    </a:lnTo>
                    <a:lnTo>
                      <a:pt x="2945" y="337"/>
                    </a:lnTo>
                    <a:lnTo>
                      <a:pt x="2943" y="346"/>
                    </a:lnTo>
                    <a:lnTo>
                      <a:pt x="2942" y="356"/>
                    </a:lnTo>
                    <a:lnTo>
                      <a:pt x="2942" y="367"/>
                    </a:lnTo>
                    <a:lnTo>
                      <a:pt x="2942" y="637"/>
                    </a:lnTo>
                    <a:lnTo>
                      <a:pt x="2860" y="637"/>
                    </a:lnTo>
                    <a:close/>
                    <a:moveTo>
                      <a:pt x="3680" y="559"/>
                    </a:moveTo>
                    <a:lnTo>
                      <a:pt x="3694" y="620"/>
                    </a:lnTo>
                    <a:lnTo>
                      <a:pt x="3681" y="627"/>
                    </a:lnTo>
                    <a:lnTo>
                      <a:pt x="3666" y="632"/>
                    </a:lnTo>
                    <a:lnTo>
                      <a:pt x="3651" y="636"/>
                    </a:lnTo>
                    <a:lnTo>
                      <a:pt x="3635" y="640"/>
                    </a:lnTo>
                    <a:lnTo>
                      <a:pt x="3619" y="643"/>
                    </a:lnTo>
                    <a:lnTo>
                      <a:pt x="3602" y="646"/>
                    </a:lnTo>
                    <a:lnTo>
                      <a:pt x="3584" y="647"/>
                    </a:lnTo>
                    <a:lnTo>
                      <a:pt x="3566" y="648"/>
                    </a:lnTo>
                    <a:lnTo>
                      <a:pt x="3541" y="647"/>
                    </a:lnTo>
                    <a:lnTo>
                      <a:pt x="3517" y="643"/>
                    </a:lnTo>
                    <a:lnTo>
                      <a:pt x="3506" y="641"/>
                    </a:lnTo>
                    <a:lnTo>
                      <a:pt x="3495" y="638"/>
                    </a:lnTo>
                    <a:lnTo>
                      <a:pt x="3484" y="635"/>
                    </a:lnTo>
                    <a:lnTo>
                      <a:pt x="3474" y="631"/>
                    </a:lnTo>
                    <a:lnTo>
                      <a:pt x="3464" y="627"/>
                    </a:lnTo>
                    <a:lnTo>
                      <a:pt x="3455" y="623"/>
                    </a:lnTo>
                    <a:lnTo>
                      <a:pt x="3445" y="618"/>
                    </a:lnTo>
                    <a:lnTo>
                      <a:pt x="3436" y="612"/>
                    </a:lnTo>
                    <a:lnTo>
                      <a:pt x="3427" y="605"/>
                    </a:lnTo>
                    <a:lnTo>
                      <a:pt x="3419" y="599"/>
                    </a:lnTo>
                    <a:lnTo>
                      <a:pt x="3410" y="592"/>
                    </a:lnTo>
                    <a:lnTo>
                      <a:pt x="3403" y="584"/>
                    </a:lnTo>
                    <a:lnTo>
                      <a:pt x="3395" y="576"/>
                    </a:lnTo>
                    <a:lnTo>
                      <a:pt x="3389" y="567"/>
                    </a:lnTo>
                    <a:lnTo>
                      <a:pt x="3382" y="559"/>
                    </a:lnTo>
                    <a:lnTo>
                      <a:pt x="3377" y="550"/>
                    </a:lnTo>
                    <a:lnTo>
                      <a:pt x="3370" y="541"/>
                    </a:lnTo>
                    <a:lnTo>
                      <a:pt x="3365" y="531"/>
                    </a:lnTo>
                    <a:lnTo>
                      <a:pt x="3361" y="521"/>
                    </a:lnTo>
                    <a:lnTo>
                      <a:pt x="3357" y="511"/>
                    </a:lnTo>
                    <a:lnTo>
                      <a:pt x="3354" y="500"/>
                    </a:lnTo>
                    <a:lnTo>
                      <a:pt x="3351" y="489"/>
                    </a:lnTo>
                    <a:lnTo>
                      <a:pt x="3348" y="478"/>
                    </a:lnTo>
                    <a:lnTo>
                      <a:pt x="3346" y="467"/>
                    </a:lnTo>
                    <a:lnTo>
                      <a:pt x="3343" y="442"/>
                    </a:lnTo>
                    <a:lnTo>
                      <a:pt x="3342" y="417"/>
                    </a:lnTo>
                    <a:lnTo>
                      <a:pt x="3342" y="404"/>
                    </a:lnTo>
                    <a:lnTo>
                      <a:pt x="3343" y="391"/>
                    </a:lnTo>
                    <a:lnTo>
                      <a:pt x="3344" y="379"/>
                    </a:lnTo>
                    <a:lnTo>
                      <a:pt x="3346" y="367"/>
                    </a:lnTo>
                    <a:lnTo>
                      <a:pt x="3348" y="355"/>
                    </a:lnTo>
                    <a:lnTo>
                      <a:pt x="3351" y="344"/>
                    </a:lnTo>
                    <a:lnTo>
                      <a:pt x="3354" y="333"/>
                    </a:lnTo>
                    <a:lnTo>
                      <a:pt x="3358" y="321"/>
                    </a:lnTo>
                    <a:lnTo>
                      <a:pt x="3363" y="311"/>
                    </a:lnTo>
                    <a:lnTo>
                      <a:pt x="3367" y="301"/>
                    </a:lnTo>
                    <a:lnTo>
                      <a:pt x="3373" y="291"/>
                    </a:lnTo>
                    <a:lnTo>
                      <a:pt x="3379" y="281"/>
                    </a:lnTo>
                    <a:lnTo>
                      <a:pt x="3386" y="272"/>
                    </a:lnTo>
                    <a:lnTo>
                      <a:pt x="3393" y="263"/>
                    </a:lnTo>
                    <a:lnTo>
                      <a:pt x="3400" y="254"/>
                    </a:lnTo>
                    <a:lnTo>
                      <a:pt x="3408" y="245"/>
                    </a:lnTo>
                    <a:lnTo>
                      <a:pt x="3417" y="237"/>
                    </a:lnTo>
                    <a:lnTo>
                      <a:pt x="3425" y="230"/>
                    </a:lnTo>
                    <a:lnTo>
                      <a:pt x="3434" y="223"/>
                    </a:lnTo>
                    <a:lnTo>
                      <a:pt x="3443" y="215"/>
                    </a:lnTo>
                    <a:lnTo>
                      <a:pt x="3454" y="210"/>
                    </a:lnTo>
                    <a:lnTo>
                      <a:pt x="3464" y="204"/>
                    </a:lnTo>
                    <a:lnTo>
                      <a:pt x="3474" y="199"/>
                    </a:lnTo>
                    <a:lnTo>
                      <a:pt x="3484" y="195"/>
                    </a:lnTo>
                    <a:lnTo>
                      <a:pt x="3496" y="191"/>
                    </a:lnTo>
                    <a:lnTo>
                      <a:pt x="3507" y="188"/>
                    </a:lnTo>
                    <a:lnTo>
                      <a:pt x="3519" y="185"/>
                    </a:lnTo>
                    <a:lnTo>
                      <a:pt x="3532" y="183"/>
                    </a:lnTo>
                    <a:lnTo>
                      <a:pt x="3544" y="181"/>
                    </a:lnTo>
                    <a:lnTo>
                      <a:pt x="3556" y="179"/>
                    </a:lnTo>
                    <a:lnTo>
                      <a:pt x="3570" y="178"/>
                    </a:lnTo>
                    <a:lnTo>
                      <a:pt x="3583" y="178"/>
                    </a:lnTo>
                    <a:lnTo>
                      <a:pt x="3599" y="178"/>
                    </a:lnTo>
                    <a:lnTo>
                      <a:pt x="3616" y="179"/>
                    </a:lnTo>
                    <a:lnTo>
                      <a:pt x="3631" y="182"/>
                    </a:lnTo>
                    <a:lnTo>
                      <a:pt x="3646" y="185"/>
                    </a:lnTo>
                    <a:lnTo>
                      <a:pt x="3659" y="188"/>
                    </a:lnTo>
                    <a:lnTo>
                      <a:pt x="3672" y="192"/>
                    </a:lnTo>
                    <a:lnTo>
                      <a:pt x="3685" y="196"/>
                    </a:lnTo>
                    <a:lnTo>
                      <a:pt x="3696" y="201"/>
                    </a:lnTo>
                    <a:lnTo>
                      <a:pt x="3678" y="265"/>
                    </a:lnTo>
                    <a:lnTo>
                      <a:pt x="3667" y="260"/>
                    </a:lnTo>
                    <a:lnTo>
                      <a:pt x="3656" y="256"/>
                    </a:lnTo>
                    <a:lnTo>
                      <a:pt x="3646" y="251"/>
                    </a:lnTo>
                    <a:lnTo>
                      <a:pt x="3633" y="248"/>
                    </a:lnTo>
                    <a:lnTo>
                      <a:pt x="3622" y="246"/>
                    </a:lnTo>
                    <a:lnTo>
                      <a:pt x="3609" y="244"/>
                    </a:lnTo>
                    <a:lnTo>
                      <a:pt x="3596" y="243"/>
                    </a:lnTo>
                    <a:lnTo>
                      <a:pt x="3583" y="243"/>
                    </a:lnTo>
                    <a:lnTo>
                      <a:pt x="3565" y="244"/>
                    </a:lnTo>
                    <a:lnTo>
                      <a:pt x="3548" y="246"/>
                    </a:lnTo>
                    <a:lnTo>
                      <a:pt x="3532" y="250"/>
                    </a:lnTo>
                    <a:lnTo>
                      <a:pt x="3516" y="256"/>
                    </a:lnTo>
                    <a:lnTo>
                      <a:pt x="3502" y="263"/>
                    </a:lnTo>
                    <a:lnTo>
                      <a:pt x="3489" y="271"/>
                    </a:lnTo>
                    <a:lnTo>
                      <a:pt x="3476" y="281"/>
                    </a:lnTo>
                    <a:lnTo>
                      <a:pt x="3465" y="294"/>
                    </a:lnTo>
                    <a:lnTo>
                      <a:pt x="3456" y="305"/>
                    </a:lnTo>
                    <a:lnTo>
                      <a:pt x="3447" y="318"/>
                    </a:lnTo>
                    <a:lnTo>
                      <a:pt x="3440" y="332"/>
                    </a:lnTo>
                    <a:lnTo>
                      <a:pt x="3434" y="346"/>
                    </a:lnTo>
                    <a:lnTo>
                      <a:pt x="3430" y="362"/>
                    </a:lnTo>
                    <a:lnTo>
                      <a:pt x="3427" y="378"/>
                    </a:lnTo>
                    <a:lnTo>
                      <a:pt x="3425" y="396"/>
                    </a:lnTo>
                    <a:lnTo>
                      <a:pt x="3424" y="413"/>
                    </a:lnTo>
                    <a:lnTo>
                      <a:pt x="3425" y="432"/>
                    </a:lnTo>
                    <a:lnTo>
                      <a:pt x="3427" y="449"/>
                    </a:lnTo>
                    <a:lnTo>
                      <a:pt x="3430" y="467"/>
                    </a:lnTo>
                    <a:lnTo>
                      <a:pt x="3435" y="482"/>
                    </a:lnTo>
                    <a:lnTo>
                      <a:pt x="3441" y="496"/>
                    </a:lnTo>
                    <a:lnTo>
                      <a:pt x="3449" y="511"/>
                    </a:lnTo>
                    <a:lnTo>
                      <a:pt x="3458" y="523"/>
                    </a:lnTo>
                    <a:lnTo>
                      <a:pt x="3468" y="535"/>
                    </a:lnTo>
                    <a:lnTo>
                      <a:pt x="3479" y="546"/>
                    </a:lnTo>
                    <a:lnTo>
                      <a:pt x="3492" y="555"/>
                    </a:lnTo>
                    <a:lnTo>
                      <a:pt x="3505" y="563"/>
                    </a:lnTo>
                    <a:lnTo>
                      <a:pt x="3518" y="569"/>
                    </a:lnTo>
                    <a:lnTo>
                      <a:pt x="3533" y="575"/>
                    </a:lnTo>
                    <a:lnTo>
                      <a:pt x="3548" y="579"/>
                    </a:lnTo>
                    <a:lnTo>
                      <a:pt x="3564" y="581"/>
                    </a:lnTo>
                    <a:lnTo>
                      <a:pt x="3580" y="581"/>
                    </a:lnTo>
                    <a:lnTo>
                      <a:pt x="3592" y="581"/>
                    </a:lnTo>
                    <a:lnTo>
                      <a:pt x="3605" y="580"/>
                    </a:lnTo>
                    <a:lnTo>
                      <a:pt x="3618" y="578"/>
                    </a:lnTo>
                    <a:lnTo>
                      <a:pt x="3630" y="576"/>
                    </a:lnTo>
                    <a:lnTo>
                      <a:pt x="3643" y="572"/>
                    </a:lnTo>
                    <a:lnTo>
                      <a:pt x="3655" y="568"/>
                    </a:lnTo>
                    <a:lnTo>
                      <a:pt x="3667" y="564"/>
                    </a:lnTo>
                    <a:lnTo>
                      <a:pt x="3680" y="559"/>
                    </a:lnTo>
                    <a:close/>
                    <a:moveTo>
                      <a:pt x="4149" y="427"/>
                    </a:moveTo>
                    <a:lnTo>
                      <a:pt x="3836" y="426"/>
                    </a:lnTo>
                    <a:lnTo>
                      <a:pt x="3837" y="445"/>
                    </a:lnTo>
                    <a:lnTo>
                      <a:pt x="3840" y="463"/>
                    </a:lnTo>
                    <a:lnTo>
                      <a:pt x="3843" y="480"/>
                    </a:lnTo>
                    <a:lnTo>
                      <a:pt x="3848" y="495"/>
                    </a:lnTo>
                    <a:lnTo>
                      <a:pt x="3855" y="510"/>
                    </a:lnTo>
                    <a:lnTo>
                      <a:pt x="3864" y="523"/>
                    </a:lnTo>
                    <a:lnTo>
                      <a:pt x="3873" y="535"/>
                    </a:lnTo>
                    <a:lnTo>
                      <a:pt x="3883" y="546"/>
                    </a:lnTo>
                    <a:lnTo>
                      <a:pt x="3893" y="554"/>
                    </a:lnTo>
                    <a:lnTo>
                      <a:pt x="3905" y="562"/>
                    </a:lnTo>
                    <a:lnTo>
                      <a:pt x="3917" y="568"/>
                    </a:lnTo>
                    <a:lnTo>
                      <a:pt x="3929" y="573"/>
                    </a:lnTo>
                    <a:lnTo>
                      <a:pt x="3943" y="577"/>
                    </a:lnTo>
                    <a:lnTo>
                      <a:pt x="3958" y="580"/>
                    </a:lnTo>
                    <a:lnTo>
                      <a:pt x="3973" y="582"/>
                    </a:lnTo>
                    <a:lnTo>
                      <a:pt x="3989" y="582"/>
                    </a:lnTo>
                    <a:lnTo>
                      <a:pt x="4006" y="582"/>
                    </a:lnTo>
                    <a:lnTo>
                      <a:pt x="4023" y="581"/>
                    </a:lnTo>
                    <a:lnTo>
                      <a:pt x="4038" y="579"/>
                    </a:lnTo>
                    <a:lnTo>
                      <a:pt x="4055" y="577"/>
                    </a:lnTo>
                    <a:lnTo>
                      <a:pt x="4070" y="573"/>
                    </a:lnTo>
                    <a:lnTo>
                      <a:pt x="4084" y="569"/>
                    </a:lnTo>
                    <a:lnTo>
                      <a:pt x="4099" y="564"/>
                    </a:lnTo>
                    <a:lnTo>
                      <a:pt x="4113" y="559"/>
                    </a:lnTo>
                    <a:lnTo>
                      <a:pt x="4127" y="618"/>
                    </a:lnTo>
                    <a:lnTo>
                      <a:pt x="4111" y="624"/>
                    </a:lnTo>
                    <a:lnTo>
                      <a:pt x="4095" y="630"/>
                    </a:lnTo>
                    <a:lnTo>
                      <a:pt x="4077" y="635"/>
                    </a:lnTo>
                    <a:lnTo>
                      <a:pt x="4059" y="639"/>
                    </a:lnTo>
                    <a:lnTo>
                      <a:pt x="4039" y="642"/>
                    </a:lnTo>
                    <a:lnTo>
                      <a:pt x="4020" y="644"/>
                    </a:lnTo>
                    <a:lnTo>
                      <a:pt x="3999" y="646"/>
                    </a:lnTo>
                    <a:lnTo>
                      <a:pt x="3978" y="647"/>
                    </a:lnTo>
                    <a:lnTo>
                      <a:pt x="3953" y="646"/>
                    </a:lnTo>
                    <a:lnTo>
                      <a:pt x="3929" y="642"/>
                    </a:lnTo>
                    <a:lnTo>
                      <a:pt x="3918" y="640"/>
                    </a:lnTo>
                    <a:lnTo>
                      <a:pt x="3907" y="637"/>
                    </a:lnTo>
                    <a:lnTo>
                      <a:pt x="3896" y="634"/>
                    </a:lnTo>
                    <a:lnTo>
                      <a:pt x="3886" y="631"/>
                    </a:lnTo>
                    <a:lnTo>
                      <a:pt x="3877" y="627"/>
                    </a:lnTo>
                    <a:lnTo>
                      <a:pt x="3867" y="622"/>
                    </a:lnTo>
                    <a:lnTo>
                      <a:pt x="3857" y="617"/>
                    </a:lnTo>
                    <a:lnTo>
                      <a:pt x="3849" y="612"/>
                    </a:lnTo>
                    <a:lnTo>
                      <a:pt x="3840" y="605"/>
                    </a:lnTo>
                    <a:lnTo>
                      <a:pt x="3832" y="598"/>
                    </a:lnTo>
                    <a:lnTo>
                      <a:pt x="3823" y="592"/>
                    </a:lnTo>
                    <a:lnTo>
                      <a:pt x="3816" y="584"/>
                    </a:lnTo>
                    <a:lnTo>
                      <a:pt x="3809" y="576"/>
                    </a:lnTo>
                    <a:lnTo>
                      <a:pt x="3803" y="567"/>
                    </a:lnTo>
                    <a:lnTo>
                      <a:pt x="3796" y="559"/>
                    </a:lnTo>
                    <a:lnTo>
                      <a:pt x="3791" y="551"/>
                    </a:lnTo>
                    <a:lnTo>
                      <a:pt x="3785" y="542"/>
                    </a:lnTo>
                    <a:lnTo>
                      <a:pt x="3780" y="531"/>
                    </a:lnTo>
                    <a:lnTo>
                      <a:pt x="3776" y="522"/>
                    </a:lnTo>
                    <a:lnTo>
                      <a:pt x="3772" y="512"/>
                    </a:lnTo>
                    <a:lnTo>
                      <a:pt x="3768" y="501"/>
                    </a:lnTo>
                    <a:lnTo>
                      <a:pt x="3765" y="490"/>
                    </a:lnTo>
                    <a:lnTo>
                      <a:pt x="3763" y="480"/>
                    </a:lnTo>
                    <a:lnTo>
                      <a:pt x="3761" y="469"/>
                    </a:lnTo>
                    <a:lnTo>
                      <a:pt x="3758" y="445"/>
                    </a:lnTo>
                    <a:lnTo>
                      <a:pt x="3757" y="419"/>
                    </a:lnTo>
                    <a:lnTo>
                      <a:pt x="3758" y="394"/>
                    </a:lnTo>
                    <a:lnTo>
                      <a:pt x="3761" y="370"/>
                    </a:lnTo>
                    <a:lnTo>
                      <a:pt x="3765" y="346"/>
                    </a:lnTo>
                    <a:lnTo>
                      <a:pt x="3771" y="324"/>
                    </a:lnTo>
                    <a:lnTo>
                      <a:pt x="3775" y="313"/>
                    </a:lnTo>
                    <a:lnTo>
                      <a:pt x="3779" y="303"/>
                    </a:lnTo>
                    <a:lnTo>
                      <a:pt x="3784" y="293"/>
                    </a:lnTo>
                    <a:lnTo>
                      <a:pt x="3790" y="282"/>
                    </a:lnTo>
                    <a:lnTo>
                      <a:pt x="3795" y="273"/>
                    </a:lnTo>
                    <a:lnTo>
                      <a:pt x="3801" y="264"/>
                    </a:lnTo>
                    <a:lnTo>
                      <a:pt x="3808" y="255"/>
                    </a:lnTo>
                    <a:lnTo>
                      <a:pt x="3814" y="246"/>
                    </a:lnTo>
                    <a:lnTo>
                      <a:pt x="3821" y="238"/>
                    </a:lnTo>
                    <a:lnTo>
                      <a:pt x="3830" y="230"/>
                    </a:lnTo>
                    <a:lnTo>
                      <a:pt x="3838" y="223"/>
                    </a:lnTo>
                    <a:lnTo>
                      <a:pt x="3846" y="217"/>
                    </a:lnTo>
                    <a:lnTo>
                      <a:pt x="3854" y="210"/>
                    </a:lnTo>
                    <a:lnTo>
                      <a:pt x="3863" y="204"/>
                    </a:lnTo>
                    <a:lnTo>
                      <a:pt x="3872" y="199"/>
                    </a:lnTo>
                    <a:lnTo>
                      <a:pt x="3881" y="195"/>
                    </a:lnTo>
                    <a:lnTo>
                      <a:pt x="3891" y="191"/>
                    </a:lnTo>
                    <a:lnTo>
                      <a:pt x="3902" y="187"/>
                    </a:lnTo>
                    <a:lnTo>
                      <a:pt x="3912" y="185"/>
                    </a:lnTo>
                    <a:lnTo>
                      <a:pt x="3922" y="182"/>
                    </a:lnTo>
                    <a:lnTo>
                      <a:pt x="3933" y="179"/>
                    </a:lnTo>
                    <a:lnTo>
                      <a:pt x="3944" y="178"/>
                    </a:lnTo>
                    <a:lnTo>
                      <a:pt x="3956" y="177"/>
                    </a:lnTo>
                    <a:lnTo>
                      <a:pt x="3967" y="177"/>
                    </a:lnTo>
                    <a:lnTo>
                      <a:pt x="3980" y="177"/>
                    </a:lnTo>
                    <a:lnTo>
                      <a:pt x="3991" y="178"/>
                    </a:lnTo>
                    <a:lnTo>
                      <a:pt x="4002" y="181"/>
                    </a:lnTo>
                    <a:lnTo>
                      <a:pt x="4014" y="183"/>
                    </a:lnTo>
                    <a:lnTo>
                      <a:pt x="4024" y="185"/>
                    </a:lnTo>
                    <a:lnTo>
                      <a:pt x="4034" y="188"/>
                    </a:lnTo>
                    <a:lnTo>
                      <a:pt x="4044" y="192"/>
                    </a:lnTo>
                    <a:lnTo>
                      <a:pt x="4054" y="196"/>
                    </a:lnTo>
                    <a:lnTo>
                      <a:pt x="4063" y="201"/>
                    </a:lnTo>
                    <a:lnTo>
                      <a:pt x="4071" y="206"/>
                    </a:lnTo>
                    <a:lnTo>
                      <a:pt x="4079" y="212"/>
                    </a:lnTo>
                    <a:lnTo>
                      <a:pt x="4088" y="220"/>
                    </a:lnTo>
                    <a:lnTo>
                      <a:pt x="4095" y="227"/>
                    </a:lnTo>
                    <a:lnTo>
                      <a:pt x="4102" y="234"/>
                    </a:lnTo>
                    <a:lnTo>
                      <a:pt x="4108" y="242"/>
                    </a:lnTo>
                    <a:lnTo>
                      <a:pt x="4115" y="251"/>
                    </a:lnTo>
                    <a:lnTo>
                      <a:pt x="4124" y="266"/>
                    </a:lnTo>
                    <a:lnTo>
                      <a:pt x="4132" y="281"/>
                    </a:lnTo>
                    <a:lnTo>
                      <a:pt x="4138" y="298"/>
                    </a:lnTo>
                    <a:lnTo>
                      <a:pt x="4143" y="314"/>
                    </a:lnTo>
                    <a:lnTo>
                      <a:pt x="4147" y="332"/>
                    </a:lnTo>
                    <a:lnTo>
                      <a:pt x="4150" y="349"/>
                    </a:lnTo>
                    <a:lnTo>
                      <a:pt x="4152" y="369"/>
                    </a:lnTo>
                    <a:lnTo>
                      <a:pt x="4153" y="388"/>
                    </a:lnTo>
                    <a:lnTo>
                      <a:pt x="4152" y="400"/>
                    </a:lnTo>
                    <a:lnTo>
                      <a:pt x="4152" y="410"/>
                    </a:lnTo>
                    <a:lnTo>
                      <a:pt x="4151" y="419"/>
                    </a:lnTo>
                    <a:lnTo>
                      <a:pt x="4149" y="427"/>
                    </a:lnTo>
                    <a:close/>
                    <a:moveTo>
                      <a:pt x="3836" y="368"/>
                    </a:moveTo>
                    <a:lnTo>
                      <a:pt x="4074" y="368"/>
                    </a:lnTo>
                    <a:lnTo>
                      <a:pt x="4074" y="355"/>
                    </a:lnTo>
                    <a:lnTo>
                      <a:pt x="4073" y="344"/>
                    </a:lnTo>
                    <a:lnTo>
                      <a:pt x="4071" y="332"/>
                    </a:lnTo>
                    <a:lnTo>
                      <a:pt x="4069" y="321"/>
                    </a:lnTo>
                    <a:lnTo>
                      <a:pt x="4066" y="311"/>
                    </a:lnTo>
                    <a:lnTo>
                      <a:pt x="4062" y="301"/>
                    </a:lnTo>
                    <a:lnTo>
                      <a:pt x="4058" y="292"/>
                    </a:lnTo>
                    <a:lnTo>
                      <a:pt x="4052" y="282"/>
                    </a:lnTo>
                    <a:lnTo>
                      <a:pt x="4044" y="271"/>
                    </a:lnTo>
                    <a:lnTo>
                      <a:pt x="4035" y="262"/>
                    </a:lnTo>
                    <a:lnTo>
                      <a:pt x="4026" y="254"/>
                    </a:lnTo>
                    <a:lnTo>
                      <a:pt x="4015" y="247"/>
                    </a:lnTo>
                    <a:lnTo>
                      <a:pt x="4003" y="242"/>
                    </a:lnTo>
                    <a:lnTo>
                      <a:pt x="3990" y="239"/>
                    </a:lnTo>
                    <a:lnTo>
                      <a:pt x="3976" y="237"/>
                    </a:lnTo>
                    <a:lnTo>
                      <a:pt x="3961" y="236"/>
                    </a:lnTo>
                    <a:lnTo>
                      <a:pt x="3947" y="237"/>
                    </a:lnTo>
                    <a:lnTo>
                      <a:pt x="3934" y="239"/>
                    </a:lnTo>
                    <a:lnTo>
                      <a:pt x="3922" y="242"/>
                    </a:lnTo>
                    <a:lnTo>
                      <a:pt x="3910" y="247"/>
                    </a:lnTo>
                    <a:lnTo>
                      <a:pt x="3900" y="254"/>
                    </a:lnTo>
                    <a:lnTo>
                      <a:pt x="3888" y="261"/>
                    </a:lnTo>
                    <a:lnTo>
                      <a:pt x="3879" y="270"/>
                    </a:lnTo>
                    <a:lnTo>
                      <a:pt x="3870" y="280"/>
                    </a:lnTo>
                    <a:lnTo>
                      <a:pt x="3864" y="290"/>
                    </a:lnTo>
                    <a:lnTo>
                      <a:pt x="3857" y="300"/>
                    </a:lnTo>
                    <a:lnTo>
                      <a:pt x="3852" y="310"/>
                    </a:lnTo>
                    <a:lnTo>
                      <a:pt x="3848" y="320"/>
                    </a:lnTo>
                    <a:lnTo>
                      <a:pt x="3844" y="332"/>
                    </a:lnTo>
                    <a:lnTo>
                      <a:pt x="3840" y="343"/>
                    </a:lnTo>
                    <a:lnTo>
                      <a:pt x="3838" y="355"/>
                    </a:lnTo>
                    <a:lnTo>
                      <a:pt x="3836" y="368"/>
                    </a:lnTo>
                    <a:close/>
                    <a:moveTo>
                      <a:pt x="4756" y="559"/>
                    </a:moveTo>
                    <a:lnTo>
                      <a:pt x="4771" y="620"/>
                    </a:lnTo>
                    <a:lnTo>
                      <a:pt x="4756" y="627"/>
                    </a:lnTo>
                    <a:lnTo>
                      <a:pt x="4742" y="632"/>
                    </a:lnTo>
                    <a:lnTo>
                      <a:pt x="4728" y="636"/>
                    </a:lnTo>
                    <a:lnTo>
                      <a:pt x="4711" y="640"/>
                    </a:lnTo>
                    <a:lnTo>
                      <a:pt x="4695" y="643"/>
                    </a:lnTo>
                    <a:lnTo>
                      <a:pt x="4678" y="646"/>
                    </a:lnTo>
                    <a:lnTo>
                      <a:pt x="4660" y="647"/>
                    </a:lnTo>
                    <a:lnTo>
                      <a:pt x="4641" y="648"/>
                    </a:lnTo>
                    <a:lnTo>
                      <a:pt x="4617" y="647"/>
                    </a:lnTo>
                    <a:lnTo>
                      <a:pt x="4593" y="643"/>
                    </a:lnTo>
                    <a:lnTo>
                      <a:pt x="4582" y="641"/>
                    </a:lnTo>
                    <a:lnTo>
                      <a:pt x="4571" y="638"/>
                    </a:lnTo>
                    <a:lnTo>
                      <a:pt x="4560" y="635"/>
                    </a:lnTo>
                    <a:lnTo>
                      <a:pt x="4550" y="631"/>
                    </a:lnTo>
                    <a:lnTo>
                      <a:pt x="4541" y="627"/>
                    </a:lnTo>
                    <a:lnTo>
                      <a:pt x="4530" y="623"/>
                    </a:lnTo>
                    <a:lnTo>
                      <a:pt x="4521" y="618"/>
                    </a:lnTo>
                    <a:lnTo>
                      <a:pt x="4512" y="612"/>
                    </a:lnTo>
                    <a:lnTo>
                      <a:pt x="4504" y="605"/>
                    </a:lnTo>
                    <a:lnTo>
                      <a:pt x="4495" y="599"/>
                    </a:lnTo>
                    <a:lnTo>
                      <a:pt x="4487" y="592"/>
                    </a:lnTo>
                    <a:lnTo>
                      <a:pt x="4479" y="584"/>
                    </a:lnTo>
                    <a:lnTo>
                      <a:pt x="4472" y="576"/>
                    </a:lnTo>
                    <a:lnTo>
                      <a:pt x="4465" y="567"/>
                    </a:lnTo>
                    <a:lnTo>
                      <a:pt x="4458" y="559"/>
                    </a:lnTo>
                    <a:lnTo>
                      <a:pt x="4452" y="550"/>
                    </a:lnTo>
                    <a:lnTo>
                      <a:pt x="4447" y="541"/>
                    </a:lnTo>
                    <a:lnTo>
                      <a:pt x="4442" y="531"/>
                    </a:lnTo>
                    <a:lnTo>
                      <a:pt x="4437" y="521"/>
                    </a:lnTo>
                    <a:lnTo>
                      <a:pt x="4434" y="511"/>
                    </a:lnTo>
                    <a:lnTo>
                      <a:pt x="4430" y="500"/>
                    </a:lnTo>
                    <a:lnTo>
                      <a:pt x="4427" y="489"/>
                    </a:lnTo>
                    <a:lnTo>
                      <a:pt x="4424" y="478"/>
                    </a:lnTo>
                    <a:lnTo>
                      <a:pt x="4421" y="467"/>
                    </a:lnTo>
                    <a:lnTo>
                      <a:pt x="4419" y="442"/>
                    </a:lnTo>
                    <a:lnTo>
                      <a:pt x="4418" y="417"/>
                    </a:lnTo>
                    <a:lnTo>
                      <a:pt x="4418" y="404"/>
                    </a:lnTo>
                    <a:lnTo>
                      <a:pt x="4419" y="391"/>
                    </a:lnTo>
                    <a:lnTo>
                      <a:pt x="4420" y="379"/>
                    </a:lnTo>
                    <a:lnTo>
                      <a:pt x="4423" y="367"/>
                    </a:lnTo>
                    <a:lnTo>
                      <a:pt x="4425" y="355"/>
                    </a:lnTo>
                    <a:lnTo>
                      <a:pt x="4428" y="344"/>
                    </a:lnTo>
                    <a:lnTo>
                      <a:pt x="4431" y="333"/>
                    </a:lnTo>
                    <a:lnTo>
                      <a:pt x="4435" y="321"/>
                    </a:lnTo>
                    <a:lnTo>
                      <a:pt x="4439" y="311"/>
                    </a:lnTo>
                    <a:lnTo>
                      <a:pt x="4444" y="301"/>
                    </a:lnTo>
                    <a:lnTo>
                      <a:pt x="4449" y="291"/>
                    </a:lnTo>
                    <a:lnTo>
                      <a:pt x="4455" y="281"/>
                    </a:lnTo>
                    <a:lnTo>
                      <a:pt x="4462" y="272"/>
                    </a:lnTo>
                    <a:lnTo>
                      <a:pt x="4469" y="263"/>
                    </a:lnTo>
                    <a:lnTo>
                      <a:pt x="4476" y="254"/>
                    </a:lnTo>
                    <a:lnTo>
                      <a:pt x="4484" y="245"/>
                    </a:lnTo>
                    <a:lnTo>
                      <a:pt x="4492" y="237"/>
                    </a:lnTo>
                    <a:lnTo>
                      <a:pt x="4502" y="230"/>
                    </a:lnTo>
                    <a:lnTo>
                      <a:pt x="4511" y="223"/>
                    </a:lnTo>
                    <a:lnTo>
                      <a:pt x="4520" y="215"/>
                    </a:lnTo>
                    <a:lnTo>
                      <a:pt x="4529" y="210"/>
                    </a:lnTo>
                    <a:lnTo>
                      <a:pt x="4540" y="204"/>
                    </a:lnTo>
                    <a:lnTo>
                      <a:pt x="4550" y="199"/>
                    </a:lnTo>
                    <a:lnTo>
                      <a:pt x="4561" y="195"/>
                    </a:lnTo>
                    <a:lnTo>
                      <a:pt x="4573" y="191"/>
                    </a:lnTo>
                    <a:lnTo>
                      <a:pt x="4584" y="188"/>
                    </a:lnTo>
                    <a:lnTo>
                      <a:pt x="4595" y="185"/>
                    </a:lnTo>
                    <a:lnTo>
                      <a:pt x="4607" y="183"/>
                    </a:lnTo>
                    <a:lnTo>
                      <a:pt x="4620" y="181"/>
                    </a:lnTo>
                    <a:lnTo>
                      <a:pt x="4632" y="179"/>
                    </a:lnTo>
                    <a:lnTo>
                      <a:pt x="4645" y="178"/>
                    </a:lnTo>
                    <a:lnTo>
                      <a:pt x="4659" y="178"/>
                    </a:lnTo>
                    <a:lnTo>
                      <a:pt x="4676" y="178"/>
                    </a:lnTo>
                    <a:lnTo>
                      <a:pt x="4692" y="179"/>
                    </a:lnTo>
                    <a:lnTo>
                      <a:pt x="4707" y="182"/>
                    </a:lnTo>
                    <a:lnTo>
                      <a:pt x="4722" y="185"/>
                    </a:lnTo>
                    <a:lnTo>
                      <a:pt x="4736" y="188"/>
                    </a:lnTo>
                    <a:lnTo>
                      <a:pt x="4748" y="192"/>
                    </a:lnTo>
                    <a:lnTo>
                      <a:pt x="4761" y="196"/>
                    </a:lnTo>
                    <a:lnTo>
                      <a:pt x="4772" y="201"/>
                    </a:lnTo>
                    <a:lnTo>
                      <a:pt x="4753" y="265"/>
                    </a:lnTo>
                    <a:lnTo>
                      <a:pt x="4743" y="260"/>
                    </a:lnTo>
                    <a:lnTo>
                      <a:pt x="4733" y="256"/>
                    </a:lnTo>
                    <a:lnTo>
                      <a:pt x="4722" y="251"/>
                    </a:lnTo>
                    <a:lnTo>
                      <a:pt x="4710" y="248"/>
                    </a:lnTo>
                    <a:lnTo>
                      <a:pt x="4698" y="246"/>
                    </a:lnTo>
                    <a:lnTo>
                      <a:pt x="4686" y="244"/>
                    </a:lnTo>
                    <a:lnTo>
                      <a:pt x="4672" y="243"/>
                    </a:lnTo>
                    <a:lnTo>
                      <a:pt x="4659" y="243"/>
                    </a:lnTo>
                    <a:lnTo>
                      <a:pt x="4641" y="244"/>
                    </a:lnTo>
                    <a:lnTo>
                      <a:pt x="4624" y="246"/>
                    </a:lnTo>
                    <a:lnTo>
                      <a:pt x="4607" y="250"/>
                    </a:lnTo>
                    <a:lnTo>
                      <a:pt x="4593" y="256"/>
                    </a:lnTo>
                    <a:lnTo>
                      <a:pt x="4579" y="263"/>
                    </a:lnTo>
                    <a:lnTo>
                      <a:pt x="4565" y="271"/>
                    </a:lnTo>
                    <a:lnTo>
                      <a:pt x="4553" y="281"/>
                    </a:lnTo>
                    <a:lnTo>
                      <a:pt x="4542" y="294"/>
                    </a:lnTo>
                    <a:lnTo>
                      <a:pt x="4531" y="305"/>
                    </a:lnTo>
                    <a:lnTo>
                      <a:pt x="4523" y="318"/>
                    </a:lnTo>
                    <a:lnTo>
                      <a:pt x="4516" y="332"/>
                    </a:lnTo>
                    <a:lnTo>
                      <a:pt x="4511" y="346"/>
                    </a:lnTo>
                    <a:lnTo>
                      <a:pt x="4507" y="362"/>
                    </a:lnTo>
                    <a:lnTo>
                      <a:pt x="4503" y="378"/>
                    </a:lnTo>
                    <a:lnTo>
                      <a:pt x="4502" y="396"/>
                    </a:lnTo>
                    <a:lnTo>
                      <a:pt x="4501" y="413"/>
                    </a:lnTo>
                    <a:lnTo>
                      <a:pt x="4502" y="432"/>
                    </a:lnTo>
                    <a:lnTo>
                      <a:pt x="4504" y="449"/>
                    </a:lnTo>
                    <a:lnTo>
                      <a:pt x="4507" y="467"/>
                    </a:lnTo>
                    <a:lnTo>
                      <a:pt x="4512" y="482"/>
                    </a:lnTo>
                    <a:lnTo>
                      <a:pt x="4518" y="496"/>
                    </a:lnTo>
                    <a:lnTo>
                      <a:pt x="4525" y="511"/>
                    </a:lnTo>
                    <a:lnTo>
                      <a:pt x="4535" y="523"/>
                    </a:lnTo>
                    <a:lnTo>
                      <a:pt x="4545" y="535"/>
                    </a:lnTo>
                    <a:lnTo>
                      <a:pt x="4556" y="546"/>
                    </a:lnTo>
                    <a:lnTo>
                      <a:pt x="4568" y="555"/>
                    </a:lnTo>
                    <a:lnTo>
                      <a:pt x="4581" y="563"/>
                    </a:lnTo>
                    <a:lnTo>
                      <a:pt x="4594" y="569"/>
                    </a:lnTo>
                    <a:lnTo>
                      <a:pt x="4608" y="575"/>
                    </a:lnTo>
                    <a:lnTo>
                      <a:pt x="4624" y="579"/>
                    </a:lnTo>
                    <a:lnTo>
                      <a:pt x="4639" y="581"/>
                    </a:lnTo>
                    <a:lnTo>
                      <a:pt x="4657" y="581"/>
                    </a:lnTo>
                    <a:lnTo>
                      <a:pt x="4669" y="581"/>
                    </a:lnTo>
                    <a:lnTo>
                      <a:pt x="4681" y="580"/>
                    </a:lnTo>
                    <a:lnTo>
                      <a:pt x="4694" y="578"/>
                    </a:lnTo>
                    <a:lnTo>
                      <a:pt x="4706" y="576"/>
                    </a:lnTo>
                    <a:lnTo>
                      <a:pt x="4718" y="572"/>
                    </a:lnTo>
                    <a:lnTo>
                      <a:pt x="4732" y="568"/>
                    </a:lnTo>
                    <a:lnTo>
                      <a:pt x="4744" y="564"/>
                    </a:lnTo>
                    <a:lnTo>
                      <a:pt x="4756" y="559"/>
                    </a:lnTo>
                    <a:close/>
                    <a:moveTo>
                      <a:pt x="5225" y="427"/>
                    </a:moveTo>
                    <a:lnTo>
                      <a:pt x="4913" y="426"/>
                    </a:lnTo>
                    <a:lnTo>
                      <a:pt x="4914" y="445"/>
                    </a:lnTo>
                    <a:lnTo>
                      <a:pt x="4916" y="463"/>
                    </a:lnTo>
                    <a:lnTo>
                      <a:pt x="4920" y="480"/>
                    </a:lnTo>
                    <a:lnTo>
                      <a:pt x="4925" y="495"/>
                    </a:lnTo>
                    <a:lnTo>
                      <a:pt x="4931" y="510"/>
                    </a:lnTo>
                    <a:lnTo>
                      <a:pt x="4939" y="523"/>
                    </a:lnTo>
                    <a:lnTo>
                      <a:pt x="4949" y="535"/>
                    </a:lnTo>
                    <a:lnTo>
                      <a:pt x="4959" y="546"/>
                    </a:lnTo>
                    <a:lnTo>
                      <a:pt x="4969" y="554"/>
                    </a:lnTo>
                    <a:lnTo>
                      <a:pt x="4980" y="562"/>
                    </a:lnTo>
                    <a:lnTo>
                      <a:pt x="4993" y="568"/>
                    </a:lnTo>
                    <a:lnTo>
                      <a:pt x="5006" y="573"/>
                    </a:lnTo>
                    <a:lnTo>
                      <a:pt x="5019" y="577"/>
                    </a:lnTo>
                    <a:lnTo>
                      <a:pt x="5034" y="580"/>
                    </a:lnTo>
                    <a:lnTo>
                      <a:pt x="5049" y="582"/>
                    </a:lnTo>
                    <a:lnTo>
                      <a:pt x="5066" y="582"/>
                    </a:lnTo>
                    <a:lnTo>
                      <a:pt x="5082" y="582"/>
                    </a:lnTo>
                    <a:lnTo>
                      <a:pt x="5099" y="581"/>
                    </a:lnTo>
                    <a:lnTo>
                      <a:pt x="5115" y="579"/>
                    </a:lnTo>
                    <a:lnTo>
                      <a:pt x="5130" y="577"/>
                    </a:lnTo>
                    <a:lnTo>
                      <a:pt x="5146" y="573"/>
                    </a:lnTo>
                    <a:lnTo>
                      <a:pt x="5161" y="569"/>
                    </a:lnTo>
                    <a:lnTo>
                      <a:pt x="5176" y="564"/>
                    </a:lnTo>
                    <a:lnTo>
                      <a:pt x="5189" y="559"/>
                    </a:lnTo>
                    <a:lnTo>
                      <a:pt x="5203" y="618"/>
                    </a:lnTo>
                    <a:lnTo>
                      <a:pt x="5187" y="624"/>
                    </a:lnTo>
                    <a:lnTo>
                      <a:pt x="5171" y="630"/>
                    </a:lnTo>
                    <a:lnTo>
                      <a:pt x="5153" y="635"/>
                    </a:lnTo>
                    <a:lnTo>
                      <a:pt x="5135" y="639"/>
                    </a:lnTo>
                    <a:lnTo>
                      <a:pt x="5116" y="642"/>
                    </a:lnTo>
                    <a:lnTo>
                      <a:pt x="5096" y="644"/>
                    </a:lnTo>
                    <a:lnTo>
                      <a:pt x="5075" y="646"/>
                    </a:lnTo>
                    <a:lnTo>
                      <a:pt x="5054" y="647"/>
                    </a:lnTo>
                    <a:lnTo>
                      <a:pt x="5029" y="646"/>
                    </a:lnTo>
                    <a:lnTo>
                      <a:pt x="5006" y="642"/>
                    </a:lnTo>
                    <a:lnTo>
                      <a:pt x="4995" y="640"/>
                    </a:lnTo>
                    <a:lnTo>
                      <a:pt x="4984" y="637"/>
                    </a:lnTo>
                    <a:lnTo>
                      <a:pt x="4973" y="634"/>
                    </a:lnTo>
                    <a:lnTo>
                      <a:pt x="4963" y="631"/>
                    </a:lnTo>
                    <a:lnTo>
                      <a:pt x="4953" y="627"/>
                    </a:lnTo>
                    <a:lnTo>
                      <a:pt x="4943" y="622"/>
                    </a:lnTo>
                    <a:lnTo>
                      <a:pt x="4934" y="617"/>
                    </a:lnTo>
                    <a:lnTo>
                      <a:pt x="4925" y="612"/>
                    </a:lnTo>
                    <a:lnTo>
                      <a:pt x="4917" y="605"/>
                    </a:lnTo>
                    <a:lnTo>
                      <a:pt x="4909" y="598"/>
                    </a:lnTo>
                    <a:lnTo>
                      <a:pt x="4900" y="592"/>
                    </a:lnTo>
                    <a:lnTo>
                      <a:pt x="4893" y="584"/>
                    </a:lnTo>
                    <a:lnTo>
                      <a:pt x="4886" y="576"/>
                    </a:lnTo>
                    <a:lnTo>
                      <a:pt x="4879" y="567"/>
                    </a:lnTo>
                    <a:lnTo>
                      <a:pt x="4873" y="559"/>
                    </a:lnTo>
                    <a:lnTo>
                      <a:pt x="4866" y="551"/>
                    </a:lnTo>
                    <a:lnTo>
                      <a:pt x="4861" y="542"/>
                    </a:lnTo>
                    <a:lnTo>
                      <a:pt x="4856" y="531"/>
                    </a:lnTo>
                    <a:lnTo>
                      <a:pt x="4852" y="522"/>
                    </a:lnTo>
                    <a:lnTo>
                      <a:pt x="4848" y="512"/>
                    </a:lnTo>
                    <a:lnTo>
                      <a:pt x="4845" y="501"/>
                    </a:lnTo>
                    <a:lnTo>
                      <a:pt x="4842" y="490"/>
                    </a:lnTo>
                    <a:lnTo>
                      <a:pt x="4840" y="480"/>
                    </a:lnTo>
                    <a:lnTo>
                      <a:pt x="4837" y="469"/>
                    </a:lnTo>
                    <a:lnTo>
                      <a:pt x="4835" y="445"/>
                    </a:lnTo>
                    <a:lnTo>
                      <a:pt x="4834" y="419"/>
                    </a:lnTo>
                    <a:lnTo>
                      <a:pt x="4835" y="394"/>
                    </a:lnTo>
                    <a:lnTo>
                      <a:pt x="4837" y="370"/>
                    </a:lnTo>
                    <a:lnTo>
                      <a:pt x="4842" y="346"/>
                    </a:lnTo>
                    <a:lnTo>
                      <a:pt x="4848" y="324"/>
                    </a:lnTo>
                    <a:lnTo>
                      <a:pt x="4852" y="313"/>
                    </a:lnTo>
                    <a:lnTo>
                      <a:pt x="4856" y="303"/>
                    </a:lnTo>
                    <a:lnTo>
                      <a:pt x="4860" y="293"/>
                    </a:lnTo>
                    <a:lnTo>
                      <a:pt x="4865" y="282"/>
                    </a:lnTo>
                    <a:lnTo>
                      <a:pt x="4872" y="273"/>
                    </a:lnTo>
                    <a:lnTo>
                      <a:pt x="4878" y="264"/>
                    </a:lnTo>
                    <a:lnTo>
                      <a:pt x="4884" y="255"/>
                    </a:lnTo>
                    <a:lnTo>
                      <a:pt x="4891" y="246"/>
                    </a:lnTo>
                    <a:lnTo>
                      <a:pt x="4898" y="238"/>
                    </a:lnTo>
                    <a:lnTo>
                      <a:pt x="4905" y="230"/>
                    </a:lnTo>
                    <a:lnTo>
                      <a:pt x="4914" y="223"/>
                    </a:lnTo>
                    <a:lnTo>
                      <a:pt x="4922" y="217"/>
                    </a:lnTo>
                    <a:lnTo>
                      <a:pt x="4930" y="210"/>
                    </a:lnTo>
                    <a:lnTo>
                      <a:pt x="4939" y="204"/>
                    </a:lnTo>
                    <a:lnTo>
                      <a:pt x="4949" y="199"/>
                    </a:lnTo>
                    <a:lnTo>
                      <a:pt x="4958" y="195"/>
                    </a:lnTo>
                    <a:lnTo>
                      <a:pt x="4967" y="191"/>
                    </a:lnTo>
                    <a:lnTo>
                      <a:pt x="4977" y="187"/>
                    </a:lnTo>
                    <a:lnTo>
                      <a:pt x="4988" y="185"/>
                    </a:lnTo>
                    <a:lnTo>
                      <a:pt x="4999" y="182"/>
                    </a:lnTo>
                    <a:lnTo>
                      <a:pt x="5009" y="179"/>
                    </a:lnTo>
                    <a:lnTo>
                      <a:pt x="5021" y="178"/>
                    </a:lnTo>
                    <a:lnTo>
                      <a:pt x="5032" y="177"/>
                    </a:lnTo>
                    <a:lnTo>
                      <a:pt x="5044" y="177"/>
                    </a:lnTo>
                    <a:lnTo>
                      <a:pt x="5055" y="177"/>
                    </a:lnTo>
                    <a:lnTo>
                      <a:pt x="5068" y="178"/>
                    </a:lnTo>
                    <a:lnTo>
                      <a:pt x="5079" y="181"/>
                    </a:lnTo>
                    <a:lnTo>
                      <a:pt x="5090" y="183"/>
                    </a:lnTo>
                    <a:lnTo>
                      <a:pt x="5101" y="185"/>
                    </a:lnTo>
                    <a:lnTo>
                      <a:pt x="5111" y="188"/>
                    </a:lnTo>
                    <a:lnTo>
                      <a:pt x="5120" y="192"/>
                    </a:lnTo>
                    <a:lnTo>
                      <a:pt x="5129" y="196"/>
                    </a:lnTo>
                    <a:lnTo>
                      <a:pt x="5139" y="201"/>
                    </a:lnTo>
                    <a:lnTo>
                      <a:pt x="5148" y="206"/>
                    </a:lnTo>
                    <a:lnTo>
                      <a:pt x="5156" y="212"/>
                    </a:lnTo>
                    <a:lnTo>
                      <a:pt x="5163" y="220"/>
                    </a:lnTo>
                    <a:lnTo>
                      <a:pt x="5172" y="227"/>
                    </a:lnTo>
                    <a:lnTo>
                      <a:pt x="5178" y="234"/>
                    </a:lnTo>
                    <a:lnTo>
                      <a:pt x="5185" y="242"/>
                    </a:lnTo>
                    <a:lnTo>
                      <a:pt x="5191" y="251"/>
                    </a:lnTo>
                    <a:lnTo>
                      <a:pt x="5200" y="266"/>
                    </a:lnTo>
                    <a:lnTo>
                      <a:pt x="5208" y="281"/>
                    </a:lnTo>
                    <a:lnTo>
                      <a:pt x="5215" y="298"/>
                    </a:lnTo>
                    <a:lnTo>
                      <a:pt x="5220" y="314"/>
                    </a:lnTo>
                    <a:lnTo>
                      <a:pt x="5224" y="332"/>
                    </a:lnTo>
                    <a:lnTo>
                      <a:pt x="5227" y="349"/>
                    </a:lnTo>
                    <a:lnTo>
                      <a:pt x="5229" y="369"/>
                    </a:lnTo>
                    <a:lnTo>
                      <a:pt x="5229" y="388"/>
                    </a:lnTo>
                    <a:lnTo>
                      <a:pt x="5229" y="400"/>
                    </a:lnTo>
                    <a:lnTo>
                      <a:pt x="5228" y="410"/>
                    </a:lnTo>
                    <a:lnTo>
                      <a:pt x="5227" y="419"/>
                    </a:lnTo>
                    <a:lnTo>
                      <a:pt x="5225" y="427"/>
                    </a:lnTo>
                    <a:close/>
                    <a:moveTo>
                      <a:pt x="4913" y="368"/>
                    </a:moveTo>
                    <a:lnTo>
                      <a:pt x="5150" y="368"/>
                    </a:lnTo>
                    <a:lnTo>
                      <a:pt x="5150" y="355"/>
                    </a:lnTo>
                    <a:lnTo>
                      <a:pt x="5149" y="344"/>
                    </a:lnTo>
                    <a:lnTo>
                      <a:pt x="5148" y="332"/>
                    </a:lnTo>
                    <a:lnTo>
                      <a:pt x="5145" y="321"/>
                    </a:lnTo>
                    <a:lnTo>
                      <a:pt x="5142" y="311"/>
                    </a:lnTo>
                    <a:lnTo>
                      <a:pt x="5139" y="301"/>
                    </a:lnTo>
                    <a:lnTo>
                      <a:pt x="5134" y="292"/>
                    </a:lnTo>
                    <a:lnTo>
                      <a:pt x="5128" y="282"/>
                    </a:lnTo>
                    <a:lnTo>
                      <a:pt x="5120" y="271"/>
                    </a:lnTo>
                    <a:lnTo>
                      <a:pt x="5112" y="262"/>
                    </a:lnTo>
                    <a:lnTo>
                      <a:pt x="5102" y="254"/>
                    </a:lnTo>
                    <a:lnTo>
                      <a:pt x="5091" y="247"/>
                    </a:lnTo>
                    <a:lnTo>
                      <a:pt x="5079" y="242"/>
                    </a:lnTo>
                    <a:lnTo>
                      <a:pt x="5067" y="239"/>
                    </a:lnTo>
                    <a:lnTo>
                      <a:pt x="5052" y="237"/>
                    </a:lnTo>
                    <a:lnTo>
                      <a:pt x="5037" y="236"/>
                    </a:lnTo>
                    <a:lnTo>
                      <a:pt x="5024" y="237"/>
                    </a:lnTo>
                    <a:lnTo>
                      <a:pt x="5010" y="239"/>
                    </a:lnTo>
                    <a:lnTo>
                      <a:pt x="4998" y="242"/>
                    </a:lnTo>
                    <a:lnTo>
                      <a:pt x="4987" y="247"/>
                    </a:lnTo>
                    <a:lnTo>
                      <a:pt x="4975" y="254"/>
                    </a:lnTo>
                    <a:lnTo>
                      <a:pt x="4965" y="261"/>
                    </a:lnTo>
                    <a:lnTo>
                      <a:pt x="4956" y="270"/>
                    </a:lnTo>
                    <a:lnTo>
                      <a:pt x="4947" y="280"/>
                    </a:lnTo>
                    <a:lnTo>
                      <a:pt x="4940" y="290"/>
                    </a:lnTo>
                    <a:lnTo>
                      <a:pt x="4934" y="300"/>
                    </a:lnTo>
                    <a:lnTo>
                      <a:pt x="4929" y="310"/>
                    </a:lnTo>
                    <a:lnTo>
                      <a:pt x="4924" y="320"/>
                    </a:lnTo>
                    <a:lnTo>
                      <a:pt x="4920" y="332"/>
                    </a:lnTo>
                    <a:lnTo>
                      <a:pt x="4917" y="343"/>
                    </a:lnTo>
                    <a:lnTo>
                      <a:pt x="4914" y="355"/>
                    </a:lnTo>
                    <a:lnTo>
                      <a:pt x="4913" y="368"/>
                    </a:lnTo>
                    <a:close/>
                    <a:moveTo>
                      <a:pt x="5330" y="637"/>
                    </a:moveTo>
                    <a:lnTo>
                      <a:pt x="5330" y="328"/>
                    </a:lnTo>
                    <a:lnTo>
                      <a:pt x="5330" y="291"/>
                    </a:lnTo>
                    <a:lnTo>
                      <a:pt x="5330" y="256"/>
                    </a:lnTo>
                    <a:lnTo>
                      <a:pt x="5329" y="221"/>
                    </a:lnTo>
                    <a:lnTo>
                      <a:pt x="5328" y="188"/>
                    </a:lnTo>
                    <a:lnTo>
                      <a:pt x="5399" y="188"/>
                    </a:lnTo>
                    <a:lnTo>
                      <a:pt x="5402" y="276"/>
                    </a:lnTo>
                    <a:lnTo>
                      <a:pt x="5406" y="276"/>
                    </a:lnTo>
                    <a:lnTo>
                      <a:pt x="5409" y="265"/>
                    </a:lnTo>
                    <a:lnTo>
                      <a:pt x="5414" y="255"/>
                    </a:lnTo>
                    <a:lnTo>
                      <a:pt x="5419" y="245"/>
                    </a:lnTo>
                    <a:lnTo>
                      <a:pt x="5425" y="236"/>
                    </a:lnTo>
                    <a:lnTo>
                      <a:pt x="5432" y="227"/>
                    </a:lnTo>
                    <a:lnTo>
                      <a:pt x="5439" y="219"/>
                    </a:lnTo>
                    <a:lnTo>
                      <a:pt x="5446" y="211"/>
                    </a:lnTo>
                    <a:lnTo>
                      <a:pt x="5454" y="204"/>
                    </a:lnTo>
                    <a:lnTo>
                      <a:pt x="5463" y="198"/>
                    </a:lnTo>
                    <a:lnTo>
                      <a:pt x="5472" y="193"/>
                    </a:lnTo>
                    <a:lnTo>
                      <a:pt x="5481" y="188"/>
                    </a:lnTo>
                    <a:lnTo>
                      <a:pt x="5490" y="185"/>
                    </a:lnTo>
                    <a:lnTo>
                      <a:pt x="5500" y="182"/>
                    </a:lnTo>
                    <a:lnTo>
                      <a:pt x="5510" y="179"/>
                    </a:lnTo>
                    <a:lnTo>
                      <a:pt x="5520" y="177"/>
                    </a:lnTo>
                    <a:lnTo>
                      <a:pt x="5529" y="177"/>
                    </a:lnTo>
                    <a:lnTo>
                      <a:pt x="5541" y="178"/>
                    </a:lnTo>
                    <a:lnTo>
                      <a:pt x="5553" y="181"/>
                    </a:lnTo>
                    <a:lnTo>
                      <a:pt x="5553" y="258"/>
                    </a:lnTo>
                    <a:lnTo>
                      <a:pt x="5539" y="256"/>
                    </a:lnTo>
                    <a:lnTo>
                      <a:pt x="5524" y="255"/>
                    </a:lnTo>
                    <a:lnTo>
                      <a:pt x="5511" y="256"/>
                    </a:lnTo>
                    <a:lnTo>
                      <a:pt x="5498" y="258"/>
                    </a:lnTo>
                    <a:lnTo>
                      <a:pt x="5486" y="261"/>
                    </a:lnTo>
                    <a:lnTo>
                      <a:pt x="5475" y="266"/>
                    </a:lnTo>
                    <a:lnTo>
                      <a:pt x="5464" y="272"/>
                    </a:lnTo>
                    <a:lnTo>
                      <a:pt x="5455" y="280"/>
                    </a:lnTo>
                    <a:lnTo>
                      <a:pt x="5446" y="290"/>
                    </a:lnTo>
                    <a:lnTo>
                      <a:pt x="5438" y="300"/>
                    </a:lnTo>
                    <a:lnTo>
                      <a:pt x="5432" y="310"/>
                    </a:lnTo>
                    <a:lnTo>
                      <a:pt x="5426" y="321"/>
                    </a:lnTo>
                    <a:lnTo>
                      <a:pt x="5421" y="333"/>
                    </a:lnTo>
                    <a:lnTo>
                      <a:pt x="5418" y="344"/>
                    </a:lnTo>
                    <a:lnTo>
                      <a:pt x="5415" y="356"/>
                    </a:lnTo>
                    <a:lnTo>
                      <a:pt x="5413" y="370"/>
                    </a:lnTo>
                    <a:lnTo>
                      <a:pt x="5411" y="383"/>
                    </a:lnTo>
                    <a:lnTo>
                      <a:pt x="5411" y="398"/>
                    </a:lnTo>
                    <a:lnTo>
                      <a:pt x="5411" y="637"/>
                    </a:lnTo>
                    <a:lnTo>
                      <a:pt x="5330" y="637"/>
                    </a:lnTo>
                    <a:close/>
                    <a:moveTo>
                      <a:pt x="5652" y="105"/>
                    </a:moveTo>
                    <a:lnTo>
                      <a:pt x="5732" y="80"/>
                    </a:lnTo>
                    <a:lnTo>
                      <a:pt x="5732" y="188"/>
                    </a:lnTo>
                    <a:lnTo>
                      <a:pt x="5849" y="188"/>
                    </a:lnTo>
                    <a:lnTo>
                      <a:pt x="5849" y="249"/>
                    </a:lnTo>
                    <a:lnTo>
                      <a:pt x="5732" y="249"/>
                    </a:lnTo>
                    <a:lnTo>
                      <a:pt x="5732" y="492"/>
                    </a:lnTo>
                    <a:lnTo>
                      <a:pt x="5733" y="503"/>
                    </a:lnTo>
                    <a:lnTo>
                      <a:pt x="5733" y="513"/>
                    </a:lnTo>
                    <a:lnTo>
                      <a:pt x="5734" y="522"/>
                    </a:lnTo>
                    <a:lnTo>
                      <a:pt x="5736" y="530"/>
                    </a:lnTo>
                    <a:lnTo>
                      <a:pt x="5738" y="539"/>
                    </a:lnTo>
                    <a:lnTo>
                      <a:pt x="5741" y="546"/>
                    </a:lnTo>
                    <a:lnTo>
                      <a:pt x="5744" y="552"/>
                    </a:lnTo>
                    <a:lnTo>
                      <a:pt x="5747" y="557"/>
                    </a:lnTo>
                    <a:lnTo>
                      <a:pt x="5751" y="562"/>
                    </a:lnTo>
                    <a:lnTo>
                      <a:pt x="5756" y="567"/>
                    </a:lnTo>
                    <a:lnTo>
                      <a:pt x="5760" y="570"/>
                    </a:lnTo>
                    <a:lnTo>
                      <a:pt x="5766" y="573"/>
                    </a:lnTo>
                    <a:lnTo>
                      <a:pt x="5773" y="577"/>
                    </a:lnTo>
                    <a:lnTo>
                      <a:pt x="5779" y="578"/>
                    </a:lnTo>
                    <a:lnTo>
                      <a:pt x="5786" y="579"/>
                    </a:lnTo>
                    <a:lnTo>
                      <a:pt x="5793" y="580"/>
                    </a:lnTo>
                    <a:lnTo>
                      <a:pt x="5807" y="579"/>
                    </a:lnTo>
                    <a:lnTo>
                      <a:pt x="5819" y="578"/>
                    </a:lnTo>
                    <a:lnTo>
                      <a:pt x="5830" y="577"/>
                    </a:lnTo>
                    <a:lnTo>
                      <a:pt x="5840" y="573"/>
                    </a:lnTo>
                    <a:lnTo>
                      <a:pt x="5844" y="635"/>
                    </a:lnTo>
                    <a:lnTo>
                      <a:pt x="5829" y="640"/>
                    </a:lnTo>
                    <a:lnTo>
                      <a:pt x="5812" y="644"/>
                    </a:lnTo>
                    <a:lnTo>
                      <a:pt x="5792" y="647"/>
                    </a:lnTo>
                    <a:lnTo>
                      <a:pt x="5772" y="648"/>
                    </a:lnTo>
                    <a:lnTo>
                      <a:pt x="5758" y="647"/>
                    </a:lnTo>
                    <a:lnTo>
                      <a:pt x="5745" y="644"/>
                    </a:lnTo>
                    <a:lnTo>
                      <a:pt x="5733" y="642"/>
                    </a:lnTo>
                    <a:lnTo>
                      <a:pt x="5721" y="638"/>
                    </a:lnTo>
                    <a:lnTo>
                      <a:pt x="5710" y="633"/>
                    </a:lnTo>
                    <a:lnTo>
                      <a:pt x="5701" y="627"/>
                    </a:lnTo>
                    <a:lnTo>
                      <a:pt x="5691" y="620"/>
                    </a:lnTo>
                    <a:lnTo>
                      <a:pt x="5683" y="612"/>
                    </a:lnTo>
                    <a:lnTo>
                      <a:pt x="5676" y="602"/>
                    </a:lnTo>
                    <a:lnTo>
                      <a:pt x="5670" y="591"/>
                    </a:lnTo>
                    <a:lnTo>
                      <a:pt x="5665" y="579"/>
                    </a:lnTo>
                    <a:lnTo>
                      <a:pt x="5660" y="565"/>
                    </a:lnTo>
                    <a:lnTo>
                      <a:pt x="5657" y="550"/>
                    </a:lnTo>
                    <a:lnTo>
                      <a:pt x="5654" y="532"/>
                    </a:lnTo>
                    <a:lnTo>
                      <a:pt x="5652" y="515"/>
                    </a:lnTo>
                    <a:lnTo>
                      <a:pt x="5652" y="495"/>
                    </a:lnTo>
                    <a:lnTo>
                      <a:pt x="5652" y="249"/>
                    </a:lnTo>
                    <a:lnTo>
                      <a:pt x="5583" y="249"/>
                    </a:lnTo>
                    <a:lnTo>
                      <a:pt x="5583" y="188"/>
                    </a:lnTo>
                    <a:lnTo>
                      <a:pt x="5652" y="188"/>
                    </a:lnTo>
                    <a:lnTo>
                      <a:pt x="5652" y="105"/>
                    </a:lnTo>
                    <a:close/>
                    <a:moveTo>
                      <a:pt x="6256" y="362"/>
                    </a:moveTo>
                    <a:lnTo>
                      <a:pt x="6256" y="529"/>
                    </a:lnTo>
                    <a:lnTo>
                      <a:pt x="6257" y="561"/>
                    </a:lnTo>
                    <a:lnTo>
                      <a:pt x="6258" y="589"/>
                    </a:lnTo>
                    <a:lnTo>
                      <a:pt x="6260" y="615"/>
                    </a:lnTo>
                    <a:lnTo>
                      <a:pt x="6263" y="637"/>
                    </a:lnTo>
                    <a:lnTo>
                      <a:pt x="6189" y="637"/>
                    </a:lnTo>
                    <a:lnTo>
                      <a:pt x="6183" y="581"/>
                    </a:lnTo>
                    <a:lnTo>
                      <a:pt x="6180" y="581"/>
                    </a:lnTo>
                    <a:lnTo>
                      <a:pt x="6173" y="588"/>
                    </a:lnTo>
                    <a:lnTo>
                      <a:pt x="6167" y="596"/>
                    </a:lnTo>
                    <a:lnTo>
                      <a:pt x="6160" y="603"/>
                    </a:lnTo>
                    <a:lnTo>
                      <a:pt x="6154" y="610"/>
                    </a:lnTo>
                    <a:lnTo>
                      <a:pt x="6146" y="616"/>
                    </a:lnTo>
                    <a:lnTo>
                      <a:pt x="6138" y="621"/>
                    </a:lnTo>
                    <a:lnTo>
                      <a:pt x="6130" y="626"/>
                    </a:lnTo>
                    <a:lnTo>
                      <a:pt x="6122" y="630"/>
                    </a:lnTo>
                    <a:lnTo>
                      <a:pt x="6113" y="634"/>
                    </a:lnTo>
                    <a:lnTo>
                      <a:pt x="6104" y="637"/>
                    </a:lnTo>
                    <a:lnTo>
                      <a:pt x="6094" y="640"/>
                    </a:lnTo>
                    <a:lnTo>
                      <a:pt x="6085" y="642"/>
                    </a:lnTo>
                    <a:lnTo>
                      <a:pt x="6075" y="644"/>
                    </a:lnTo>
                    <a:lnTo>
                      <a:pt x="6064" y="647"/>
                    </a:lnTo>
                    <a:lnTo>
                      <a:pt x="6053" y="647"/>
                    </a:lnTo>
                    <a:lnTo>
                      <a:pt x="6043" y="648"/>
                    </a:lnTo>
                    <a:lnTo>
                      <a:pt x="6026" y="647"/>
                    </a:lnTo>
                    <a:lnTo>
                      <a:pt x="6012" y="644"/>
                    </a:lnTo>
                    <a:lnTo>
                      <a:pt x="5998" y="641"/>
                    </a:lnTo>
                    <a:lnTo>
                      <a:pt x="5984" y="637"/>
                    </a:lnTo>
                    <a:lnTo>
                      <a:pt x="5972" y="631"/>
                    </a:lnTo>
                    <a:lnTo>
                      <a:pt x="5961" y="625"/>
                    </a:lnTo>
                    <a:lnTo>
                      <a:pt x="5949" y="617"/>
                    </a:lnTo>
                    <a:lnTo>
                      <a:pt x="5939" y="607"/>
                    </a:lnTo>
                    <a:lnTo>
                      <a:pt x="5932" y="598"/>
                    </a:lnTo>
                    <a:lnTo>
                      <a:pt x="5925" y="588"/>
                    </a:lnTo>
                    <a:lnTo>
                      <a:pt x="5919" y="578"/>
                    </a:lnTo>
                    <a:lnTo>
                      <a:pt x="5913" y="566"/>
                    </a:lnTo>
                    <a:lnTo>
                      <a:pt x="5910" y="555"/>
                    </a:lnTo>
                    <a:lnTo>
                      <a:pt x="5907" y="543"/>
                    </a:lnTo>
                    <a:lnTo>
                      <a:pt x="5906" y="531"/>
                    </a:lnTo>
                    <a:lnTo>
                      <a:pt x="5905" y="518"/>
                    </a:lnTo>
                    <a:lnTo>
                      <a:pt x="5905" y="508"/>
                    </a:lnTo>
                    <a:lnTo>
                      <a:pt x="5906" y="498"/>
                    </a:lnTo>
                    <a:lnTo>
                      <a:pt x="5907" y="489"/>
                    </a:lnTo>
                    <a:lnTo>
                      <a:pt x="5909" y="480"/>
                    </a:lnTo>
                    <a:lnTo>
                      <a:pt x="5912" y="471"/>
                    </a:lnTo>
                    <a:lnTo>
                      <a:pt x="5915" y="462"/>
                    </a:lnTo>
                    <a:lnTo>
                      <a:pt x="5919" y="454"/>
                    </a:lnTo>
                    <a:lnTo>
                      <a:pt x="5923" y="446"/>
                    </a:lnTo>
                    <a:lnTo>
                      <a:pt x="5928" y="439"/>
                    </a:lnTo>
                    <a:lnTo>
                      <a:pt x="5933" y="432"/>
                    </a:lnTo>
                    <a:lnTo>
                      <a:pt x="5938" y="424"/>
                    </a:lnTo>
                    <a:lnTo>
                      <a:pt x="5944" y="417"/>
                    </a:lnTo>
                    <a:lnTo>
                      <a:pt x="5951" y="411"/>
                    </a:lnTo>
                    <a:lnTo>
                      <a:pt x="5959" y="405"/>
                    </a:lnTo>
                    <a:lnTo>
                      <a:pt x="5967" y="399"/>
                    </a:lnTo>
                    <a:lnTo>
                      <a:pt x="5975" y="393"/>
                    </a:lnTo>
                    <a:lnTo>
                      <a:pt x="5994" y="383"/>
                    </a:lnTo>
                    <a:lnTo>
                      <a:pt x="6014" y="374"/>
                    </a:lnTo>
                    <a:lnTo>
                      <a:pt x="6036" y="367"/>
                    </a:lnTo>
                    <a:lnTo>
                      <a:pt x="6060" y="362"/>
                    </a:lnTo>
                    <a:lnTo>
                      <a:pt x="6086" y="356"/>
                    </a:lnTo>
                    <a:lnTo>
                      <a:pt x="6114" y="353"/>
                    </a:lnTo>
                    <a:lnTo>
                      <a:pt x="6144" y="351"/>
                    </a:lnTo>
                    <a:lnTo>
                      <a:pt x="6175" y="351"/>
                    </a:lnTo>
                    <a:lnTo>
                      <a:pt x="6175" y="342"/>
                    </a:lnTo>
                    <a:lnTo>
                      <a:pt x="6174" y="329"/>
                    </a:lnTo>
                    <a:lnTo>
                      <a:pt x="6173" y="317"/>
                    </a:lnTo>
                    <a:lnTo>
                      <a:pt x="6171" y="306"/>
                    </a:lnTo>
                    <a:lnTo>
                      <a:pt x="6168" y="296"/>
                    </a:lnTo>
                    <a:lnTo>
                      <a:pt x="6165" y="286"/>
                    </a:lnTo>
                    <a:lnTo>
                      <a:pt x="6161" y="278"/>
                    </a:lnTo>
                    <a:lnTo>
                      <a:pt x="6156" y="271"/>
                    </a:lnTo>
                    <a:lnTo>
                      <a:pt x="6150" y="264"/>
                    </a:lnTo>
                    <a:lnTo>
                      <a:pt x="6143" y="258"/>
                    </a:lnTo>
                    <a:lnTo>
                      <a:pt x="6135" y="253"/>
                    </a:lnTo>
                    <a:lnTo>
                      <a:pt x="6127" y="248"/>
                    </a:lnTo>
                    <a:lnTo>
                      <a:pt x="6118" y="244"/>
                    </a:lnTo>
                    <a:lnTo>
                      <a:pt x="6108" y="241"/>
                    </a:lnTo>
                    <a:lnTo>
                      <a:pt x="6097" y="239"/>
                    </a:lnTo>
                    <a:lnTo>
                      <a:pt x="6085" y="238"/>
                    </a:lnTo>
                    <a:lnTo>
                      <a:pt x="6073" y="238"/>
                    </a:lnTo>
                    <a:lnTo>
                      <a:pt x="6056" y="238"/>
                    </a:lnTo>
                    <a:lnTo>
                      <a:pt x="6041" y="240"/>
                    </a:lnTo>
                    <a:lnTo>
                      <a:pt x="6025" y="242"/>
                    </a:lnTo>
                    <a:lnTo>
                      <a:pt x="6010" y="246"/>
                    </a:lnTo>
                    <a:lnTo>
                      <a:pt x="5996" y="250"/>
                    </a:lnTo>
                    <a:lnTo>
                      <a:pt x="5982" y="257"/>
                    </a:lnTo>
                    <a:lnTo>
                      <a:pt x="5969" y="264"/>
                    </a:lnTo>
                    <a:lnTo>
                      <a:pt x="5957" y="271"/>
                    </a:lnTo>
                    <a:lnTo>
                      <a:pt x="5938" y="218"/>
                    </a:lnTo>
                    <a:lnTo>
                      <a:pt x="5953" y="208"/>
                    </a:lnTo>
                    <a:lnTo>
                      <a:pt x="5970" y="200"/>
                    </a:lnTo>
                    <a:lnTo>
                      <a:pt x="5987" y="193"/>
                    </a:lnTo>
                    <a:lnTo>
                      <a:pt x="6005" y="188"/>
                    </a:lnTo>
                    <a:lnTo>
                      <a:pt x="6024" y="183"/>
                    </a:lnTo>
                    <a:lnTo>
                      <a:pt x="6044" y="179"/>
                    </a:lnTo>
                    <a:lnTo>
                      <a:pt x="6063" y="178"/>
                    </a:lnTo>
                    <a:lnTo>
                      <a:pt x="6085" y="177"/>
                    </a:lnTo>
                    <a:lnTo>
                      <a:pt x="6106" y="178"/>
                    </a:lnTo>
                    <a:lnTo>
                      <a:pt x="6125" y="181"/>
                    </a:lnTo>
                    <a:lnTo>
                      <a:pt x="6143" y="184"/>
                    </a:lnTo>
                    <a:lnTo>
                      <a:pt x="6160" y="189"/>
                    </a:lnTo>
                    <a:lnTo>
                      <a:pt x="6175" y="195"/>
                    </a:lnTo>
                    <a:lnTo>
                      <a:pt x="6189" y="203"/>
                    </a:lnTo>
                    <a:lnTo>
                      <a:pt x="6202" y="212"/>
                    </a:lnTo>
                    <a:lnTo>
                      <a:pt x="6213" y="224"/>
                    </a:lnTo>
                    <a:lnTo>
                      <a:pt x="6223" y="236"/>
                    </a:lnTo>
                    <a:lnTo>
                      <a:pt x="6232" y="249"/>
                    </a:lnTo>
                    <a:lnTo>
                      <a:pt x="6239" y="264"/>
                    </a:lnTo>
                    <a:lnTo>
                      <a:pt x="6245" y="280"/>
                    </a:lnTo>
                    <a:lnTo>
                      <a:pt x="6249" y="299"/>
                    </a:lnTo>
                    <a:lnTo>
                      <a:pt x="6254" y="318"/>
                    </a:lnTo>
                    <a:lnTo>
                      <a:pt x="6255" y="339"/>
                    </a:lnTo>
                    <a:lnTo>
                      <a:pt x="6256" y="362"/>
                    </a:lnTo>
                    <a:close/>
                    <a:moveTo>
                      <a:pt x="6175" y="486"/>
                    </a:moveTo>
                    <a:lnTo>
                      <a:pt x="6175" y="408"/>
                    </a:lnTo>
                    <a:lnTo>
                      <a:pt x="6152" y="408"/>
                    </a:lnTo>
                    <a:lnTo>
                      <a:pt x="6131" y="409"/>
                    </a:lnTo>
                    <a:lnTo>
                      <a:pt x="6111" y="410"/>
                    </a:lnTo>
                    <a:lnTo>
                      <a:pt x="6092" y="413"/>
                    </a:lnTo>
                    <a:lnTo>
                      <a:pt x="6076" y="416"/>
                    </a:lnTo>
                    <a:lnTo>
                      <a:pt x="6060" y="420"/>
                    </a:lnTo>
                    <a:lnTo>
                      <a:pt x="6046" y="425"/>
                    </a:lnTo>
                    <a:lnTo>
                      <a:pt x="6034" y="432"/>
                    </a:lnTo>
                    <a:lnTo>
                      <a:pt x="6022" y="438"/>
                    </a:lnTo>
                    <a:lnTo>
                      <a:pt x="6013" y="445"/>
                    </a:lnTo>
                    <a:lnTo>
                      <a:pt x="6005" y="454"/>
                    </a:lnTo>
                    <a:lnTo>
                      <a:pt x="5999" y="463"/>
                    </a:lnTo>
                    <a:lnTo>
                      <a:pt x="5994" y="474"/>
                    </a:lnTo>
                    <a:lnTo>
                      <a:pt x="5989" y="484"/>
                    </a:lnTo>
                    <a:lnTo>
                      <a:pt x="5987" y="496"/>
                    </a:lnTo>
                    <a:lnTo>
                      <a:pt x="5986" y="509"/>
                    </a:lnTo>
                    <a:lnTo>
                      <a:pt x="5987" y="518"/>
                    </a:lnTo>
                    <a:lnTo>
                      <a:pt x="5988" y="527"/>
                    </a:lnTo>
                    <a:lnTo>
                      <a:pt x="5990" y="534"/>
                    </a:lnTo>
                    <a:lnTo>
                      <a:pt x="5993" y="543"/>
                    </a:lnTo>
                    <a:lnTo>
                      <a:pt x="5996" y="550"/>
                    </a:lnTo>
                    <a:lnTo>
                      <a:pt x="6000" y="556"/>
                    </a:lnTo>
                    <a:lnTo>
                      <a:pt x="6005" y="562"/>
                    </a:lnTo>
                    <a:lnTo>
                      <a:pt x="6010" y="567"/>
                    </a:lnTo>
                    <a:lnTo>
                      <a:pt x="6015" y="571"/>
                    </a:lnTo>
                    <a:lnTo>
                      <a:pt x="6020" y="576"/>
                    </a:lnTo>
                    <a:lnTo>
                      <a:pt x="6026" y="579"/>
                    </a:lnTo>
                    <a:lnTo>
                      <a:pt x="6034" y="582"/>
                    </a:lnTo>
                    <a:lnTo>
                      <a:pt x="6040" y="584"/>
                    </a:lnTo>
                    <a:lnTo>
                      <a:pt x="6047" y="586"/>
                    </a:lnTo>
                    <a:lnTo>
                      <a:pt x="6055" y="587"/>
                    </a:lnTo>
                    <a:lnTo>
                      <a:pt x="6063" y="587"/>
                    </a:lnTo>
                    <a:lnTo>
                      <a:pt x="6073" y="587"/>
                    </a:lnTo>
                    <a:lnTo>
                      <a:pt x="6083" y="585"/>
                    </a:lnTo>
                    <a:lnTo>
                      <a:pt x="6092" y="584"/>
                    </a:lnTo>
                    <a:lnTo>
                      <a:pt x="6100" y="581"/>
                    </a:lnTo>
                    <a:lnTo>
                      <a:pt x="6110" y="578"/>
                    </a:lnTo>
                    <a:lnTo>
                      <a:pt x="6118" y="573"/>
                    </a:lnTo>
                    <a:lnTo>
                      <a:pt x="6126" y="569"/>
                    </a:lnTo>
                    <a:lnTo>
                      <a:pt x="6133" y="563"/>
                    </a:lnTo>
                    <a:lnTo>
                      <a:pt x="6140" y="558"/>
                    </a:lnTo>
                    <a:lnTo>
                      <a:pt x="6146" y="553"/>
                    </a:lnTo>
                    <a:lnTo>
                      <a:pt x="6152" y="547"/>
                    </a:lnTo>
                    <a:lnTo>
                      <a:pt x="6156" y="541"/>
                    </a:lnTo>
                    <a:lnTo>
                      <a:pt x="6161" y="533"/>
                    </a:lnTo>
                    <a:lnTo>
                      <a:pt x="6164" y="526"/>
                    </a:lnTo>
                    <a:lnTo>
                      <a:pt x="6167" y="519"/>
                    </a:lnTo>
                    <a:lnTo>
                      <a:pt x="6170" y="512"/>
                    </a:lnTo>
                    <a:lnTo>
                      <a:pt x="6172" y="506"/>
                    </a:lnTo>
                    <a:lnTo>
                      <a:pt x="6173" y="499"/>
                    </a:lnTo>
                    <a:lnTo>
                      <a:pt x="6174" y="493"/>
                    </a:lnTo>
                    <a:lnTo>
                      <a:pt x="6175" y="486"/>
                    </a:lnTo>
                    <a:close/>
                    <a:moveTo>
                      <a:pt x="6469" y="637"/>
                    </a:moveTo>
                    <a:lnTo>
                      <a:pt x="6387" y="637"/>
                    </a:lnTo>
                    <a:lnTo>
                      <a:pt x="6387" y="188"/>
                    </a:lnTo>
                    <a:lnTo>
                      <a:pt x="6469" y="188"/>
                    </a:lnTo>
                    <a:lnTo>
                      <a:pt x="6469" y="637"/>
                    </a:lnTo>
                    <a:close/>
                    <a:moveTo>
                      <a:pt x="6427" y="105"/>
                    </a:moveTo>
                    <a:lnTo>
                      <a:pt x="6426" y="105"/>
                    </a:lnTo>
                    <a:lnTo>
                      <a:pt x="6416" y="104"/>
                    </a:lnTo>
                    <a:lnTo>
                      <a:pt x="6406" y="101"/>
                    </a:lnTo>
                    <a:lnTo>
                      <a:pt x="6401" y="99"/>
                    </a:lnTo>
                    <a:lnTo>
                      <a:pt x="6397" y="96"/>
                    </a:lnTo>
                    <a:lnTo>
                      <a:pt x="6393" y="93"/>
                    </a:lnTo>
                    <a:lnTo>
                      <a:pt x="6389" y="90"/>
                    </a:lnTo>
                    <a:lnTo>
                      <a:pt x="6383" y="82"/>
                    </a:lnTo>
                    <a:lnTo>
                      <a:pt x="6379" y="72"/>
                    </a:lnTo>
                    <a:lnTo>
                      <a:pt x="6376" y="63"/>
                    </a:lnTo>
                    <a:lnTo>
                      <a:pt x="6375" y="52"/>
                    </a:lnTo>
                    <a:lnTo>
                      <a:pt x="6376" y="42"/>
                    </a:lnTo>
                    <a:lnTo>
                      <a:pt x="6379" y="32"/>
                    </a:lnTo>
                    <a:lnTo>
                      <a:pt x="6384" y="23"/>
                    </a:lnTo>
                    <a:lnTo>
                      <a:pt x="6390" y="16"/>
                    </a:lnTo>
                    <a:lnTo>
                      <a:pt x="6394" y="12"/>
                    </a:lnTo>
                    <a:lnTo>
                      <a:pt x="6398" y="9"/>
                    </a:lnTo>
                    <a:lnTo>
                      <a:pt x="6403" y="6"/>
                    </a:lnTo>
                    <a:lnTo>
                      <a:pt x="6407" y="4"/>
                    </a:lnTo>
                    <a:lnTo>
                      <a:pt x="6417" y="2"/>
                    </a:lnTo>
                    <a:lnTo>
                      <a:pt x="6428" y="0"/>
                    </a:lnTo>
                    <a:lnTo>
                      <a:pt x="6439" y="2"/>
                    </a:lnTo>
                    <a:lnTo>
                      <a:pt x="6449" y="4"/>
                    </a:lnTo>
                    <a:lnTo>
                      <a:pt x="6454" y="6"/>
                    </a:lnTo>
                    <a:lnTo>
                      <a:pt x="6458" y="9"/>
                    </a:lnTo>
                    <a:lnTo>
                      <a:pt x="6462" y="12"/>
                    </a:lnTo>
                    <a:lnTo>
                      <a:pt x="6465" y="15"/>
                    </a:lnTo>
                    <a:lnTo>
                      <a:pt x="6472" y="23"/>
                    </a:lnTo>
                    <a:lnTo>
                      <a:pt x="6476" y="31"/>
                    </a:lnTo>
                    <a:lnTo>
                      <a:pt x="6480" y="42"/>
                    </a:lnTo>
                    <a:lnTo>
                      <a:pt x="6480" y="52"/>
                    </a:lnTo>
                    <a:lnTo>
                      <a:pt x="6480" y="63"/>
                    </a:lnTo>
                    <a:lnTo>
                      <a:pt x="6476" y="72"/>
                    </a:lnTo>
                    <a:lnTo>
                      <a:pt x="6472" y="82"/>
                    </a:lnTo>
                    <a:lnTo>
                      <a:pt x="6465" y="90"/>
                    </a:lnTo>
                    <a:lnTo>
                      <a:pt x="6462" y="93"/>
                    </a:lnTo>
                    <a:lnTo>
                      <a:pt x="6458" y="96"/>
                    </a:lnTo>
                    <a:lnTo>
                      <a:pt x="6454" y="99"/>
                    </a:lnTo>
                    <a:lnTo>
                      <a:pt x="6449" y="101"/>
                    </a:lnTo>
                    <a:lnTo>
                      <a:pt x="6444" y="103"/>
                    </a:lnTo>
                    <a:lnTo>
                      <a:pt x="6438" y="104"/>
                    </a:lnTo>
                    <a:lnTo>
                      <a:pt x="6433" y="104"/>
                    </a:lnTo>
                    <a:lnTo>
                      <a:pt x="6427" y="105"/>
                    </a:lnTo>
                    <a:close/>
                    <a:moveTo>
                      <a:pt x="6604" y="637"/>
                    </a:moveTo>
                    <a:lnTo>
                      <a:pt x="6604" y="309"/>
                    </a:lnTo>
                    <a:lnTo>
                      <a:pt x="6604" y="280"/>
                    </a:lnTo>
                    <a:lnTo>
                      <a:pt x="6603" y="250"/>
                    </a:lnTo>
                    <a:lnTo>
                      <a:pt x="6602" y="220"/>
                    </a:lnTo>
                    <a:lnTo>
                      <a:pt x="6601" y="188"/>
                    </a:lnTo>
                    <a:lnTo>
                      <a:pt x="6673" y="188"/>
                    </a:lnTo>
                    <a:lnTo>
                      <a:pt x="6678" y="262"/>
                    </a:lnTo>
                    <a:lnTo>
                      <a:pt x="6679" y="262"/>
                    </a:lnTo>
                    <a:lnTo>
                      <a:pt x="6684" y="254"/>
                    </a:lnTo>
                    <a:lnTo>
                      <a:pt x="6690" y="245"/>
                    </a:lnTo>
                    <a:lnTo>
                      <a:pt x="6695" y="237"/>
                    </a:lnTo>
                    <a:lnTo>
                      <a:pt x="6703" y="230"/>
                    </a:lnTo>
                    <a:lnTo>
                      <a:pt x="6710" y="223"/>
                    </a:lnTo>
                    <a:lnTo>
                      <a:pt x="6717" y="217"/>
                    </a:lnTo>
                    <a:lnTo>
                      <a:pt x="6725" y="210"/>
                    </a:lnTo>
                    <a:lnTo>
                      <a:pt x="6734" y="204"/>
                    </a:lnTo>
                    <a:lnTo>
                      <a:pt x="6745" y="198"/>
                    </a:lnTo>
                    <a:lnTo>
                      <a:pt x="6756" y="193"/>
                    </a:lnTo>
                    <a:lnTo>
                      <a:pt x="6767" y="188"/>
                    </a:lnTo>
                    <a:lnTo>
                      <a:pt x="6779" y="185"/>
                    </a:lnTo>
                    <a:lnTo>
                      <a:pt x="6790" y="182"/>
                    </a:lnTo>
                    <a:lnTo>
                      <a:pt x="6802" y="179"/>
                    </a:lnTo>
                    <a:lnTo>
                      <a:pt x="6815" y="177"/>
                    </a:lnTo>
                    <a:lnTo>
                      <a:pt x="6828" y="177"/>
                    </a:lnTo>
                    <a:lnTo>
                      <a:pt x="6842" y="178"/>
                    </a:lnTo>
                    <a:lnTo>
                      <a:pt x="6857" y="179"/>
                    </a:lnTo>
                    <a:lnTo>
                      <a:pt x="6870" y="183"/>
                    </a:lnTo>
                    <a:lnTo>
                      <a:pt x="6883" y="187"/>
                    </a:lnTo>
                    <a:lnTo>
                      <a:pt x="6896" y="192"/>
                    </a:lnTo>
                    <a:lnTo>
                      <a:pt x="6908" y="199"/>
                    </a:lnTo>
                    <a:lnTo>
                      <a:pt x="6919" y="206"/>
                    </a:lnTo>
                    <a:lnTo>
                      <a:pt x="6930" y="215"/>
                    </a:lnTo>
                    <a:lnTo>
                      <a:pt x="6937" y="222"/>
                    </a:lnTo>
                    <a:lnTo>
                      <a:pt x="6943" y="229"/>
                    </a:lnTo>
                    <a:lnTo>
                      <a:pt x="6949" y="236"/>
                    </a:lnTo>
                    <a:lnTo>
                      <a:pt x="6954" y="244"/>
                    </a:lnTo>
                    <a:lnTo>
                      <a:pt x="6959" y="251"/>
                    </a:lnTo>
                    <a:lnTo>
                      <a:pt x="6965" y="261"/>
                    </a:lnTo>
                    <a:lnTo>
                      <a:pt x="6969" y="269"/>
                    </a:lnTo>
                    <a:lnTo>
                      <a:pt x="6972" y="279"/>
                    </a:lnTo>
                    <a:lnTo>
                      <a:pt x="6976" y="289"/>
                    </a:lnTo>
                    <a:lnTo>
                      <a:pt x="6978" y="299"/>
                    </a:lnTo>
                    <a:lnTo>
                      <a:pt x="6981" y="309"/>
                    </a:lnTo>
                    <a:lnTo>
                      <a:pt x="6983" y="320"/>
                    </a:lnTo>
                    <a:lnTo>
                      <a:pt x="6985" y="344"/>
                    </a:lnTo>
                    <a:lnTo>
                      <a:pt x="6986" y="369"/>
                    </a:lnTo>
                    <a:lnTo>
                      <a:pt x="6986" y="637"/>
                    </a:lnTo>
                    <a:lnTo>
                      <a:pt x="6905" y="637"/>
                    </a:lnTo>
                    <a:lnTo>
                      <a:pt x="6905" y="378"/>
                    </a:lnTo>
                    <a:lnTo>
                      <a:pt x="6904" y="362"/>
                    </a:lnTo>
                    <a:lnTo>
                      <a:pt x="6903" y="346"/>
                    </a:lnTo>
                    <a:lnTo>
                      <a:pt x="6901" y="333"/>
                    </a:lnTo>
                    <a:lnTo>
                      <a:pt x="6898" y="319"/>
                    </a:lnTo>
                    <a:lnTo>
                      <a:pt x="6895" y="307"/>
                    </a:lnTo>
                    <a:lnTo>
                      <a:pt x="6890" y="297"/>
                    </a:lnTo>
                    <a:lnTo>
                      <a:pt x="6884" y="286"/>
                    </a:lnTo>
                    <a:lnTo>
                      <a:pt x="6878" y="277"/>
                    </a:lnTo>
                    <a:lnTo>
                      <a:pt x="6872" y="270"/>
                    </a:lnTo>
                    <a:lnTo>
                      <a:pt x="6864" y="263"/>
                    </a:lnTo>
                    <a:lnTo>
                      <a:pt x="6856" y="258"/>
                    </a:lnTo>
                    <a:lnTo>
                      <a:pt x="6846" y="253"/>
                    </a:lnTo>
                    <a:lnTo>
                      <a:pt x="6836" y="249"/>
                    </a:lnTo>
                    <a:lnTo>
                      <a:pt x="6825" y="246"/>
                    </a:lnTo>
                    <a:lnTo>
                      <a:pt x="6814" y="244"/>
                    </a:lnTo>
                    <a:lnTo>
                      <a:pt x="6801" y="244"/>
                    </a:lnTo>
                    <a:lnTo>
                      <a:pt x="6791" y="244"/>
                    </a:lnTo>
                    <a:lnTo>
                      <a:pt x="6782" y="245"/>
                    </a:lnTo>
                    <a:lnTo>
                      <a:pt x="6772" y="247"/>
                    </a:lnTo>
                    <a:lnTo>
                      <a:pt x="6764" y="250"/>
                    </a:lnTo>
                    <a:lnTo>
                      <a:pt x="6756" y="254"/>
                    </a:lnTo>
                    <a:lnTo>
                      <a:pt x="6748" y="258"/>
                    </a:lnTo>
                    <a:lnTo>
                      <a:pt x="6740" y="263"/>
                    </a:lnTo>
                    <a:lnTo>
                      <a:pt x="6732" y="268"/>
                    </a:lnTo>
                    <a:lnTo>
                      <a:pt x="6725" y="274"/>
                    </a:lnTo>
                    <a:lnTo>
                      <a:pt x="6719" y="281"/>
                    </a:lnTo>
                    <a:lnTo>
                      <a:pt x="6713" y="289"/>
                    </a:lnTo>
                    <a:lnTo>
                      <a:pt x="6707" y="296"/>
                    </a:lnTo>
                    <a:lnTo>
                      <a:pt x="6703" y="303"/>
                    </a:lnTo>
                    <a:lnTo>
                      <a:pt x="6698" y="311"/>
                    </a:lnTo>
                    <a:lnTo>
                      <a:pt x="6694" y="319"/>
                    </a:lnTo>
                    <a:lnTo>
                      <a:pt x="6691" y="329"/>
                    </a:lnTo>
                    <a:lnTo>
                      <a:pt x="6689" y="337"/>
                    </a:lnTo>
                    <a:lnTo>
                      <a:pt x="6687" y="346"/>
                    </a:lnTo>
                    <a:lnTo>
                      <a:pt x="6686" y="356"/>
                    </a:lnTo>
                    <a:lnTo>
                      <a:pt x="6686" y="367"/>
                    </a:lnTo>
                    <a:lnTo>
                      <a:pt x="6686" y="637"/>
                    </a:lnTo>
                    <a:lnTo>
                      <a:pt x="6604" y="637"/>
                    </a:lnTo>
                    <a:close/>
                    <a:moveTo>
                      <a:pt x="7137" y="105"/>
                    </a:moveTo>
                    <a:lnTo>
                      <a:pt x="7217" y="80"/>
                    </a:lnTo>
                    <a:lnTo>
                      <a:pt x="7217" y="188"/>
                    </a:lnTo>
                    <a:lnTo>
                      <a:pt x="7333" y="188"/>
                    </a:lnTo>
                    <a:lnTo>
                      <a:pt x="7333" y="249"/>
                    </a:lnTo>
                    <a:lnTo>
                      <a:pt x="7217" y="249"/>
                    </a:lnTo>
                    <a:lnTo>
                      <a:pt x="7217" y="492"/>
                    </a:lnTo>
                    <a:lnTo>
                      <a:pt x="7217" y="503"/>
                    </a:lnTo>
                    <a:lnTo>
                      <a:pt x="7218" y="513"/>
                    </a:lnTo>
                    <a:lnTo>
                      <a:pt x="7219" y="522"/>
                    </a:lnTo>
                    <a:lnTo>
                      <a:pt x="7220" y="530"/>
                    </a:lnTo>
                    <a:lnTo>
                      <a:pt x="7223" y="539"/>
                    </a:lnTo>
                    <a:lnTo>
                      <a:pt x="7226" y="546"/>
                    </a:lnTo>
                    <a:lnTo>
                      <a:pt x="7229" y="552"/>
                    </a:lnTo>
                    <a:lnTo>
                      <a:pt x="7233" y="557"/>
                    </a:lnTo>
                    <a:lnTo>
                      <a:pt x="7237" y="562"/>
                    </a:lnTo>
                    <a:lnTo>
                      <a:pt x="7241" y="567"/>
                    </a:lnTo>
                    <a:lnTo>
                      <a:pt x="7246" y="570"/>
                    </a:lnTo>
                    <a:lnTo>
                      <a:pt x="7251" y="573"/>
                    </a:lnTo>
                    <a:lnTo>
                      <a:pt x="7257" y="577"/>
                    </a:lnTo>
                    <a:lnTo>
                      <a:pt x="7264" y="578"/>
                    </a:lnTo>
                    <a:lnTo>
                      <a:pt x="7271" y="579"/>
                    </a:lnTo>
                    <a:lnTo>
                      <a:pt x="7278" y="580"/>
                    </a:lnTo>
                    <a:lnTo>
                      <a:pt x="7291" y="579"/>
                    </a:lnTo>
                    <a:lnTo>
                      <a:pt x="7304" y="578"/>
                    </a:lnTo>
                    <a:lnTo>
                      <a:pt x="7315" y="577"/>
                    </a:lnTo>
                    <a:lnTo>
                      <a:pt x="7325" y="573"/>
                    </a:lnTo>
                    <a:lnTo>
                      <a:pt x="7329" y="635"/>
                    </a:lnTo>
                    <a:lnTo>
                      <a:pt x="7314" y="640"/>
                    </a:lnTo>
                    <a:lnTo>
                      <a:pt x="7296" y="644"/>
                    </a:lnTo>
                    <a:lnTo>
                      <a:pt x="7278" y="647"/>
                    </a:lnTo>
                    <a:lnTo>
                      <a:pt x="7257" y="648"/>
                    </a:lnTo>
                    <a:lnTo>
                      <a:pt x="7243" y="647"/>
                    </a:lnTo>
                    <a:lnTo>
                      <a:pt x="7230" y="644"/>
                    </a:lnTo>
                    <a:lnTo>
                      <a:pt x="7217" y="642"/>
                    </a:lnTo>
                    <a:lnTo>
                      <a:pt x="7206" y="638"/>
                    </a:lnTo>
                    <a:lnTo>
                      <a:pt x="7196" y="633"/>
                    </a:lnTo>
                    <a:lnTo>
                      <a:pt x="7185" y="627"/>
                    </a:lnTo>
                    <a:lnTo>
                      <a:pt x="7176" y="620"/>
                    </a:lnTo>
                    <a:lnTo>
                      <a:pt x="7168" y="612"/>
                    </a:lnTo>
                    <a:lnTo>
                      <a:pt x="7161" y="602"/>
                    </a:lnTo>
                    <a:lnTo>
                      <a:pt x="7155" y="591"/>
                    </a:lnTo>
                    <a:lnTo>
                      <a:pt x="7149" y="579"/>
                    </a:lnTo>
                    <a:lnTo>
                      <a:pt x="7145" y="565"/>
                    </a:lnTo>
                    <a:lnTo>
                      <a:pt x="7141" y="550"/>
                    </a:lnTo>
                    <a:lnTo>
                      <a:pt x="7139" y="532"/>
                    </a:lnTo>
                    <a:lnTo>
                      <a:pt x="7138" y="515"/>
                    </a:lnTo>
                    <a:lnTo>
                      <a:pt x="7137" y="495"/>
                    </a:lnTo>
                    <a:lnTo>
                      <a:pt x="7137" y="249"/>
                    </a:lnTo>
                    <a:lnTo>
                      <a:pt x="7068" y="249"/>
                    </a:lnTo>
                    <a:lnTo>
                      <a:pt x="7068" y="188"/>
                    </a:lnTo>
                    <a:lnTo>
                      <a:pt x="7137" y="188"/>
                    </a:lnTo>
                    <a:lnTo>
                      <a:pt x="7137" y="105"/>
                    </a:lnTo>
                    <a:close/>
                    <a:moveTo>
                      <a:pt x="7366" y="188"/>
                    </a:moveTo>
                    <a:lnTo>
                      <a:pt x="7455" y="188"/>
                    </a:lnTo>
                    <a:lnTo>
                      <a:pt x="7553" y="453"/>
                    </a:lnTo>
                    <a:lnTo>
                      <a:pt x="7560" y="474"/>
                    </a:lnTo>
                    <a:lnTo>
                      <a:pt x="7568" y="495"/>
                    </a:lnTo>
                    <a:lnTo>
                      <a:pt x="7575" y="519"/>
                    </a:lnTo>
                    <a:lnTo>
                      <a:pt x="7582" y="545"/>
                    </a:lnTo>
                    <a:lnTo>
                      <a:pt x="7584" y="545"/>
                    </a:lnTo>
                    <a:lnTo>
                      <a:pt x="7589" y="527"/>
                    </a:lnTo>
                    <a:lnTo>
                      <a:pt x="7595" y="507"/>
                    </a:lnTo>
                    <a:lnTo>
                      <a:pt x="7604" y="481"/>
                    </a:lnTo>
                    <a:lnTo>
                      <a:pt x="7613" y="451"/>
                    </a:lnTo>
                    <a:lnTo>
                      <a:pt x="7701" y="188"/>
                    </a:lnTo>
                    <a:lnTo>
                      <a:pt x="7788" y="188"/>
                    </a:lnTo>
                    <a:lnTo>
                      <a:pt x="7665" y="508"/>
                    </a:lnTo>
                    <a:lnTo>
                      <a:pt x="7654" y="537"/>
                    </a:lnTo>
                    <a:lnTo>
                      <a:pt x="7644" y="564"/>
                    </a:lnTo>
                    <a:lnTo>
                      <a:pt x="7632" y="590"/>
                    </a:lnTo>
                    <a:lnTo>
                      <a:pt x="7623" y="614"/>
                    </a:lnTo>
                    <a:lnTo>
                      <a:pt x="7613" y="635"/>
                    </a:lnTo>
                    <a:lnTo>
                      <a:pt x="7604" y="655"/>
                    </a:lnTo>
                    <a:lnTo>
                      <a:pt x="7595" y="672"/>
                    </a:lnTo>
                    <a:lnTo>
                      <a:pt x="7587" y="688"/>
                    </a:lnTo>
                    <a:lnTo>
                      <a:pt x="7578" y="704"/>
                    </a:lnTo>
                    <a:lnTo>
                      <a:pt x="7569" y="719"/>
                    </a:lnTo>
                    <a:lnTo>
                      <a:pt x="7559" y="733"/>
                    </a:lnTo>
                    <a:lnTo>
                      <a:pt x="7550" y="746"/>
                    </a:lnTo>
                    <a:lnTo>
                      <a:pt x="7541" y="759"/>
                    </a:lnTo>
                    <a:lnTo>
                      <a:pt x="7532" y="770"/>
                    </a:lnTo>
                    <a:lnTo>
                      <a:pt x="7521" y="780"/>
                    </a:lnTo>
                    <a:lnTo>
                      <a:pt x="7512" y="790"/>
                    </a:lnTo>
                    <a:lnTo>
                      <a:pt x="7500" y="800"/>
                    </a:lnTo>
                    <a:lnTo>
                      <a:pt x="7487" y="809"/>
                    </a:lnTo>
                    <a:lnTo>
                      <a:pt x="7474" y="817"/>
                    </a:lnTo>
                    <a:lnTo>
                      <a:pt x="7462" y="825"/>
                    </a:lnTo>
                    <a:lnTo>
                      <a:pt x="7450" y="831"/>
                    </a:lnTo>
                    <a:lnTo>
                      <a:pt x="7437" y="835"/>
                    </a:lnTo>
                    <a:lnTo>
                      <a:pt x="7424" y="839"/>
                    </a:lnTo>
                    <a:lnTo>
                      <a:pt x="7412" y="842"/>
                    </a:lnTo>
                    <a:lnTo>
                      <a:pt x="7391" y="773"/>
                    </a:lnTo>
                    <a:lnTo>
                      <a:pt x="7409" y="766"/>
                    </a:lnTo>
                    <a:lnTo>
                      <a:pt x="7428" y="758"/>
                    </a:lnTo>
                    <a:lnTo>
                      <a:pt x="7445" y="746"/>
                    </a:lnTo>
                    <a:lnTo>
                      <a:pt x="7463" y="733"/>
                    </a:lnTo>
                    <a:lnTo>
                      <a:pt x="7473" y="725"/>
                    </a:lnTo>
                    <a:lnTo>
                      <a:pt x="7482" y="714"/>
                    </a:lnTo>
                    <a:lnTo>
                      <a:pt x="7493" y="704"/>
                    </a:lnTo>
                    <a:lnTo>
                      <a:pt x="7501" y="693"/>
                    </a:lnTo>
                    <a:lnTo>
                      <a:pt x="7509" y="682"/>
                    </a:lnTo>
                    <a:lnTo>
                      <a:pt x="7517" y="669"/>
                    </a:lnTo>
                    <a:lnTo>
                      <a:pt x="7525" y="656"/>
                    </a:lnTo>
                    <a:lnTo>
                      <a:pt x="7531" y="642"/>
                    </a:lnTo>
                    <a:lnTo>
                      <a:pt x="7536" y="631"/>
                    </a:lnTo>
                    <a:lnTo>
                      <a:pt x="7538" y="623"/>
                    </a:lnTo>
                    <a:lnTo>
                      <a:pt x="7536" y="615"/>
                    </a:lnTo>
                    <a:lnTo>
                      <a:pt x="7532" y="601"/>
                    </a:lnTo>
                    <a:lnTo>
                      <a:pt x="7366" y="188"/>
                    </a:lnTo>
                    <a:close/>
                    <a:moveTo>
                      <a:pt x="7898" y="648"/>
                    </a:moveTo>
                    <a:lnTo>
                      <a:pt x="7896" y="648"/>
                    </a:lnTo>
                    <a:lnTo>
                      <a:pt x="7890" y="647"/>
                    </a:lnTo>
                    <a:lnTo>
                      <a:pt x="7885" y="647"/>
                    </a:lnTo>
                    <a:lnTo>
                      <a:pt x="7880" y="644"/>
                    </a:lnTo>
                    <a:lnTo>
                      <a:pt x="7875" y="642"/>
                    </a:lnTo>
                    <a:lnTo>
                      <a:pt x="7871" y="640"/>
                    </a:lnTo>
                    <a:lnTo>
                      <a:pt x="7866" y="637"/>
                    </a:lnTo>
                    <a:lnTo>
                      <a:pt x="7862" y="634"/>
                    </a:lnTo>
                    <a:lnTo>
                      <a:pt x="7857" y="630"/>
                    </a:lnTo>
                    <a:lnTo>
                      <a:pt x="7854" y="626"/>
                    </a:lnTo>
                    <a:lnTo>
                      <a:pt x="7851" y="622"/>
                    </a:lnTo>
                    <a:lnTo>
                      <a:pt x="7848" y="617"/>
                    </a:lnTo>
                    <a:lnTo>
                      <a:pt x="7846" y="612"/>
                    </a:lnTo>
                    <a:lnTo>
                      <a:pt x="7844" y="600"/>
                    </a:lnTo>
                    <a:lnTo>
                      <a:pt x="7843" y="589"/>
                    </a:lnTo>
                    <a:lnTo>
                      <a:pt x="7843" y="583"/>
                    </a:lnTo>
                    <a:lnTo>
                      <a:pt x="7844" y="577"/>
                    </a:lnTo>
                    <a:lnTo>
                      <a:pt x="7845" y="571"/>
                    </a:lnTo>
                    <a:lnTo>
                      <a:pt x="7846" y="565"/>
                    </a:lnTo>
                    <a:lnTo>
                      <a:pt x="7849" y="560"/>
                    </a:lnTo>
                    <a:lnTo>
                      <a:pt x="7851" y="556"/>
                    </a:lnTo>
                    <a:lnTo>
                      <a:pt x="7854" y="551"/>
                    </a:lnTo>
                    <a:lnTo>
                      <a:pt x="7858" y="547"/>
                    </a:lnTo>
                    <a:lnTo>
                      <a:pt x="7863" y="543"/>
                    </a:lnTo>
                    <a:lnTo>
                      <a:pt x="7867" y="540"/>
                    </a:lnTo>
                    <a:lnTo>
                      <a:pt x="7872" y="536"/>
                    </a:lnTo>
                    <a:lnTo>
                      <a:pt x="7876" y="534"/>
                    </a:lnTo>
                    <a:lnTo>
                      <a:pt x="7881" y="532"/>
                    </a:lnTo>
                    <a:lnTo>
                      <a:pt x="7887" y="531"/>
                    </a:lnTo>
                    <a:lnTo>
                      <a:pt x="7892" y="530"/>
                    </a:lnTo>
                    <a:lnTo>
                      <a:pt x="7899" y="530"/>
                    </a:lnTo>
                    <a:lnTo>
                      <a:pt x="7905" y="530"/>
                    </a:lnTo>
                    <a:lnTo>
                      <a:pt x="7910" y="531"/>
                    </a:lnTo>
                    <a:lnTo>
                      <a:pt x="7915" y="532"/>
                    </a:lnTo>
                    <a:lnTo>
                      <a:pt x="7920" y="534"/>
                    </a:lnTo>
                    <a:lnTo>
                      <a:pt x="7925" y="536"/>
                    </a:lnTo>
                    <a:lnTo>
                      <a:pt x="7929" y="540"/>
                    </a:lnTo>
                    <a:lnTo>
                      <a:pt x="7933" y="543"/>
                    </a:lnTo>
                    <a:lnTo>
                      <a:pt x="7938" y="547"/>
                    </a:lnTo>
                    <a:lnTo>
                      <a:pt x="7942" y="551"/>
                    </a:lnTo>
                    <a:lnTo>
                      <a:pt x="7945" y="555"/>
                    </a:lnTo>
                    <a:lnTo>
                      <a:pt x="7947" y="560"/>
                    </a:lnTo>
                    <a:lnTo>
                      <a:pt x="7949" y="565"/>
                    </a:lnTo>
                    <a:lnTo>
                      <a:pt x="7951" y="570"/>
                    </a:lnTo>
                    <a:lnTo>
                      <a:pt x="7952" y="577"/>
                    </a:lnTo>
                    <a:lnTo>
                      <a:pt x="7953" y="583"/>
                    </a:lnTo>
                    <a:lnTo>
                      <a:pt x="7953" y="589"/>
                    </a:lnTo>
                    <a:lnTo>
                      <a:pt x="7952" y="600"/>
                    </a:lnTo>
                    <a:lnTo>
                      <a:pt x="7949" y="612"/>
                    </a:lnTo>
                    <a:lnTo>
                      <a:pt x="7947" y="617"/>
                    </a:lnTo>
                    <a:lnTo>
                      <a:pt x="7945" y="622"/>
                    </a:lnTo>
                    <a:lnTo>
                      <a:pt x="7942" y="626"/>
                    </a:lnTo>
                    <a:lnTo>
                      <a:pt x="7938" y="630"/>
                    </a:lnTo>
                    <a:lnTo>
                      <a:pt x="7933" y="634"/>
                    </a:lnTo>
                    <a:lnTo>
                      <a:pt x="7929" y="637"/>
                    </a:lnTo>
                    <a:lnTo>
                      <a:pt x="7925" y="640"/>
                    </a:lnTo>
                    <a:lnTo>
                      <a:pt x="7920" y="642"/>
                    </a:lnTo>
                    <a:lnTo>
                      <a:pt x="7915" y="644"/>
                    </a:lnTo>
                    <a:lnTo>
                      <a:pt x="7909" y="647"/>
                    </a:lnTo>
                    <a:lnTo>
                      <a:pt x="7904" y="647"/>
                    </a:lnTo>
                    <a:lnTo>
                      <a:pt x="7898" y="64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67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  <p:sp>
          <p:nvSpPr>
            <p:cNvPr id="31" name="Freeform 30"/>
            <p:cNvSpPr>
              <a:spLocks noEditPoints="1"/>
            </p:cNvSpPr>
            <p:nvPr userDrawn="1"/>
          </p:nvSpPr>
          <p:spPr bwMode="auto">
            <a:xfrm>
              <a:off x="283754" y="246870"/>
              <a:ext cx="363379" cy="90524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  <a:latin typeface="Myriad Pro"/>
              </a:endParaRPr>
            </a:p>
          </p:txBody>
        </p:sp>
      </p:grpSp>
      <p:sp>
        <p:nvSpPr>
          <p:cNvPr id="180" name="Freeform 179"/>
          <p:cNvSpPr>
            <a:spLocks/>
          </p:cNvSpPr>
          <p:nvPr userDrawn="1"/>
        </p:nvSpPr>
        <p:spPr bwMode="auto">
          <a:xfrm>
            <a:off x="7325029" y="6572427"/>
            <a:ext cx="73992" cy="103251"/>
          </a:xfrm>
          <a:custGeom>
            <a:avLst/>
            <a:gdLst>
              <a:gd name="connsiteX0" fmla="*/ 26144 w 55494"/>
              <a:gd name="connsiteY0" fmla="*/ 0 h 77438"/>
              <a:gd name="connsiteX1" fmla="*/ 55494 w 55494"/>
              <a:gd name="connsiteY1" fmla="*/ 77438 h 77438"/>
              <a:gd name="connsiteX2" fmla="*/ 7991 w 55494"/>
              <a:gd name="connsiteY2" fmla="*/ 77438 h 77438"/>
              <a:gd name="connsiteX3" fmla="*/ 0 w 55494"/>
              <a:gd name="connsiteY3" fmla="*/ 53814 h 77438"/>
              <a:gd name="connsiteX4" fmla="*/ 26144 w 55494"/>
              <a:gd name="connsiteY4" fmla="*/ 0 h 7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94" h="77438">
                <a:moveTo>
                  <a:pt x="26144" y="0"/>
                </a:moveTo>
                <a:lnTo>
                  <a:pt x="55494" y="77438"/>
                </a:lnTo>
                <a:lnTo>
                  <a:pt x="7991" y="77438"/>
                </a:lnTo>
                <a:lnTo>
                  <a:pt x="0" y="53814"/>
                </a:lnTo>
                <a:lnTo>
                  <a:pt x="26144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1" name="Freeform 180"/>
          <p:cNvSpPr>
            <a:spLocks/>
          </p:cNvSpPr>
          <p:nvPr userDrawn="1"/>
        </p:nvSpPr>
        <p:spPr bwMode="auto">
          <a:xfrm>
            <a:off x="7269701" y="6693466"/>
            <a:ext cx="111535" cy="164533"/>
          </a:xfrm>
          <a:custGeom>
            <a:avLst/>
            <a:gdLst>
              <a:gd name="connsiteX0" fmla="*/ 23538 w 83651"/>
              <a:gd name="connsiteY0" fmla="*/ 0 h 123400"/>
              <a:gd name="connsiteX1" fmla="*/ 24636 w 83651"/>
              <a:gd name="connsiteY1" fmla="*/ 0 h 123400"/>
              <a:gd name="connsiteX2" fmla="*/ 39160 w 83651"/>
              <a:gd name="connsiteY2" fmla="*/ 0 h 123400"/>
              <a:gd name="connsiteX3" fmla="*/ 54236 w 83651"/>
              <a:gd name="connsiteY3" fmla="*/ 0 h 123400"/>
              <a:gd name="connsiteX4" fmla="*/ 68760 w 83651"/>
              <a:gd name="connsiteY4" fmla="*/ 0 h 123400"/>
              <a:gd name="connsiteX5" fmla="*/ 83651 w 83651"/>
              <a:gd name="connsiteY5" fmla="*/ 0 h 123400"/>
              <a:gd name="connsiteX6" fmla="*/ 83651 w 83651"/>
              <a:gd name="connsiteY6" fmla="*/ 35575 h 123400"/>
              <a:gd name="connsiteX7" fmla="*/ 48904 w 83651"/>
              <a:gd name="connsiteY7" fmla="*/ 35575 h 123400"/>
              <a:gd name="connsiteX8" fmla="*/ 48904 w 83651"/>
              <a:gd name="connsiteY8" fmla="*/ 123400 h 123400"/>
              <a:gd name="connsiteX9" fmla="*/ 0 w 83651"/>
              <a:gd name="connsiteY9" fmla="*/ 123400 h 123400"/>
              <a:gd name="connsiteX10" fmla="*/ 0 w 83651"/>
              <a:gd name="connsiteY10" fmla="*/ 48448 h 123400"/>
              <a:gd name="connsiteX11" fmla="*/ 23538 w 83651"/>
              <a:gd name="connsiteY11" fmla="*/ 0 h 12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3651" h="123400">
                <a:moveTo>
                  <a:pt x="23538" y="0"/>
                </a:moveTo>
                <a:lnTo>
                  <a:pt x="24636" y="0"/>
                </a:lnTo>
                <a:lnTo>
                  <a:pt x="39160" y="0"/>
                </a:lnTo>
                <a:lnTo>
                  <a:pt x="54236" y="0"/>
                </a:lnTo>
                <a:lnTo>
                  <a:pt x="68760" y="0"/>
                </a:lnTo>
                <a:lnTo>
                  <a:pt x="83651" y="0"/>
                </a:lnTo>
                <a:lnTo>
                  <a:pt x="83651" y="35575"/>
                </a:lnTo>
                <a:lnTo>
                  <a:pt x="48904" y="35575"/>
                </a:lnTo>
                <a:lnTo>
                  <a:pt x="48904" y="123400"/>
                </a:lnTo>
                <a:lnTo>
                  <a:pt x="0" y="123400"/>
                </a:lnTo>
                <a:lnTo>
                  <a:pt x="0" y="48448"/>
                </a:lnTo>
                <a:lnTo>
                  <a:pt x="23538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2" name="Freeform 181"/>
          <p:cNvSpPr>
            <a:spLocks/>
          </p:cNvSpPr>
          <p:nvPr userDrawn="1"/>
        </p:nvSpPr>
        <p:spPr bwMode="auto">
          <a:xfrm>
            <a:off x="7205583" y="6634448"/>
            <a:ext cx="15565" cy="41229"/>
          </a:xfrm>
          <a:custGeom>
            <a:avLst/>
            <a:gdLst>
              <a:gd name="connsiteX0" fmla="*/ 11674 w 11674"/>
              <a:gd name="connsiteY0" fmla="*/ 0 h 30922"/>
              <a:gd name="connsiteX1" fmla="*/ 11674 w 11674"/>
              <a:gd name="connsiteY1" fmla="*/ 30922 h 30922"/>
              <a:gd name="connsiteX2" fmla="*/ 0 w 11674"/>
              <a:gd name="connsiteY2" fmla="*/ 30922 h 30922"/>
              <a:gd name="connsiteX3" fmla="*/ 11674 w 11674"/>
              <a:gd name="connsiteY3" fmla="*/ 0 h 30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" h="30922">
                <a:moveTo>
                  <a:pt x="11674" y="0"/>
                </a:moveTo>
                <a:lnTo>
                  <a:pt x="11674" y="30922"/>
                </a:lnTo>
                <a:lnTo>
                  <a:pt x="0" y="30922"/>
                </a:lnTo>
                <a:lnTo>
                  <a:pt x="11674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3" name="Freeform 123"/>
          <p:cNvSpPr>
            <a:spLocks/>
          </p:cNvSpPr>
          <p:nvPr userDrawn="1"/>
        </p:nvSpPr>
        <p:spPr bwMode="auto">
          <a:xfrm>
            <a:off x="7365670" y="6693466"/>
            <a:ext cx="193439" cy="164533"/>
          </a:xfrm>
          <a:custGeom>
            <a:avLst/>
            <a:gdLst>
              <a:gd name="T0" fmla="*/ 395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7"/>
                </a:moveTo>
                <a:lnTo>
                  <a:pt x="259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4" name="Freeform 183"/>
          <p:cNvSpPr>
            <a:spLocks/>
          </p:cNvSpPr>
          <p:nvPr userDrawn="1"/>
        </p:nvSpPr>
        <p:spPr bwMode="auto">
          <a:xfrm>
            <a:off x="7221149" y="6511144"/>
            <a:ext cx="138739" cy="164533"/>
          </a:xfrm>
          <a:custGeom>
            <a:avLst/>
            <a:gdLst>
              <a:gd name="connsiteX0" fmla="*/ 34912 w 104054"/>
              <a:gd name="connsiteY0" fmla="*/ 0 h 123400"/>
              <a:gd name="connsiteX1" fmla="*/ 41515 w 104054"/>
              <a:gd name="connsiteY1" fmla="*/ 0 h 123400"/>
              <a:gd name="connsiteX2" fmla="*/ 48118 w 104054"/>
              <a:gd name="connsiteY2" fmla="*/ 0 h 123400"/>
              <a:gd name="connsiteX3" fmla="*/ 54354 w 104054"/>
              <a:gd name="connsiteY3" fmla="*/ 0 h 123400"/>
              <a:gd name="connsiteX4" fmla="*/ 60956 w 104054"/>
              <a:gd name="connsiteY4" fmla="*/ 0 h 123400"/>
              <a:gd name="connsiteX5" fmla="*/ 67192 w 104054"/>
              <a:gd name="connsiteY5" fmla="*/ 0 h 123400"/>
              <a:gd name="connsiteX6" fmla="*/ 73795 w 104054"/>
              <a:gd name="connsiteY6" fmla="*/ 0 h 123400"/>
              <a:gd name="connsiteX7" fmla="*/ 80031 w 104054"/>
              <a:gd name="connsiteY7" fmla="*/ 0 h 123400"/>
              <a:gd name="connsiteX8" fmla="*/ 86634 w 104054"/>
              <a:gd name="connsiteY8" fmla="*/ 0 h 123400"/>
              <a:gd name="connsiteX9" fmla="*/ 104054 w 104054"/>
              <a:gd name="connsiteY9" fmla="*/ 45962 h 123400"/>
              <a:gd name="connsiteX10" fmla="*/ 77910 w 104054"/>
              <a:gd name="connsiteY10" fmla="*/ 99776 h 123400"/>
              <a:gd name="connsiteX11" fmla="*/ 60956 w 104054"/>
              <a:gd name="connsiteY11" fmla="*/ 49657 h 123400"/>
              <a:gd name="connsiteX12" fmla="*/ 36012 w 104054"/>
              <a:gd name="connsiteY12" fmla="*/ 123400 h 123400"/>
              <a:gd name="connsiteX13" fmla="*/ 0 w 104054"/>
              <a:gd name="connsiteY13" fmla="*/ 123400 h 123400"/>
              <a:gd name="connsiteX14" fmla="*/ 0 w 104054"/>
              <a:gd name="connsiteY14" fmla="*/ 92475 h 123400"/>
              <a:gd name="connsiteX15" fmla="*/ 34912 w 104054"/>
              <a:gd name="connsiteY15" fmla="*/ 0 h 12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054" h="123400">
                <a:moveTo>
                  <a:pt x="34912" y="0"/>
                </a:moveTo>
                <a:lnTo>
                  <a:pt x="41515" y="0"/>
                </a:lnTo>
                <a:lnTo>
                  <a:pt x="48118" y="0"/>
                </a:lnTo>
                <a:lnTo>
                  <a:pt x="54354" y="0"/>
                </a:lnTo>
                <a:lnTo>
                  <a:pt x="60956" y="0"/>
                </a:lnTo>
                <a:lnTo>
                  <a:pt x="67192" y="0"/>
                </a:lnTo>
                <a:lnTo>
                  <a:pt x="73795" y="0"/>
                </a:lnTo>
                <a:lnTo>
                  <a:pt x="80031" y="0"/>
                </a:lnTo>
                <a:lnTo>
                  <a:pt x="86634" y="0"/>
                </a:lnTo>
                <a:lnTo>
                  <a:pt x="104054" y="45962"/>
                </a:lnTo>
                <a:lnTo>
                  <a:pt x="77910" y="99776"/>
                </a:lnTo>
                <a:lnTo>
                  <a:pt x="60956" y="49657"/>
                </a:lnTo>
                <a:lnTo>
                  <a:pt x="36012" y="123400"/>
                </a:lnTo>
                <a:lnTo>
                  <a:pt x="0" y="123400"/>
                </a:lnTo>
                <a:lnTo>
                  <a:pt x="0" y="92475"/>
                </a:lnTo>
                <a:lnTo>
                  <a:pt x="34912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5" name="Freeform 184"/>
          <p:cNvSpPr>
            <a:spLocks/>
          </p:cNvSpPr>
          <p:nvPr userDrawn="1"/>
        </p:nvSpPr>
        <p:spPr bwMode="auto">
          <a:xfrm>
            <a:off x="7223371" y="6693466"/>
            <a:ext cx="77713" cy="64597"/>
          </a:xfrm>
          <a:custGeom>
            <a:avLst/>
            <a:gdLst>
              <a:gd name="connsiteX0" fmla="*/ 0 w 58285"/>
              <a:gd name="connsiteY0" fmla="*/ 0 h 48448"/>
              <a:gd name="connsiteX1" fmla="*/ 14892 w 58285"/>
              <a:gd name="connsiteY1" fmla="*/ 0 h 48448"/>
              <a:gd name="connsiteX2" fmla="*/ 29784 w 58285"/>
              <a:gd name="connsiteY2" fmla="*/ 0 h 48448"/>
              <a:gd name="connsiteX3" fmla="*/ 44491 w 58285"/>
              <a:gd name="connsiteY3" fmla="*/ 0 h 48448"/>
              <a:gd name="connsiteX4" fmla="*/ 58285 w 58285"/>
              <a:gd name="connsiteY4" fmla="*/ 0 h 48448"/>
              <a:gd name="connsiteX5" fmla="*/ 34747 w 58285"/>
              <a:gd name="connsiteY5" fmla="*/ 48448 h 48448"/>
              <a:gd name="connsiteX6" fmla="*/ 34747 w 58285"/>
              <a:gd name="connsiteY6" fmla="*/ 35575 h 48448"/>
              <a:gd name="connsiteX7" fmla="*/ 0 w 58285"/>
              <a:gd name="connsiteY7" fmla="*/ 35575 h 48448"/>
              <a:gd name="connsiteX8" fmla="*/ 0 w 58285"/>
              <a:gd name="connsiteY8" fmla="*/ 0 h 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285" h="48448">
                <a:moveTo>
                  <a:pt x="0" y="0"/>
                </a:moveTo>
                <a:lnTo>
                  <a:pt x="14892" y="0"/>
                </a:lnTo>
                <a:lnTo>
                  <a:pt x="29784" y="0"/>
                </a:lnTo>
                <a:lnTo>
                  <a:pt x="44491" y="0"/>
                </a:lnTo>
                <a:lnTo>
                  <a:pt x="58285" y="0"/>
                </a:lnTo>
                <a:lnTo>
                  <a:pt x="34747" y="48448"/>
                </a:lnTo>
                <a:lnTo>
                  <a:pt x="34747" y="35575"/>
                </a:lnTo>
                <a:lnTo>
                  <a:pt x="0" y="355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6" name="Freeform 5"/>
          <p:cNvSpPr>
            <a:spLocks/>
          </p:cNvSpPr>
          <p:nvPr userDrawn="1"/>
        </p:nvSpPr>
        <p:spPr bwMode="auto">
          <a:xfrm>
            <a:off x="321664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7" name="Freeform 6"/>
          <p:cNvSpPr>
            <a:spLocks/>
          </p:cNvSpPr>
          <p:nvPr userDrawn="1"/>
        </p:nvSpPr>
        <p:spPr bwMode="auto">
          <a:xfrm>
            <a:off x="141566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8" name="Freeform 7"/>
          <p:cNvSpPr>
            <a:spLocks/>
          </p:cNvSpPr>
          <p:nvPr userDrawn="1"/>
        </p:nvSpPr>
        <p:spPr bwMode="auto">
          <a:xfrm>
            <a:off x="-733" y="6511144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9" name="Freeform 8"/>
          <p:cNvSpPr>
            <a:spLocks/>
          </p:cNvSpPr>
          <p:nvPr userDrawn="1"/>
        </p:nvSpPr>
        <p:spPr bwMode="auto">
          <a:xfrm>
            <a:off x="1104311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0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0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0" name="Freeform 9"/>
          <p:cNvSpPr>
            <a:spLocks/>
          </p:cNvSpPr>
          <p:nvPr userDrawn="1"/>
        </p:nvSpPr>
        <p:spPr bwMode="auto">
          <a:xfrm>
            <a:off x="962012" y="6511144"/>
            <a:ext cx="157864" cy="164533"/>
          </a:xfrm>
          <a:custGeom>
            <a:avLst/>
            <a:gdLst>
              <a:gd name="T0" fmla="*/ 642 w 642"/>
              <a:gd name="T1" fmla="*/ 192 h 666"/>
              <a:gd name="T2" fmla="*/ 642 w 642"/>
              <a:gd name="T3" fmla="*/ 0 h 666"/>
              <a:gd name="T4" fmla="*/ 563 w 642"/>
              <a:gd name="T5" fmla="*/ 0 h 666"/>
              <a:gd name="T6" fmla="*/ 482 w 642"/>
              <a:gd name="T7" fmla="*/ 0 h 666"/>
              <a:gd name="T8" fmla="*/ 401 w 642"/>
              <a:gd name="T9" fmla="*/ 0 h 666"/>
              <a:gd name="T10" fmla="*/ 321 w 642"/>
              <a:gd name="T11" fmla="*/ 0 h 666"/>
              <a:gd name="T12" fmla="*/ 240 w 642"/>
              <a:gd name="T13" fmla="*/ 0 h 666"/>
              <a:gd name="T14" fmla="*/ 160 w 642"/>
              <a:gd name="T15" fmla="*/ 0 h 666"/>
              <a:gd name="T16" fmla="*/ 79 w 642"/>
              <a:gd name="T17" fmla="*/ 0 h 666"/>
              <a:gd name="T18" fmla="*/ 0 w 642"/>
              <a:gd name="T19" fmla="*/ 0 h 666"/>
              <a:gd name="T20" fmla="*/ 0 w 642"/>
              <a:gd name="T21" fmla="*/ 192 h 666"/>
              <a:gd name="T22" fmla="*/ 188 w 642"/>
              <a:gd name="T23" fmla="*/ 192 h 666"/>
              <a:gd name="T24" fmla="*/ 188 w 642"/>
              <a:gd name="T25" fmla="*/ 666 h 666"/>
              <a:gd name="T26" fmla="*/ 454 w 642"/>
              <a:gd name="T27" fmla="*/ 666 h 666"/>
              <a:gd name="T28" fmla="*/ 454 w 642"/>
              <a:gd name="T29" fmla="*/ 192 h 666"/>
              <a:gd name="T30" fmla="*/ 642 w 642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2" h="666">
                <a:moveTo>
                  <a:pt x="642" y="192"/>
                </a:moveTo>
                <a:lnTo>
                  <a:pt x="642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2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1" name="Freeform 10"/>
          <p:cNvSpPr>
            <a:spLocks/>
          </p:cNvSpPr>
          <p:nvPr userDrawn="1"/>
        </p:nvSpPr>
        <p:spPr bwMode="auto">
          <a:xfrm>
            <a:off x="784138" y="6511144"/>
            <a:ext cx="193439" cy="164533"/>
          </a:xfrm>
          <a:custGeom>
            <a:avLst/>
            <a:gdLst>
              <a:gd name="T0" fmla="*/ 395 w 792"/>
              <a:gd name="T1" fmla="*/ 268 h 666"/>
              <a:gd name="T2" fmla="*/ 260 w 792"/>
              <a:gd name="T3" fmla="*/ 666 h 666"/>
              <a:gd name="T4" fmla="*/ 0 w 792"/>
              <a:gd name="T5" fmla="*/ 666 h 666"/>
              <a:gd name="T6" fmla="*/ 255 w 792"/>
              <a:gd name="T7" fmla="*/ 0 h 666"/>
              <a:gd name="T8" fmla="*/ 289 w 792"/>
              <a:gd name="T9" fmla="*/ 0 h 666"/>
              <a:gd name="T10" fmla="*/ 325 w 792"/>
              <a:gd name="T11" fmla="*/ 0 h 666"/>
              <a:gd name="T12" fmla="*/ 361 w 792"/>
              <a:gd name="T13" fmla="*/ 0 h 666"/>
              <a:gd name="T14" fmla="*/ 395 w 792"/>
              <a:gd name="T15" fmla="*/ 0 h 666"/>
              <a:gd name="T16" fmla="*/ 431 w 792"/>
              <a:gd name="T17" fmla="*/ 0 h 666"/>
              <a:gd name="T18" fmla="*/ 465 w 792"/>
              <a:gd name="T19" fmla="*/ 0 h 666"/>
              <a:gd name="T20" fmla="*/ 501 w 792"/>
              <a:gd name="T21" fmla="*/ 0 h 666"/>
              <a:gd name="T22" fmla="*/ 536 w 792"/>
              <a:gd name="T23" fmla="*/ 0 h 666"/>
              <a:gd name="T24" fmla="*/ 792 w 792"/>
              <a:gd name="T25" fmla="*/ 666 h 666"/>
              <a:gd name="T26" fmla="*/ 531 w 792"/>
              <a:gd name="T27" fmla="*/ 666 h 666"/>
              <a:gd name="T28" fmla="*/ 395 w 792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2" h="666">
                <a:moveTo>
                  <a:pt x="395" y="268"/>
                </a:moveTo>
                <a:lnTo>
                  <a:pt x="260" y="666"/>
                </a:lnTo>
                <a:lnTo>
                  <a:pt x="0" y="666"/>
                </a:lnTo>
                <a:lnTo>
                  <a:pt x="255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6" y="0"/>
                </a:lnTo>
                <a:lnTo>
                  <a:pt x="792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2" name="Freeform 11"/>
          <p:cNvSpPr>
            <a:spLocks/>
          </p:cNvSpPr>
          <p:nvPr userDrawn="1"/>
        </p:nvSpPr>
        <p:spPr bwMode="auto">
          <a:xfrm>
            <a:off x="641837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3" name="Freeform 12"/>
          <p:cNvSpPr>
            <a:spLocks/>
          </p:cNvSpPr>
          <p:nvPr userDrawn="1"/>
        </p:nvSpPr>
        <p:spPr bwMode="auto">
          <a:xfrm>
            <a:off x="1744659" y="6511144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4" name="Freeform 13"/>
          <p:cNvSpPr>
            <a:spLocks/>
          </p:cNvSpPr>
          <p:nvPr userDrawn="1"/>
        </p:nvSpPr>
        <p:spPr bwMode="auto">
          <a:xfrm>
            <a:off x="1604581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5" name="Freeform 14"/>
          <p:cNvSpPr>
            <a:spLocks/>
          </p:cNvSpPr>
          <p:nvPr userDrawn="1"/>
        </p:nvSpPr>
        <p:spPr bwMode="auto">
          <a:xfrm>
            <a:off x="1424484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9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6" name="Freeform 15"/>
          <p:cNvSpPr>
            <a:spLocks/>
          </p:cNvSpPr>
          <p:nvPr userDrawn="1"/>
        </p:nvSpPr>
        <p:spPr bwMode="auto">
          <a:xfrm>
            <a:off x="1282185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2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1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1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7" name="Freeform 16"/>
          <p:cNvSpPr>
            <a:spLocks/>
          </p:cNvSpPr>
          <p:nvPr userDrawn="1"/>
        </p:nvSpPr>
        <p:spPr bwMode="auto">
          <a:xfrm>
            <a:off x="2387229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8" name="Freeform 17"/>
          <p:cNvSpPr>
            <a:spLocks/>
          </p:cNvSpPr>
          <p:nvPr userDrawn="1"/>
        </p:nvSpPr>
        <p:spPr bwMode="auto">
          <a:xfrm>
            <a:off x="2244929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9" name="Freeform 18"/>
          <p:cNvSpPr>
            <a:spLocks/>
          </p:cNvSpPr>
          <p:nvPr userDrawn="1"/>
        </p:nvSpPr>
        <p:spPr bwMode="auto">
          <a:xfrm>
            <a:off x="2067055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2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1" y="0"/>
                </a:lnTo>
                <a:lnTo>
                  <a:pt x="396" y="0"/>
                </a:lnTo>
                <a:lnTo>
                  <a:pt x="432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0" name="Freeform 19"/>
          <p:cNvSpPr>
            <a:spLocks/>
          </p:cNvSpPr>
          <p:nvPr userDrawn="1"/>
        </p:nvSpPr>
        <p:spPr bwMode="auto">
          <a:xfrm>
            <a:off x="1924756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6 w 643"/>
              <a:gd name="T27" fmla="*/ 666 h 666"/>
              <a:gd name="T28" fmla="*/ 456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1" name="Freeform 20"/>
          <p:cNvSpPr>
            <a:spLocks/>
          </p:cNvSpPr>
          <p:nvPr userDrawn="1"/>
        </p:nvSpPr>
        <p:spPr bwMode="auto">
          <a:xfrm>
            <a:off x="3027576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61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2" name="Freeform 21"/>
          <p:cNvSpPr>
            <a:spLocks/>
          </p:cNvSpPr>
          <p:nvPr userDrawn="1"/>
        </p:nvSpPr>
        <p:spPr bwMode="auto">
          <a:xfrm>
            <a:off x="2887500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3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8 w 643"/>
              <a:gd name="T23" fmla="*/ 192 h 666"/>
              <a:gd name="T24" fmla="*/ 188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3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3" name="Freeform 22"/>
          <p:cNvSpPr>
            <a:spLocks/>
          </p:cNvSpPr>
          <p:nvPr userDrawn="1"/>
        </p:nvSpPr>
        <p:spPr bwMode="auto">
          <a:xfrm>
            <a:off x="2707403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2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2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4" name="Freeform 23"/>
          <p:cNvSpPr>
            <a:spLocks/>
          </p:cNvSpPr>
          <p:nvPr userDrawn="1"/>
        </p:nvSpPr>
        <p:spPr bwMode="auto">
          <a:xfrm>
            <a:off x="2565103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5" name="Freeform 24"/>
          <p:cNvSpPr>
            <a:spLocks/>
          </p:cNvSpPr>
          <p:nvPr userDrawn="1"/>
        </p:nvSpPr>
        <p:spPr bwMode="auto">
          <a:xfrm>
            <a:off x="3670148" y="6511144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6" name="Freeform 25"/>
          <p:cNvSpPr>
            <a:spLocks/>
          </p:cNvSpPr>
          <p:nvPr userDrawn="1"/>
        </p:nvSpPr>
        <p:spPr bwMode="auto">
          <a:xfrm>
            <a:off x="3527848" y="6511144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3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3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7" name="Freeform 26"/>
          <p:cNvSpPr>
            <a:spLocks/>
          </p:cNvSpPr>
          <p:nvPr userDrawn="1"/>
        </p:nvSpPr>
        <p:spPr bwMode="auto">
          <a:xfrm>
            <a:off x="3349974" y="6511144"/>
            <a:ext cx="193439" cy="164533"/>
          </a:xfrm>
          <a:custGeom>
            <a:avLst/>
            <a:gdLst>
              <a:gd name="T0" fmla="*/ 397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8" name="Freeform 27"/>
          <p:cNvSpPr>
            <a:spLocks/>
          </p:cNvSpPr>
          <p:nvPr userDrawn="1"/>
        </p:nvSpPr>
        <p:spPr bwMode="auto">
          <a:xfrm>
            <a:off x="3207675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9" name="Freeform 28"/>
          <p:cNvSpPr>
            <a:spLocks/>
          </p:cNvSpPr>
          <p:nvPr userDrawn="1"/>
        </p:nvSpPr>
        <p:spPr bwMode="auto">
          <a:xfrm>
            <a:off x="4312718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4 w 791"/>
              <a:gd name="T19" fmla="*/ 0 h 666"/>
              <a:gd name="T20" fmla="*/ 500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4" y="0"/>
                </a:lnTo>
                <a:lnTo>
                  <a:pt x="500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0" name="Freeform 29"/>
          <p:cNvSpPr>
            <a:spLocks/>
          </p:cNvSpPr>
          <p:nvPr userDrawn="1"/>
        </p:nvSpPr>
        <p:spPr bwMode="auto">
          <a:xfrm>
            <a:off x="4168196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3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1" name="Freeform 30"/>
          <p:cNvSpPr>
            <a:spLocks/>
          </p:cNvSpPr>
          <p:nvPr userDrawn="1"/>
        </p:nvSpPr>
        <p:spPr bwMode="auto">
          <a:xfrm>
            <a:off x="3990322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2" name="Freeform 31"/>
          <p:cNvSpPr>
            <a:spLocks/>
          </p:cNvSpPr>
          <p:nvPr userDrawn="1"/>
        </p:nvSpPr>
        <p:spPr bwMode="auto">
          <a:xfrm>
            <a:off x="3848021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3" name="Freeform 32"/>
          <p:cNvSpPr>
            <a:spLocks/>
          </p:cNvSpPr>
          <p:nvPr userDrawn="1"/>
        </p:nvSpPr>
        <p:spPr bwMode="auto">
          <a:xfrm>
            <a:off x="4953066" y="6511144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4" name="Freeform 33"/>
          <p:cNvSpPr>
            <a:spLocks/>
          </p:cNvSpPr>
          <p:nvPr userDrawn="1"/>
        </p:nvSpPr>
        <p:spPr bwMode="auto">
          <a:xfrm>
            <a:off x="4810765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3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3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5" name="Freeform 34"/>
          <p:cNvSpPr>
            <a:spLocks/>
          </p:cNvSpPr>
          <p:nvPr userDrawn="1"/>
        </p:nvSpPr>
        <p:spPr bwMode="auto">
          <a:xfrm>
            <a:off x="4632893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0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0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6" name="Freeform 35"/>
          <p:cNvSpPr>
            <a:spLocks/>
          </p:cNvSpPr>
          <p:nvPr userDrawn="1"/>
        </p:nvSpPr>
        <p:spPr bwMode="auto">
          <a:xfrm>
            <a:off x="4490592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0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8 w 643"/>
              <a:gd name="T23" fmla="*/ 192 h 666"/>
              <a:gd name="T24" fmla="*/ 188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7" name="Freeform 36"/>
          <p:cNvSpPr>
            <a:spLocks/>
          </p:cNvSpPr>
          <p:nvPr userDrawn="1"/>
        </p:nvSpPr>
        <p:spPr bwMode="auto">
          <a:xfrm>
            <a:off x="5593414" y="6511144"/>
            <a:ext cx="195661" cy="164533"/>
          </a:xfrm>
          <a:custGeom>
            <a:avLst/>
            <a:gdLst>
              <a:gd name="T0" fmla="*/ 394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8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8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46" name="Freeform 345"/>
          <p:cNvSpPr>
            <a:spLocks/>
          </p:cNvSpPr>
          <p:nvPr userDrawn="1"/>
        </p:nvSpPr>
        <p:spPr bwMode="auto">
          <a:xfrm>
            <a:off x="5498024" y="6511144"/>
            <a:ext cx="113177" cy="164533"/>
          </a:xfrm>
          <a:custGeom>
            <a:avLst/>
            <a:gdLst>
              <a:gd name="connsiteX0" fmla="*/ 50451 w 84883"/>
              <a:gd name="connsiteY0" fmla="*/ 0 h 123400"/>
              <a:gd name="connsiteX1" fmla="*/ 54541 w 84883"/>
              <a:gd name="connsiteY1" fmla="*/ 0 h 123400"/>
              <a:gd name="connsiteX2" fmla="*/ 69805 w 84883"/>
              <a:gd name="connsiteY2" fmla="*/ 0 h 123400"/>
              <a:gd name="connsiteX3" fmla="*/ 84883 w 84883"/>
              <a:gd name="connsiteY3" fmla="*/ 0 h 123400"/>
              <a:gd name="connsiteX4" fmla="*/ 84883 w 84883"/>
              <a:gd name="connsiteY4" fmla="*/ 35575 h 123400"/>
              <a:gd name="connsiteX5" fmla="*/ 49701 w 84883"/>
              <a:gd name="connsiteY5" fmla="*/ 35575 h 123400"/>
              <a:gd name="connsiteX6" fmla="*/ 49701 w 84883"/>
              <a:gd name="connsiteY6" fmla="*/ 123400 h 123400"/>
              <a:gd name="connsiteX7" fmla="*/ 0 w 84883"/>
              <a:gd name="connsiteY7" fmla="*/ 123400 h 123400"/>
              <a:gd name="connsiteX8" fmla="*/ 0 w 84883"/>
              <a:gd name="connsiteY8" fmla="*/ 110260 h 123400"/>
              <a:gd name="connsiteX9" fmla="*/ 50451 w 84883"/>
              <a:gd name="connsiteY9" fmla="*/ 0 h 12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883" h="123400">
                <a:moveTo>
                  <a:pt x="50451" y="0"/>
                </a:moveTo>
                <a:lnTo>
                  <a:pt x="54541" y="0"/>
                </a:lnTo>
                <a:lnTo>
                  <a:pt x="69805" y="0"/>
                </a:lnTo>
                <a:lnTo>
                  <a:pt x="84883" y="0"/>
                </a:lnTo>
                <a:lnTo>
                  <a:pt x="84883" y="35575"/>
                </a:lnTo>
                <a:lnTo>
                  <a:pt x="49701" y="35575"/>
                </a:lnTo>
                <a:lnTo>
                  <a:pt x="49701" y="123400"/>
                </a:lnTo>
                <a:lnTo>
                  <a:pt x="0" y="123400"/>
                </a:lnTo>
                <a:lnTo>
                  <a:pt x="0" y="110260"/>
                </a:lnTo>
                <a:lnTo>
                  <a:pt x="50451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44" name="Freeform 343"/>
          <p:cNvSpPr>
            <a:spLocks/>
          </p:cNvSpPr>
          <p:nvPr userDrawn="1"/>
        </p:nvSpPr>
        <p:spPr bwMode="auto">
          <a:xfrm>
            <a:off x="5451114" y="6511144"/>
            <a:ext cx="114177" cy="147013"/>
          </a:xfrm>
          <a:custGeom>
            <a:avLst/>
            <a:gdLst>
              <a:gd name="connsiteX0" fmla="*/ 0 w 85633"/>
              <a:gd name="connsiteY0" fmla="*/ 0 h 110260"/>
              <a:gd name="connsiteX1" fmla="*/ 15078 w 85633"/>
              <a:gd name="connsiteY1" fmla="*/ 0 h 110260"/>
              <a:gd name="connsiteX2" fmla="*/ 29970 w 85633"/>
              <a:gd name="connsiteY2" fmla="*/ 0 h 110260"/>
              <a:gd name="connsiteX3" fmla="*/ 45048 w 85633"/>
              <a:gd name="connsiteY3" fmla="*/ 0 h 110260"/>
              <a:gd name="connsiteX4" fmla="*/ 59940 w 85633"/>
              <a:gd name="connsiteY4" fmla="*/ 0 h 110260"/>
              <a:gd name="connsiteX5" fmla="*/ 75017 w 85633"/>
              <a:gd name="connsiteY5" fmla="*/ 0 h 110260"/>
              <a:gd name="connsiteX6" fmla="*/ 85633 w 85633"/>
              <a:gd name="connsiteY6" fmla="*/ 0 h 110260"/>
              <a:gd name="connsiteX7" fmla="*/ 35182 w 85633"/>
              <a:gd name="connsiteY7" fmla="*/ 110260 h 110260"/>
              <a:gd name="connsiteX8" fmla="*/ 35182 w 85633"/>
              <a:gd name="connsiteY8" fmla="*/ 35575 h 110260"/>
              <a:gd name="connsiteX9" fmla="*/ 0 w 85633"/>
              <a:gd name="connsiteY9" fmla="*/ 35575 h 110260"/>
              <a:gd name="connsiteX10" fmla="*/ 0 w 85633"/>
              <a:gd name="connsiteY10" fmla="*/ 0 h 11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633" h="110260">
                <a:moveTo>
                  <a:pt x="0" y="0"/>
                </a:moveTo>
                <a:lnTo>
                  <a:pt x="15078" y="0"/>
                </a:lnTo>
                <a:lnTo>
                  <a:pt x="29970" y="0"/>
                </a:lnTo>
                <a:lnTo>
                  <a:pt x="45048" y="0"/>
                </a:lnTo>
                <a:lnTo>
                  <a:pt x="59940" y="0"/>
                </a:lnTo>
                <a:lnTo>
                  <a:pt x="75017" y="0"/>
                </a:lnTo>
                <a:lnTo>
                  <a:pt x="85633" y="0"/>
                </a:lnTo>
                <a:lnTo>
                  <a:pt x="35182" y="110260"/>
                </a:lnTo>
                <a:lnTo>
                  <a:pt x="35182" y="35575"/>
                </a:lnTo>
                <a:lnTo>
                  <a:pt x="0" y="35575"/>
                </a:lnTo>
                <a:lnTo>
                  <a:pt x="0" y="0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400"/>
          </a:p>
        </p:txBody>
      </p:sp>
      <p:sp>
        <p:nvSpPr>
          <p:cNvPr id="219" name="Freeform 38"/>
          <p:cNvSpPr>
            <a:spLocks/>
          </p:cNvSpPr>
          <p:nvPr userDrawn="1"/>
        </p:nvSpPr>
        <p:spPr bwMode="auto">
          <a:xfrm>
            <a:off x="5273239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0" name="Freeform 39"/>
          <p:cNvSpPr>
            <a:spLocks/>
          </p:cNvSpPr>
          <p:nvPr userDrawn="1"/>
        </p:nvSpPr>
        <p:spPr bwMode="auto">
          <a:xfrm>
            <a:off x="5130940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1" name="Freeform 40"/>
          <p:cNvSpPr>
            <a:spLocks/>
          </p:cNvSpPr>
          <p:nvPr userDrawn="1"/>
        </p:nvSpPr>
        <p:spPr bwMode="auto">
          <a:xfrm>
            <a:off x="5915811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22" name="Freeform 41"/>
          <p:cNvSpPr>
            <a:spLocks/>
          </p:cNvSpPr>
          <p:nvPr userDrawn="1"/>
        </p:nvSpPr>
        <p:spPr bwMode="auto">
          <a:xfrm>
            <a:off x="5773511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23" name="Freeform 42"/>
          <p:cNvSpPr>
            <a:spLocks/>
          </p:cNvSpPr>
          <p:nvPr userDrawn="1"/>
        </p:nvSpPr>
        <p:spPr bwMode="auto">
          <a:xfrm>
            <a:off x="-18521" y="6693466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4" name="Freeform 43"/>
          <p:cNvSpPr>
            <a:spLocks/>
          </p:cNvSpPr>
          <p:nvPr userDrawn="1"/>
        </p:nvSpPr>
        <p:spPr bwMode="auto">
          <a:xfrm>
            <a:off x="624051" y="6693466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5" name="Freeform 44"/>
          <p:cNvSpPr>
            <a:spLocks/>
          </p:cNvSpPr>
          <p:nvPr userDrawn="1"/>
        </p:nvSpPr>
        <p:spPr bwMode="auto">
          <a:xfrm>
            <a:off x="481751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7 w 643"/>
              <a:gd name="T23" fmla="*/ 192 h 666"/>
              <a:gd name="T24" fmla="*/ 187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7" y="192"/>
                </a:lnTo>
                <a:lnTo>
                  <a:pt x="187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6" name="Freeform 45"/>
          <p:cNvSpPr>
            <a:spLocks/>
          </p:cNvSpPr>
          <p:nvPr userDrawn="1"/>
        </p:nvSpPr>
        <p:spPr bwMode="auto">
          <a:xfrm>
            <a:off x="301652" y="6693466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7" name="Freeform 46"/>
          <p:cNvSpPr>
            <a:spLocks/>
          </p:cNvSpPr>
          <p:nvPr userDrawn="1"/>
        </p:nvSpPr>
        <p:spPr bwMode="auto">
          <a:xfrm>
            <a:off x="159353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8" name="Freeform 47"/>
          <p:cNvSpPr>
            <a:spLocks/>
          </p:cNvSpPr>
          <p:nvPr userDrawn="1"/>
        </p:nvSpPr>
        <p:spPr bwMode="auto">
          <a:xfrm>
            <a:off x="1264398" y="6693466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9" name="Freeform 48"/>
          <p:cNvSpPr>
            <a:spLocks/>
          </p:cNvSpPr>
          <p:nvPr userDrawn="1"/>
        </p:nvSpPr>
        <p:spPr bwMode="auto">
          <a:xfrm>
            <a:off x="1122099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2 w 644"/>
              <a:gd name="T9" fmla="*/ 0 h 666"/>
              <a:gd name="T10" fmla="*/ 323 w 644"/>
              <a:gd name="T11" fmla="*/ 0 h 666"/>
              <a:gd name="T12" fmla="*/ 242 w 644"/>
              <a:gd name="T13" fmla="*/ 0 h 666"/>
              <a:gd name="T14" fmla="*/ 162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2" y="0"/>
                </a:lnTo>
                <a:lnTo>
                  <a:pt x="323" y="0"/>
                </a:lnTo>
                <a:lnTo>
                  <a:pt x="242" y="0"/>
                </a:lnTo>
                <a:lnTo>
                  <a:pt x="162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0" name="Freeform 49"/>
          <p:cNvSpPr>
            <a:spLocks/>
          </p:cNvSpPr>
          <p:nvPr userDrawn="1"/>
        </p:nvSpPr>
        <p:spPr bwMode="auto">
          <a:xfrm>
            <a:off x="944225" y="6693466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1" name="Freeform 50"/>
          <p:cNvSpPr>
            <a:spLocks/>
          </p:cNvSpPr>
          <p:nvPr userDrawn="1"/>
        </p:nvSpPr>
        <p:spPr bwMode="auto">
          <a:xfrm>
            <a:off x="801924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2" name="Freeform 51"/>
          <p:cNvSpPr>
            <a:spLocks/>
          </p:cNvSpPr>
          <p:nvPr userDrawn="1"/>
        </p:nvSpPr>
        <p:spPr bwMode="auto">
          <a:xfrm>
            <a:off x="1906969" y="6693466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3" name="Freeform 52"/>
          <p:cNvSpPr>
            <a:spLocks/>
          </p:cNvSpPr>
          <p:nvPr userDrawn="1"/>
        </p:nvSpPr>
        <p:spPr bwMode="auto">
          <a:xfrm>
            <a:off x="1764668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4" name="Freeform 53"/>
          <p:cNvSpPr>
            <a:spLocks/>
          </p:cNvSpPr>
          <p:nvPr userDrawn="1"/>
        </p:nvSpPr>
        <p:spPr bwMode="auto">
          <a:xfrm>
            <a:off x="1584572" y="6693466"/>
            <a:ext cx="195661" cy="164533"/>
          </a:xfrm>
          <a:custGeom>
            <a:avLst/>
            <a:gdLst>
              <a:gd name="T0" fmla="*/ 397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5" name="Freeform 54"/>
          <p:cNvSpPr>
            <a:spLocks/>
          </p:cNvSpPr>
          <p:nvPr userDrawn="1"/>
        </p:nvSpPr>
        <p:spPr bwMode="auto">
          <a:xfrm>
            <a:off x="1442272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6" name="Freeform 55"/>
          <p:cNvSpPr>
            <a:spLocks/>
          </p:cNvSpPr>
          <p:nvPr userDrawn="1"/>
        </p:nvSpPr>
        <p:spPr bwMode="auto">
          <a:xfrm>
            <a:off x="2547316" y="6693466"/>
            <a:ext cx="195661" cy="164533"/>
          </a:xfrm>
          <a:custGeom>
            <a:avLst/>
            <a:gdLst>
              <a:gd name="T0" fmla="*/ 395 w 792"/>
              <a:gd name="T1" fmla="*/ 268 h 666"/>
              <a:gd name="T2" fmla="*/ 260 w 792"/>
              <a:gd name="T3" fmla="*/ 666 h 666"/>
              <a:gd name="T4" fmla="*/ 0 w 792"/>
              <a:gd name="T5" fmla="*/ 666 h 666"/>
              <a:gd name="T6" fmla="*/ 255 w 792"/>
              <a:gd name="T7" fmla="*/ 0 h 666"/>
              <a:gd name="T8" fmla="*/ 291 w 792"/>
              <a:gd name="T9" fmla="*/ 0 h 666"/>
              <a:gd name="T10" fmla="*/ 325 w 792"/>
              <a:gd name="T11" fmla="*/ 0 h 666"/>
              <a:gd name="T12" fmla="*/ 361 w 792"/>
              <a:gd name="T13" fmla="*/ 0 h 666"/>
              <a:gd name="T14" fmla="*/ 395 w 792"/>
              <a:gd name="T15" fmla="*/ 0 h 666"/>
              <a:gd name="T16" fmla="*/ 431 w 792"/>
              <a:gd name="T17" fmla="*/ 0 h 666"/>
              <a:gd name="T18" fmla="*/ 465 w 792"/>
              <a:gd name="T19" fmla="*/ 0 h 666"/>
              <a:gd name="T20" fmla="*/ 501 w 792"/>
              <a:gd name="T21" fmla="*/ 0 h 666"/>
              <a:gd name="T22" fmla="*/ 536 w 792"/>
              <a:gd name="T23" fmla="*/ 0 h 666"/>
              <a:gd name="T24" fmla="*/ 792 w 792"/>
              <a:gd name="T25" fmla="*/ 666 h 666"/>
              <a:gd name="T26" fmla="*/ 531 w 792"/>
              <a:gd name="T27" fmla="*/ 666 h 666"/>
              <a:gd name="T28" fmla="*/ 395 w 792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2" h="666">
                <a:moveTo>
                  <a:pt x="395" y="268"/>
                </a:moveTo>
                <a:lnTo>
                  <a:pt x="260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6" y="0"/>
                </a:lnTo>
                <a:lnTo>
                  <a:pt x="792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7" name="Freeform 56"/>
          <p:cNvSpPr>
            <a:spLocks/>
          </p:cNvSpPr>
          <p:nvPr userDrawn="1"/>
        </p:nvSpPr>
        <p:spPr bwMode="auto">
          <a:xfrm>
            <a:off x="2405016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8" name="Freeform 57"/>
          <p:cNvSpPr>
            <a:spLocks/>
          </p:cNvSpPr>
          <p:nvPr userDrawn="1"/>
        </p:nvSpPr>
        <p:spPr bwMode="auto">
          <a:xfrm>
            <a:off x="2227142" y="6693466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9" name="Freeform 58"/>
          <p:cNvSpPr>
            <a:spLocks/>
          </p:cNvSpPr>
          <p:nvPr userDrawn="1"/>
        </p:nvSpPr>
        <p:spPr bwMode="auto">
          <a:xfrm>
            <a:off x="2084843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0" name="Freeform 59"/>
          <p:cNvSpPr>
            <a:spLocks/>
          </p:cNvSpPr>
          <p:nvPr userDrawn="1"/>
        </p:nvSpPr>
        <p:spPr bwMode="auto">
          <a:xfrm>
            <a:off x="3189887" y="6693466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9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1" name="Freeform 60"/>
          <p:cNvSpPr>
            <a:spLocks/>
          </p:cNvSpPr>
          <p:nvPr userDrawn="1"/>
        </p:nvSpPr>
        <p:spPr bwMode="auto">
          <a:xfrm>
            <a:off x="3047588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2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2" name="Freeform 61"/>
          <p:cNvSpPr>
            <a:spLocks/>
          </p:cNvSpPr>
          <p:nvPr userDrawn="1"/>
        </p:nvSpPr>
        <p:spPr bwMode="auto">
          <a:xfrm>
            <a:off x="2867490" y="6693466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0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0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3" name="Freeform 62"/>
          <p:cNvSpPr>
            <a:spLocks/>
          </p:cNvSpPr>
          <p:nvPr userDrawn="1"/>
        </p:nvSpPr>
        <p:spPr bwMode="auto">
          <a:xfrm>
            <a:off x="2725189" y="6693466"/>
            <a:ext cx="157864" cy="164533"/>
          </a:xfrm>
          <a:custGeom>
            <a:avLst/>
            <a:gdLst>
              <a:gd name="T0" fmla="*/ 642 w 642"/>
              <a:gd name="T1" fmla="*/ 192 h 666"/>
              <a:gd name="T2" fmla="*/ 642 w 642"/>
              <a:gd name="T3" fmla="*/ 0 h 666"/>
              <a:gd name="T4" fmla="*/ 563 w 642"/>
              <a:gd name="T5" fmla="*/ 0 h 666"/>
              <a:gd name="T6" fmla="*/ 482 w 642"/>
              <a:gd name="T7" fmla="*/ 0 h 666"/>
              <a:gd name="T8" fmla="*/ 401 w 642"/>
              <a:gd name="T9" fmla="*/ 0 h 666"/>
              <a:gd name="T10" fmla="*/ 321 w 642"/>
              <a:gd name="T11" fmla="*/ 0 h 666"/>
              <a:gd name="T12" fmla="*/ 240 w 642"/>
              <a:gd name="T13" fmla="*/ 0 h 666"/>
              <a:gd name="T14" fmla="*/ 160 w 642"/>
              <a:gd name="T15" fmla="*/ 0 h 666"/>
              <a:gd name="T16" fmla="*/ 79 w 642"/>
              <a:gd name="T17" fmla="*/ 0 h 666"/>
              <a:gd name="T18" fmla="*/ 0 w 642"/>
              <a:gd name="T19" fmla="*/ 0 h 666"/>
              <a:gd name="T20" fmla="*/ 0 w 642"/>
              <a:gd name="T21" fmla="*/ 192 h 666"/>
              <a:gd name="T22" fmla="*/ 188 w 642"/>
              <a:gd name="T23" fmla="*/ 192 h 666"/>
              <a:gd name="T24" fmla="*/ 188 w 642"/>
              <a:gd name="T25" fmla="*/ 666 h 666"/>
              <a:gd name="T26" fmla="*/ 454 w 642"/>
              <a:gd name="T27" fmla="*/ 666 h 666"/>
              <a:gd name="T28" fmla="*/ 454 w 642"/>
              <a:gd name="T29" fmla="*/ 192 h 666"/>
              <a:gd name="T30" fmla="*/ 642 w 642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2" h="666">
                <a:moveTo>
                  <a:pt x="642" y="192"/>
                </a:moveTo>
                <a:lnTo>
                  <a:pt x="642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2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4" name="Freeform 63"/>
          <p:cNvSpPr>
            <a:spLocks/>
          </p:cNvSpPr>
          <p:nvPr userDrawn="1"/>
        </p:nvSpPr>
        <p:spPr bwMode="auto">
          <a:xfrm>
            <a:off x="3830235" y="6693466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8 w 791"/>
              <a:gd name="T9" fmla="*/ 0 h 666"/>
              <a:gd name="T10" fmla="*/ 324 w 791"/>
              <a:gd name="T11" fmla="*/ 0 h 666"/>
              <a:gd name="T12" fmla="*/ 359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8" y="0"/>
                </a:lnTo>
                <a:lnTo>
                  <a:pt x="324" y="0"/>
                </a:lnTo>
                <a:lnTo>
                  <a:pt x="359" y="0"/>
                </a:lnTo>
                <a:lnTo>
                  <a:pt x="394" y="0"/>
                </a:lnTo>
                <a:lnTo>
                  <a:pt x="430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5" name="Freeform 64"/>
          <p:cNvSpPr>
            <a:spLocks/>
          </p:cNvSpPr>
          <p:nvPr userDrawn="1"/>
        </p:nvSpPr>
        <p:spPr bwMode="auto">
          <a:xfrm>
            <a:off x="3687935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2 w 645"/>
              <a:gd name="T7" fmla="*/ 0 h 666"/>
              <a:gd name="T8" fmla="*/ 403 w 645"/>
              <a:gd name="T9" fmla="*/ 0 h 666"/>
              <a:gd name="T10" fmla="*/ 322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1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6" name="Freeform 65"/>
          <p:cNvSpPr>
            <a:spLocks/>
          </p:cNvSpPr>
          <p:nvPr userDrawn="1"/>
        </p:nvSpPr>
        <p:spPr bwMode="auto">
          <a:xfrm>
            <a:off x="3510062" y="6693466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7" name="Freeform 66"/>
          <p:cNvSpPr>
            <a:spLocks/>
          </p:cNvSpPr>
          <p:nvPr userDrawn="1"/>
        </p:nvSpPr>
        <p:spPr bwMode="auto">
          <a:xfrm>
            <a:off x="3367761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8" name="Freeform 67"/>
          <p:cNvSpPr>
            <a:spLocks/>
          </p:cNvSpPr>
          <p:nvPr userDrawn="1"/>
        </p:nvSpPr>
        <p:spPr bwMode="auto">
          <a:xfrm>
            <a:off x="4470582" y="6693466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2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2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9" name="Freeform 68"/>
          <p:cNvSpPr>
            <a:spLocks/>
          </p:cNvSpPr>
          <p:nvPr userDrawn="1"/>
        </p:nvSpPr>
        <p:spPr bwMode="auto">
          <a:xfrm>
            <a:off x="4330505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5 w 643"/>
              <a:gd name="T27" fmla="*/ 666 h 666"/>
              <a:gd name="T28" fmla="*/ 455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5" y="666"/>
                </a:lnTo>
                <a:lnTo>
                  <a:pt x="455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0" name="Freeform 69"/>
          <p:cNvSpPr>
            <a:spLocks/>
          </p:cNvSpPr>
          <p:nvPr userDrawn="1"/>
        </p:nvSpPr>
        <p:spPr bwMode="auto">
          <a:xfrm>
            <a:off x="4150408" y="6693466"/>
            <a:ext cx="195661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1" name="Freeform 70"/>
          <p:cNvSpPr>
            <a:spLocks/>
          </p:cNvSpPr>
          <p:nvPr userDrawn="1"/>
        </p:nvSpPr>
        <p:spPr bwMode="auto">
          <a:xfrm>
            <a:off x="4008109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7 w 643"/>
              <a:gd name="T23" fmla="*/ 192 h 666"/>
              <a:gd name="T24" fmla="*/ 187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7" y="192"/>
                </a:lnTo>
                <a:lnTo>
                  <a:pt x="187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2" name="Freeform 71"/>
          <p:cNvSpPr>
            <a:spLocks/>
          </p:cNvSpPr>
          <p:nvPr userDrawn="1"/>
        </p:nvSpPr>
        <p:spPr bwMode="auto">
          <a:xfrm>
            <a:off x="5113153" y="6693466"/>
            <a:ext cx="193439" cy="164533"/>
          </a:xfrm>
          <a:custGeom>
            <a:avLst/>
            <a:gdLst>
              <a:gd name="T0" fmla="*/ 397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3" name="Freeform 72"/>
          <p:cNvSpPr>
            <a:spLocks/>
          </p:cNvSpPr>
          <p:nvPr userDrawn="1"/>
        </p:nvSpPr>
        <p:spPr bwMode="auto">
          <a:xfrm>
            <a:off x="4970852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2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4" name="Freeform 73"/>
          <p:cNvSpPr>
            <a:spLocks/>
          </p:cNvSpPr>
          <p:nvPr userDrawn="1"/>
        </p:nvSpPr>
        <p:spPr bwMode="auto">
          <a:xfrm>
            <a:off x="4792979" y="6693466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5" name="Freeform 74"/>
          <p:cNvSpPr>
            <a:spLocks/>
          </p:cNvSpPr>
          <p:nvPr userDrawn="1"/>
        </p:nvSpPr>
        <p:spPr bwMode="auto">
          <a:xfrm>
            <a:off x="4650679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2 w 644"/>
              <a:gd name="T9" fmla="*/ 0 h 666"/>
              <a:gd name="T10" fmla="*/ 323 w 644"/>
              <a:gd name="T11" fmla="*/ 0 h 666"/>
              <a:gd name="T12" fmla="*/ 242 w 644"/>
              <a:gd name="T13" fmla="*/ 0 h 666"/>
              <a:gd name="T14" fmla="*/ 162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2" y="0"/>
                </a:lnTo>
                <a:lnTo>
                  <a:pt x="323" y="0"/>
                </a:lnTo>
                <a:lnTo>
                  <a:pt x="242" y="0"/>
                </a:lnTo>
                <a:lnTo>
                  <a:pt x="162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6" name="Freeform 75"/>
          <p:cNvSpPr>
            <a:spLocks/>
          </p:cNvSpPr>
          <p:nvPr userDrawn="1"/>
        </p:nvSpPr>
        <p:spPr bwMode="auto">
          <a:xfrm>
            <a:off x="5753500" y="6693466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57" name="Freeform 76"/>
          <p:cNvSpPr>
            <a:spLocks/>
          </p:cNvSpPr>
          <p:nvPr userDrawn="1"/>
        </p:nvSpPr>
        <p:spPr bwMode="auto">
          <a:xfrm>
            <a:off x="5613424" y="6693466"/>
            <a:ext cx="155640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58" name="Freeform 77"/>
          <p:cNvSpPr>
            <a:spLocks/>
          </p:cNvSpPr>
          <p:nvPr userDrawn="1"/>
        </p:nvSpPr>
        <p:spPr bwMode="auto">
          <a:xfrm>
            <a:off x="5433326" y="6693466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59" name="Freeform 78"/>
          <p:cNvSpPr>
            <a:spLocks/>
          </p:cNvSpPr>
          <p:nvPr userDrawn="1"/>
        </p:nvSpPr>
        <p:spPr bwMode="auto">
          <a:xfrm>
            <a:off x="5291027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60" name="Freeform 79"/>
          <p:cNvSpPr>
            <a:spLocks/>
          </p:cNvSpPr>
          <p:nvPr userDrawn="1"/>
        </p:nvSpPr>
        <p:spPr bwMode="auto">
          <a:xfrm>
            <a:off x="5933597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1" name="Freeform 80"/>
          <p:cNvSpPr>
            <a:spLocks/>
          </p:cNvSpPr>
          <p:nvPr userDrawn="1"/>
        </p:nvSpPr>
        <p:spPr bwMode="auto">
          <a:xfrm>
            <a:off x="6565237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2" name="Freeform 81"/>
          <p:cNvSpPr>
            <a:spLocks/>
          </p:cNvSpPr>
          <p:nvPr userDrawn="1"/>
        </p:nvSpPr>
        <p:spPr bwMode="auto">
          <a:xfrm>
            <a:off x="6422936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3" name="Freeform 82"/>
          <p:cNvSpPr>
            <a:spLocks/>
          </p:cNvSpPr>
          <p:nvPr userDrawn="1"/>
        </p:nvSpPr>
        <p:spPr bwMode="auto">
          <a:xfrm>
            <a:off x="6242838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4" name="Freeform 83"/>
          <p:cNvSpPr>
            <a:spLocks/>
          </p:cNvSpPr>
          <p:nvPr userDrawn="1"/>
        </p:nvSpPr>
        <p:spPr bwMode="auto">
          <a:xfrm>
            <a:off x="6100539" y="6511144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5" name="Freeform 85"/>
          <p:cNvSpPr>
            <a:spLocks/>
          </p:cNvSpPr>
          <p:nvPr userDrawn="1"/>
        </p:nvSpPr>
        <p:spPr bwMode="auto">
          <a:xfrm>
            <a:off x="7063284" y="6511144"/>
            <a:ext cx="157864" cy="164533"/>
          </a:xfrm>
          <a:custGeom>
            <a:avLst/>
            <a:gdLst>
              <a:gd name="T0" fmla="*/ 642 w 642"/>
              <a:gd name="T1" fmla="*/ 192 h 666"/>
              <a:gd name="T2" fmla="*/ 642 w 642"/>
              <a:gd name="T3" fmla="*/ 0 h 666"/>
              <a:gd name="T4" fmla="*/ 563 w 642"/>
              <a:gd name="T5" fmla="*/ 0 h 666"/>
              <a:gd name="T6" fmla="*/ 482 w 642"/>
              <a:gd name="T7" fmla="*/ 0 h 666"/>
              <a:gd name="T8" fmla="*/ 401 w 642"/>
              <a:gd name="T9" fmla="*/ 0 h 666"/>
              <a:gd name="T10" fmla="*/ 321 w 642"/>
              <a:gd name="T11" fmla="*/ 0 h 666"/>
              <a:gd name="T12" fmla="*/ 240 w 642"/>
              <a:gd name="T13" fmla="*/ 0 h 666"/>
              <a:gd name="T14" fmla="*/ 160 w 642"/>
              <a:gd name="T15" fmla="*/ 0 h 666"/>
              <a:gd name="T16" fmla="*/ 79 w 642"/>
              <a:gd name="T17" fmla="*/ 0 h 666"/>
              <a:gd name="T18" fmla="*/ 0 w 642"/>
              <a:gd name="T19" fmla="*/ 0 h 666"/>
              <a:gd name="T20" fmla="*/ 0 w 642"/>
              <a:gd name="T21" fmla="*/ 192 h 666"/>
              <a:gd name="T22" fmla="*/ 188 w 642"/>
              <a:gd name="T23" fmla="*/ 192 h 666"/>
              <a:gd name="T24" fmla="*/ 188 w 642"/>
              <a:gd name="T25" fmla="*/ 666 h 666"/>
              <a:gd name="T26" fmla="*/ 454 w 642"/>
              <a:gd name="T27" fmla="*/ 666 h 666"/>
              <a:gd name="T28" fmla="*/ 454 w 642"/>
              <a:gd name="T29" fmla="*/ 192 h 666"/>
              <a:gd name="T30" fmla="*/ 642 w 642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2" h="666">
                <a:moveTo>
                  <a:pt x="642" y="192"/>
                </a:moveTo>
                <a:lnTo>
                  <a:pt x="642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2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6" name="Freeform 86"/>
          <p:cNvSpPr>
            <a:spLocks/>
          </p:cNvSpPr>
          <p:nvPr userDrawn="1"/>
        </p:nvSpPr>
        <p:spPr bwMode="auto">
          <a:xfrm>
            <a:off x="6885410" y="6511144"/>
            <a:ext cx="193439" cy="164533"/>
          </a:xfrm>
          <a:custGeom>
            <a:avLst/>
            <a:gdLst>
              <a:gd name="T0" fmla="*/ 395 w 792"/>
              <a:gd name="T1" fmla="*/ 268 h 666"/>
              <a:gd name="T2" fmla="*/ 260 w 792"/>
              <a:gd name="T3" fmla="*/ 666 h 666"/>
              <a:gd name="T4" fmla="*/ 0 w 792"/>
              <a:gd name="T5" fmla="*/ 666 h 666"/>
              <a:gd name="T6" fmla="*/ 255 w 792"/>
              <a:gd name="T7" fmla="*/ 0 h 666"/>
              <a:gd name="T8" fmla="*/ 289 w 792"/>
              <a:gd name="T9" fmla="*/ 0 h 666"/>
              <a:gd name="T10" fmla="*/ 325 w 792"/>
              <a:gd name="T11" fmla="*/ 0 h 666"/>
              <a:gd name="T12" fmla="*/ 361 w 792"/>
              <a:gd name="T13" fmla="*/ 0 h 666"/>
              <a:gd name="T14" fmla="*/ 395 w 792"/>
              <a:gd name="T15" fmla="*/ 0 h 666"/>
              <a:gd name="T16" fmla="*/ 431 w 792"/>
              <a:gd name="T17" fmla="*/ 0 h 666"/>
              <a:gd name="T18" fmla="*/ 465 w 792"/>
              <a:gd name="T19" fmla="*/ 0 h 666"/>
              <a:gd name="T20" fmla="*/ 501 w 792"/>
              <a:gd name="T21" fmla="*/ 0 h 666"/>
              <a:gd name="T22" fmla="*/ 536 w 792"/>
              <a:gd name="T23" fmla="*/ 0 h 666"/>
              <a:gd name="T24" fmla="*/ 792 w 792"/>
              <a:gd name="T25" fmla="*/ 666 h 666"/>
              <a:gd name="T26" fmla="*/ 531 w 792"/>
              <a:gd name="T27" fmla="*/ 666 h 666"/>
              <a:gd name="T28" fmla="*/ 395 w 792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2" h="666">
                <a:moveTo>
                  <a:pt x="395" y="268"/>
                </a:moveTo>
                <a:lnTo>
                  <a:pt x="260" y="666"/>
                </a:lnTo>
                <a:lnTo>
                  <a:pt x="0" y="666"/>
                </a:lnTo>
                <a:lnTo>
                  <a:pt x="255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6" y="0"/>
                </a:lnTo>
                <a:lnTo>
                  <a:pt x="792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7" name="Freeform 87"/>
          <p:cNvSpPr>
            <a:spLocks/>
          </p:cNvSpPr>
          <p:nvPr userDrawn="1"/>
        </p:nvSpPr>
        <p:spPr bwMode="auto">
          <a:xfrm>
            <a:off x="6743109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8" name="Freeform 118"/>
          <p:cNvSpPr>
            <a:spLocks/>
          </p:cNvSpPr>
          <p:nvPr userDrawn="1"/>
        </p:nvSpPr>
        <p:spPr bwMode="auto">
          <a:xfrm>
            <a:off x="6082751" y="6693466"/>
            <a:ext cx="195661" cy="164533"/>
          </a:xfrm>
          <a:custGeom>
            <a:avLst/>
            <a:gdLst>
              <a:gd name="T0" fmla="*/ 396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9" name="Freeform 119"/>
          <p:cNvSpPr>
            <a:spLocks/>
          </p:cNvSpPr>
          <p:nvPr userDrawn="1"/>
        </p:nvSpPr>
        <p:spPr bwMode="auto">
          <a:xfrm>
            <a:off x="6725323" y="6693466"/>
            <a:ext cx="193439" cy="164533"/>
          </a:xfrm>
          <a:custGeom>
            <a:avLst/>
            <a:gdLst>
              <a:gd name="T0" fmla="*/ 394 w 791"/>
              <a:gd name="T1" fmla="*/ 267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7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0" name="Freeform 120"/>
          <p:cNvSpPr>
            <a:spLocks/>
          </p:cNvSpPr>
          <p:nvPr userDrawn="1"/>
        </p:nvSpPr>
        <p:spPr bwMode="auto">
          <a:xfrm>
            <a:off x="6583023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7 w 643"/>
              <a:gd name="T23" fmla="*/ 192 h 666"/>
              <a:gd name="T24" fmla="*/ 187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7" y="192"/>
                </a:lnTo>
                <a:lnTo>
                  <a:pt x="187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1" name="Freeform 121"/>
          <p:cNvSpPr>
            <a:spLocks/>
          </p:cNvSpPr>
          <p:nvPr userDrawn="1"/>
        </p:nvSpPr>
        <p:spPr bwMode="auto">
          <a:xfrm>
            <a:off x="6402924" y="6693466"/>
            <a:ext cx="195661" cy="164533"/>
          </a:xfrm>
          <a:custGeom>
            <a:avLst/>
            <a:gdLst>
              <a:gd name="T0" fmla="*/ 396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2" name="Freeform 122"/>
          <p:cNvSpPr>
            <a:spLocks/>
          </p:cNvSpPr>
          <p:nvPr userDrawn="1"/>
        </p:nvSpPr>
        <p:spPr bwMode="auto">
          <a:xfrm>
            <a:off x="6260625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3" name="Freeform 125"/>
          <p:cNvSpPr>
            <a:spLocks/>
          </p:cNvSpPr>
          <p:nvPr userDrawn="1"/>
        </p:nvSpPr>
        <p:spPr bwMode="auto">
          <a:xfrm>
            <a:off x="7045497" y="6693466"/>
            <a:ext cx="193439" cy="164533"/>
          </a:xfrm>
          <a:custGeom>
            <a:avLst/>
            <a:gdLst>
              <a:gd name="T0" fmla="*/ 396 w 791"/>
              <a:gd name="T1" fmla="*/ 267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4" name="Freeform 126"/>
          <p:cNvSpPr>
            <a:spLocks/>
          </p:cNvSpPr>
          <p:nvPr userDrawn="1"/>
        </p:nvSpPr>
        <p:spPr bwMode="auto">
          <a:xfrm>
            <a:off x="6903196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5" name="Freeform 156"/>
          <p:cNvSpPr>
            <a:spLocks/>
          </p:cNvSpPr>
          <p:nvPr userDrawn="1"/>
        </p:nvSpPr>
        <p:spPr bwMode="auto">
          <a:xfrm>
            <a:off x="463965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76" name="Freeform 88"/>
          <p:cNvSpPr>
            <a:spLocks/>
          </p:cNvSpPr>
          <p:nvPr userDrawn="1"/>
        </p:nvSpPr>
        <p:spPr bwMode="auto">
          <a:xfrm>
            <a:off x="7845931" y="6511144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7" name="Freeform 89"/>
          <p:cNvSpPr>
            <a:spLocks/>
          </p:cNvSpPr>
          <p:nvPr userDrawn="1"/>
        </p:nvSpPr>
        <p:spPr bwMode="auto">
          <a:xfrm>
            <a:off x="7705853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8" name="Freeform 90"/>
          <p:cNvSpPr>
            <a:spLocks/>
          </p:cNvSpPr>
          <p:nvPr userDrawn="1"/>
        </p:nvSpPr>
        <p:spPr bwMode="auto">
          <a:xfrm>
            <a:off x="7525756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9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9" name="Freeform 91"/>
          <p:cNvSpPr>
            <a:spLocks/>
          </p:cNvSpPr>
          <p:nvPr userDrawn="1"/>
        </p:nvSpPr>
        <p:spPr bwMode="auto">
          <a:xfrm>
            <a:off x="7383457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2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1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1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0" name="Freeform 92"/>
          <p:cNvSpPr>
            <a:spLocks/>
          </p:cNvSpPr>
          <p:nvPr userDrawn="1"/>
        </p:nvSpPr>
        <p:spPr bwMode="auto">
          <a:xfrm>
            <a:off x="8488501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1" name="Freeform 93"/>
          <p:cNvSpPr>
            <a:spLocks/>
          </p:cNvSpPr>
          <p:nvPr userDrawn="1"/>
        </p:nvSpPr>
        <p:spPr bwMode="auto">
          <a:xfrm>
            <a:off x="8346201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2" name="Freeform 94"/>
          <p:cNvSpPr>
            <a:spLocks/>
          </p:cNvSpPr>
          <p:nvPr userDrawn="1"/>
        </p:nvSpPr>
        <p:spPr bwMode="auto">
          <a:xfrm>
            <a:off x="8168327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2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1" y="0"/>
                </a:lnTo>
                <a:lnTo>
                  <a:pt x="396" y="0"/>
                </a:lnTo>
                <a:lnTo>
                  <a:pt x="432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3" name="Freeform 95"/>
          <p:cNvSpPr>
            <a:spLocks/>
          </p:cNvSpPr>
          <p:nvPr userDrawn="1"/>
        </p:nvSpPr>
        <p:spPr bwMode="auto">
          <a:xfrm>
            <a:off x="8026027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6 w 643"/>
              <a:gd name="T27" fmla="*/ 666 h 666"/>
              <a:gd name="T28" fmla="*/ 456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4" name="Freeform 96"/>
          <p:cNvSpPr>
            <a:spLocks/>
          </p:cNvSpPr>
          <p:nvPr userDrawn="1"/>
        </p:nvSpPr>
        <p:spPr bwMode="auto">
          <a:xfrm>
            <a:off x="9128848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61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5" name="Freeform 97"/>
          <p:cNvSpPr>
            <a:spLocks/>
          </p:cNvSpPr>
          <p:nvPr userDrawn="1"/>
        </p:nvSpPr>
        <p:spPr bwMode="auto">
          <a:xfrm>
            <a:off x="8988772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3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8 w 643"/>
              <a:gd name="T23" fmla="*/ 192 h 666"/>
              <a:gd name="T24" fmla="*/ 188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3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6" name="Freeform 98"/>
          <p:cNvSpPr>
            <a:spLocks/>
          </p:cNvSpPr>
          <p:nvPr userDrawn="1"/>
        </p:nvSpPr>
        <p:spPr bwMode="auto">
          <a:xfrm>
            <a:off x="8808675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2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2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7" name="Freeform 99"/>
          <p:cNvSpPr>
            <a:spLocks/>
          </p:cNvSpPr>
          <p:nvPr userDrawn="1"/>
        </p:nvSpPr>
        <p:spPr bwMode="auto">
          <a:xfrm>
            <a:off x="8666375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8" name="Freeform 100"/>
          <p:cNvSpPr>
            <a:spLocks/>
          </p:cNvSpPr>
          <p:nvPr userDrawn="1"/>
        </p:nvSpPr>
        <p:spPr bwMode="auto">
          <a:xfrm>
            <a:off x="9771421" y="6511144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9" name="Freeform 101"/>
          <p:cNvSpPr>
            <a:spLocks/>
          </p:cNvSpPr>
          <p:nvPr userDrawn="1"/>
        </p:nvSpPr>
        <p:spPr bwMode="auto">
          <a:xfrm>
            <a:off x="9629120" y="6511144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3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3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0" name="Freeform 102"/>
          <p:cNvSpPr>
            <a:spLocks/>
          </p:cNvSpPr>
          <p:nvPr userDrawn="1"/>
        </p:nvSpPr>
        <p:spPr bwMode="auto">
          <a:xfrm>
            <a:off x="9451246" y="6511144"/>
            <a:ext cx="193439" cy="164533"/>
          </a:xfrm>
          <a:custGeom>
            <a:avLst/>
            <a:gdLst>
              <a:gd name="T0" fmla="*/ 397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1" name="Freeform 103"/>
          <p:cNvSpPr>
            <a:spLocks/>
          </p:cNvSpPr>
          <p:nvPr userDrawn="1"/>
        </p:nvSpPr>
        <p:spPr bwMode="auto">
          <a:xfrm>
            <a:off x="9308947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2" name="Freeform 104"/>
          <p:cNvSpPr>
            <a:spLocks/>
          </p:cNvSpPr>
          <p:nvPr userDrawn="1"/>
        </p:nvSpPr>
        <p:spPr bwMode="auto">
          <a:xfrm>
            <a:off x="10413990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4 w 791"/>
              <a:gd name="T19" fmla="*/ 0 h 666"/>
              <a:gd name="T20" fmla="*/ 500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4" y="0"/>
                </a:lnTo>
                <a:lnTo>
                  <a:pt x="500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3" name="Freeform 105"/>
          <p:cNvSpPr>
            <a:spLocks/>
          </p:cNvSpPr>
          <p:nvPr userDrawn="1"/>
        </p:nvSpPr>
        <p:spPr bwMode="auto">
          <a:xfrm>
            <a:off x="10269468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3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4" name="Freeform 106"/>
          <p:cNvSpPr>
            <a:spLocks/>
          </p:cNvSpPr>
          <p:nvPr userDrawn="1"/>
        </p:nvSpPr>
        <p:spPr bwMode="auto">
          <a:xfrm>
            <a:off x="10091594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5" name="Freeform 107"/>
          <p:cNvSpPr>
            <a:spLocks/>
          </p:cNvSpPr>
          <p:nvPr userDrawn="1"/>
        </p:nvSpPr>
        <p:spPr bwMode="auto">
          <a:xfrm>
            <a:off x="9949293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6" name="Freeform 108"/>
          <p:cNvSpPr>
            <a:spLocks/>
          </p:cNvSpPr>
          <p:nvPr userDrawn="1"/>
        </p:nvSpPr>
        <p:spPr bwMode="auto">
          <a:xfrm>
            <a:off x="11054338" y="6511144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7" name="Freeform 109"/>
          <p:cNvSpPr>
            <a:spLocks/>
          </p:cNvSpPr>
          <p:nvPr userDrawn="1"/>
        </p:nvSpPr>
        <p:spPr bwMode="auto">
          <a:xfrm>
            <a:off x="10912037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3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3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8" name="Freeform 110"/>
          <p:cNvSpPr>
            <a:spLocks/>
          </p:cNvSpPr>
          <p:nvPr userDrawn="1"/>
        </p:nvSpPr>
        <p:spPr bwMode="auto">
          <a:xfrm>
            <a:off x="10734163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0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0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9" name="Freeform 111"/>
          <p:cNvSpPr>
            <a:spLocks/>
          </p:cNvSpPr>
          <p:nvPr userDrawn="1"/>
        </p:nvSpPr>
        <p:spPr bwMode="auto">
          <a:xfrm>
            <a:off x="10591864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0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8 w 643"/>
              <a:gd name="T23" fmla="*/ 192 h 666"/>
              <a:gd name="T24" fmla="*/ 188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0" name="Freeform 112"/>
          <p:cNvSpPr>
            <a:spLocks/>
          </p:cNvSpPr>
          <p:nvPr userDrawn="1"/>
        </p:nvSpPr>
        <p:spPr bwMode="auto">
          <a:xfrm>
            <a:off x="11694684" y="6511144"/>
            <a:ext cx="195661" cy="164533"/>
          </a:xfrm>
          <a:custGeom>
            <a:avLst/>
            <a:gdLst>
              <a:gd name="T0" fmla="*/ 394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8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8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1" name="Freeform 113"/>
          <p:cNvSpPr>
            <a:spLocks/>
          </p:cNvSpPr>
          <p:nvPr userDrawn="1"/>
        </p:nvSpPr>
        <p:spPr bwMode="auto">
          <a:xfrm>
            <a:off x="11552386" y="6511144"/>
            <a:ext cx="160087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2 w 645"/>
              <a:gd name="T7" fmla="*/ 0 h 666"/>
              <a:gd name="T8" fmla="*/ 403 w 645"/>
              <a:gd name="T9" fmla="*/ 0 h 666"/>
              <a:gd name="T10" fmla="*/ 322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1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2" name="Freeform 114"/>
          <p:cNvSpPr>
            <a:spLocks/>
          </p:cNvSpPr>
          <p:nvPr userDrawn="1"/>
        </p:nvSpPr>
        <p:spPr bwMode="auto">
          <a:xfrm>
            <a:off x="11374511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3" name="Freeform 115"/>
          <p:cNvSpPr>
            <a:spLocks/>
          </p:cNvSpPr>
          <p:nvPr userDrawn="1"/>
        </p:nvSpPr>
        <p:spPr bwMode="auto">
          <a:xfrm>
            <a:off x="11232212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4" name="Freeform 116"/>
          <p:cNvSpPr>
            <a:spLocks/>
          </p:cNvSpPr>
          <p:nvPr userDrawn="1"/>
        </p:nvSpPr>
        <p:spPr bwMode="auto">
          <a:xfrm>
            <a:off x="12017083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5" name="Freeform 117"/>
          <p:cNvSpPr>
            <a:spLocks/>
          </p:cNvSpPr>
          <p:nvPr userDrawn="1"/>
        </p:nvSpPr>
        <p:spPr bwMode="auto">
          <a:xfrm>
            <a:off x="11874783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6" name="Freeform 127"/>
          <p:cNvSpPr>
            <a:spLocks/>
          </p:cNvSpPr>
          <p:nvPr userDrawn="1"/>
        </p:nvSpPr>
        <p:spPr bwMode="auto">
          <a:xfrm>
            <a:off x="8008241" y="6693466"/>
            <a:ext cx="193439" cy="164533"/>
          </a:xfrm>
          <a:custGeom>
            <a:avLst/>
            <a:gdLst>
              <a:gd name="T0" fmla="*/ 395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7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7" name="Freeform 128"/>
          <p:cNvSpPr>
            <a:spLocks/>
          </p:cNvSpPr>
          <p:nvPr userDrawn="1"/>
        </p:nvSpPr>
        <p:spPr bwMode="auto">
          <a:xfrm>
            <a:off x="7865940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8" name="Freeform 129"/>
          <p:cNvSpPr>
            <a:spLocks/>
          </p:cNvSpPr>
          <p:nvPr userDrawn="1"/>
        </p:nvSpPr>
        <p:spPr bwMode="auto">
          <a:xfrm>
            <a:off x="7685844" y="6693466"/>
            <a:ext cx="195661" cy="164533"/>
          </a:xfrm>
          <a:custGeom>
            <a:avLst/>
            <a:gdLst>
              <a:gd name="T0" fmla="*/ 397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7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9" name="Freeform 130"/>
          <p:cNvSpPr>
            <a:spLocks/>
          </p:cNvSpPr>
          <p:nvPr userDrawn="1"/>
        </p:nvSpPr>
        <p:spPr bwMode="auto">
          <a:xfrm>
            <a:off x="7543544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0" name="Freeform 131"/>
          <p:cNvSpPr>
            <a:spLocks/>
          </p:cNvSpPr>
          <p:nvPr userDrawn="1"/>
        </p:nvSpPr>
        <p:spPr bwMode="auto">
          <a:xfrm>
            <a:off x="8648587" y="6693466"/>
            <a:ext cx="195661" cy="164533"/>
          </a:xfrm>
          <a:custGeom>
            <a:avLst/>
            <a:gdLst>
              <a:gd name="T0" fmla="*/ 395 w 792"/>
              <a:gd name="T1" fmla="*/ 267 h 666"/>
              <a:gd name="T2" fmla="*/ 260 w 792"/>
              <a:gd name="T3" fmla="*/ 666 h 666"/>
              <a:gd name="T4" fmla="*/ 0 w 792"/>
              <a:gd name="T5" fmla="*/ 666 h 666"/>
              <a:gd name="T6" fmla="*/ 255 w 792"/>
              <a:gd name="T7" fmla="*/ 0 h 666"/>
              <a:gd name="T8" fmla="*/ 291 w 792"/>
              <a:gd name="T9" fmla="*/ 0 h 666"/>
              <a:gd name="T10" fmla="*/ 325 w 792"/>
              <a:gd name="T11" fmla="*/ 0 h 666"/>
              <a:gd name="T12" fmla="*/ 361 w 792"/>
              <a:gd name="T13" fmla="*/ 0 h 666"/>
              <a:gd name="T14" fmla="*/ 395 w 792"/>
              <a:gd name="T15" fmla="*/ 0 h 666"/>
              <a:gd name="T16" fmla="*/ 431 w 792"/>
              <a:gd name="T17" fmla="*/ 0 h 666"/>
              <a:gd name="T18" fmla="*/ 465 w 792"/>
              <a:gd name="T19" fmla="*/ 0 h 666"/>
              <a:gd name="T20" fmla="*/ 501 w 792"/>
              <a:gd name="T21" fmla="*/ 0 h 666"/>
              <a:gd name="T22" fmla="*/ 536 w 792"/>
              <a:gd name="T23" fmla="*/ 0 h 666"/>
              <a:gd name="T24" fmla="*/ 792 w 792"/>
              <a:gd name="T25" fmla="*/ 666 h 666"/>
              <a:gd name="T26" fmla="*/ 531 w 792"/>
              <a:gd name="T27" fmla="*/ 666 h 666"/>
              <a:gd name="T28" fmla="*/ 395 w 792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2" h="666">
                <a:moveTo>
                  <a:pt x="395" y="267"/>
                </a:moveTo>
                <a:lnTo>
                  <a:pt x="260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6" y="0"/>
                </a:lnTo>
                <a:lnTo>
                  <a:pt x="792" y="666"/>
                </a:lnTo>
                <a:lnTo>
                  <a:pt x="531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1" name="Freeform 132"/>
          <p:cNvSpPr>
            <a:spLocks/>
          </p:cNvSpPr>
          <p:nvPr userDrawn="1"/>
        </p:nvSpPr>
        <p:spPr bwMode="auto">
          <a:xfrm>
            <a:off x="8506288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2" name="Freeform 133"/>
          <p:cNvSpPr>
            <a:spLocks/>
          </p:cNvSpPr>
          <p:nvPr userDrawn="1"/>
        </p:nvSpPr>
        <p:spPr bwMode="auto">
          <a:xfrm>
            <a:off x="8328414" y="6693466"/>
            <a:ext cx="193439" cy="164533"/>
          </a:xfrm>
          <a:custGeom>
            <a:avLst/>
            <a:gdLst>
              <a:gd name="T0" fmla="*/ 396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3" name="Freeform 134"/>
          <p:cNvSpPr>
            <a:spLocks/>
          </p:cNvSpPr>
          <p:nvPr userDrawn="1"/>
        </p:nvSpPr>
        <p:spPr bwMode="auto">
          <a:xfrm>
            <a:off x="8186115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4" name="Freeform 135"/>
          <p:cNvSpPr>
            <a:spLocks/>
          </p:cNvSpPr>
          <p:nvPr userDrawn="1"/>
        </p:nvSpPr>
        <p:spPr bwMode="auto">
          <a:xfrm>
            <a:off x="9291159" y="6693466"/>
            <a:ext cx="193439" cy="164533"/>
          </a:xfrm>
          <a:custGeom>
            <a:avLst/>
            <a:gdLst>
              <a:gd name="T0" fmla="*/ 395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9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7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5" name="Freeform 136"/>
          <p:cNvSpPr>
            <a:spLocks/>
          </p:cNvSpPr>
          <p:nvPr userDrawn="1"/>
        </p:nvSpPr>
        <p:spPr bwMode="auto">
          <a:xfrm>
            <a:off x="9148860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2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6" name="Freeform 137"/>
          <p:cNvSpPr>
            <a:spLocks/>
          </p:cNvSpPr>
          <p:nvPr userDrawn="1"/>
        </p:nvSpPr>
        <p:spPr bwMode="auto">
          <a:xfrm>
            <a:off x="8968762" y="6693466"/>
            <a:ext cx="195661" cy="164533"/>
          </a:xfrm>
          <a:custGeom>
            <a:avLst/>
            <a:gdLst>
              <a:gd name="T0" fmla="*/ 396 w 791"/>
              <a:gd name="T1" fmla="*/ 267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0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0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7" name="Freeform 138"/>
          <p:cNvSpPr>
            <a:spLocks/>
          </p:cNvSpPr>
          <p:nvPr userDrawn="1"/>
        </p:nvSpPr>
        <p:spPr bwMode="auto">
          <a:xfrm>
            <a:off x="8826461" y="6693466"/>
            <a:ext cx="157864" cy="164533"/>
          </a:xfrm>
          <a:custGeom>
            <a:avLst/>
            <a:gdLst>
              <a:gd name="T0" fmla="*/ 642 w 642"/>
              <a:gd name="T1" fmla="*/ 192 h 666"/>
              <a:gd name="T2" fmla="*/ 642 w 642"/>
              <a:gd name="T3" fmla="*/ 0 h 666"/>
              <a:gd name="T4" fmla="*/ 563 w 642"/>
              <a:gd name="T5" fmla="*/ 0 h 666"/>
              <a:gd name="T6" fmla="*/ 482 w 642"/>
              <a:gd name="T7" fmla="*/ 0 h 666"/>
              <a:gd name="T8" fmla="*/ 401 w 642"/>
              <a:gd name="T9" fmla="*/ 0 h 666"/>
              <a:gd name="T10" fmla="*/ 321 w 642"/>
              <a:gd name="T11" fmla="*/ 0 h 666"/>
              <a:gd name="T12" fmla="*/ 240 w 642"/>
              <a:gd name="T13" fmla="*/ 0 h 666"/>
              <a:gd name="T14" fmla="*/ 160 w 642"/>
              <a:gd name="T15" fmla="*/ 0 h 666"/>
              <a:gd name="T16" fmla="*/ 79 w 642"/>
              <a:gd name="T17" fmla="*/ 0 h 666"/>
              <a:gd name="T18" fmla="*/ 0 w 642"/>
              <a:gd name="T19" fmla="*/ 0 h 666"/>
              <a:gd name="T20" fmla="*/ 0 w 642"/>
              <a:gd name="T21" fmla="*/ 192 h 666"/>
              <a:gd name="T22" fmla="*/ 188 w 642"/>
              <a:gd name="T23" fmla="*/ 192 h 666"/>
              <a:gd name="T24" fmla="*/ 188 w 642"/>
              <a:gd name="T25" fmla="*/ 666 h 666"/>
              <a:gd name="T26" fmla="*/ 454 w 642"/>
              <a:gd name="T27" fmla="*/ 666 h 666"/>
              <a:gd name="T28" fmla="*/ 454 w 642"/>
              <a:gd name="T29" fmla="*/ 192 h 666"/>
              <a:gd name="T30" fmla="*/ 642 w 642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2" h="666">
                <a:moveTo>
                  <a:pt x="642" y="192"/>
                </a:moveTo>
                <a:lnTo>
                  <a:pt x="642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2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8" name="Freeform 139"/>
          <p:cNvSpPr>
            <a:spLocks/>
          </p:cNvSpPr>
          <p:nvPr userDrawn="1"/>
        </p:nvSpPr>
        <p:spPr bwMode="auto">
          <a:xfrm>
            <a:off x="9931507" y="6693466"/>
            <a:ext cx="193439" cy="164533"/>
          </a:xfrm>
          <a:custGeom>
            <a:avLst/>
            <a:gdLst>
              <a:gd name="T0" fmla="*/ 394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8 w 791"/>
              <a:gd name="T9" fmla="*/ 0 h 666"/>
              <a:gd name="T10" fmla="*/ 324 w 791"/>
              <a:gd name="T11" fmla="*/ 0 h 666"/>
              <a:gd name="T12" fmla="*/ 359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7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8" y="0"/>
                </a:lnTo>
                <a:lnTo>
                  <a:pt x="324" y="0"/>
                </a:lnTo>
                <a:lnTo>
                  <a:pt x="359" y="0"/>
                </a:lnTo>
                <a:lnTo>
                  <a:pt x="394" y="0"/>
                </a:lnTo>
                <a:lnTo>
                  <a:pt x="430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9" name="Freeform 140"/>
          <p:cNvSpPr>
            <a:spLocks/>
          </p:cNvSpPr>
          <p:nvPr userDrawn="1"/>
        </p:nvSpPr>
        <p:spPr bwMode="auto">
          <a:xfrm>
            <a:off x="9789207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2 w 645"/>
              <a:gd name="T7" fmla="*/ 0 h 666"/>
              <a:gd name="T8" fmla="*/ 403 w 645"/>
              <a:gd name="T9" fmla="*/ 0 h 666"/>
              <a:gd name="T10" fmla="*/ 322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1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0" name="Freeform 141"/>
          <p:cNvSpPr>
            <a:spLocks/>
          </p:cNvSpPr>
          <p:nvPr userDrawn="1"/>
        </p:nvSpPr>
        <p:spPr bwMode="auto">
          <a:xfrm>
            <a:off x="9611333" y="6693466"/>
            <a:ext cx="193439" cy="164533"/>
          </a:xfrm>
          <a:custGeom>
            <a:avLst/>
            <a:gdLst>
              <a:gd name="T0" fmla="*/ 396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1" name="Freeform 142"/>
          <p:cNvSpPr>
            <a:spLocks/>
          </p:cNvSpPr>
          <p:nvPr userDrawn="1"/>
        </p:nvSpPr>
        <p:spPr bwMode="auto">
          <a:xfrm>
            <a:off x="9469033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2" name="Freeform 143"/>
          <p:cNvSpPr>
            <a:spLocks/>
          </p:cNvSpPr>
          <p:nvPr userDrawn="1"/>
        </p:nvSpPr>
        <p:spPr bwMode="auto">
          <a:xfrm>
            <a:off x="10571854" y="6693466"/>
            <a:ext cx="195661" cy="164533"/>
          </a:xfrm>
          <a:custGeom>
            <a:avLst/>
            <a:gdLst>
              <a:gd name="T0" fmla="*/ 396 w 791"/>
              <a:gd name="T1" fmla="*/ 267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2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2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3" name="Freeform 144"/>
          <p:cNvSpPr>
            <a:spLocks/>
          </p:cNvSpPr>
          <p:nvPr userDrawn="1"/>
        </p:nvSpPr>
        <p:spPr bwMode="auto">
          <a:xfrm>
            <a:off x="10431777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5 w 643"/>
              <a:gd name="T27" fmla="*/ 666 h 666"/>
              <a:gd name="T28" fmla="*/ 455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5" y="666"/>
                </a:lnTo>
                <a:lnTo>
                  <a:pt x="455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4" name="Freeform 145"/>
          <p:cNvSpPr>
            <a:spLocks/>
          </p:cNvSpPr>
          <p:nvPr userDrawn="1"/>
        </p:nvSpPr>
        <p:spPr bwMode="auto">
          <a:xfrm>
            <a:off x="10251680" y="6693466"/>
            <a:ext cx="195661" cy="164533"/>
          </a:xfrm>
          <a:custGeom>
            <a:avLst/>
            <a:gdLst>
              <a:gd name="T0" fmla="*/ 394 w 791"/>
              <a:gd name="T1" fmla="*/ 267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7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5" name="Freeform 146"/>
          <p:cNvSpPr>
            <a:spLocks/>
          </p:cNvSpPr>
          <p:nvPr userDrawn="1"/>
        </p:nvSpPr>
        <p:spPr bwMode="auto">
          <a:xfrm>
            <a:off x="10109380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7 w 643"/>
              <a:gd name="T23" fmla="*/ 192 h 666"/>
              <a:gd name="T24" fmla="*/ 187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7" y="192"/>
                </a:lnTo>
                <a:lnTo>
                  <a:pt x="187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6" name="Freeform 147"/>
          <p:cNvSpPr>
            <a:spLocks/>
          </p:cNvSpPr>
          <p:nvPr userDrawn="1"/>
        </p:nvSpPr>
        <p:spPr bwMode="auto">
          <a:xfrm>
            <a:off x="11214425" y="6693466"/>
            <a:ext cx="193439" cy="164533"/>
          </a:xfrm>
          <a:custGeom>
            <a:avLst/>
            <a:gdLst>
              <a:gd name="T0" fmla="*/ 397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7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7" name="Freeform 148"/>
          <p:cNvSpPr>
            <a:spLocks/>
          </p:cNvSpPr>
          <p:nvPr userDrawn="1"/>
        </p:nvSpPr>
        <p:spPr bwMode="auto">
          <a:xfrm>
            <a:off x="11072124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2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8" name="Freeform 149"/>
          <p:cNvSpPr>
            <a:spLocks/>
          </p:cNvSpPr>
          <p:nvPr userDrawn="1"/>
        </p:nvSpPr>
        <p:spPr bwMode="auto">
          <a:xfrm>
            <a:off x="10894251" y="6693466"/>
            <a:ext cx="193439" cy="164533"/>
          </a:xfrm>
          <a:custGeom>
            <a:avLst/>
            <a:gdLst>
              <a:gd name="T0" fmla="*/ 395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7"/>
                </a:moveTo>
                <a:lnTo>
                  <a:pt x="259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9" name="Freeform 150"/>
          <p:cNvSpPr>
            <a:spLocks/>
          </p:cNvSpPr>
          <p:nvPr userDrawn="1"/>
        </p:nvSpPr>
        <p:spPr bwMode="auto">
          <a:xfrm>
            <a:off x="10751951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2 w 644"/>
              <a:gd name="T9" fmla="*/ 0 h 666"/>
              <a:gd name="T10" fmla="*/ 323 w 644"/>
              <a:gd name="T11" fmla="*/ 0 h 666"/>
              <a:gd name="T12" fmla="*/ 242 w 644"/>
              <a:gd name="T13" fmla="*/ 0 h 666"/>
              <a:gd name="T14" fmla="*/ 162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2" y="0"/>
                </a:lnTo>
                <a:lnTo>
                  <a:pt x="323" y="0"/>
                </a:lnTo>
                <a:lnTo>
                  <a:pt x="242" y="0"/>
                </a:lnTo>
                <a:lnTo>
                  <a:pt x="162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30" name="Freeform 151"/>
          <p:cNvSpPr>
            <a:spLocks/>
          </p:cNvSpPr>
          <p:nvPr userDrawn="1"/>
        </p:nvSpPr>
        <p:spPr bwMode="auto">
          <a:xfrm>
            <a:off x="11854772" y="6693466"/>
            <a:ext cx="195661" cy="164533"/>
          </a:xfrm>
          <a:custGeom>
            <a:avLst/>
            <a:gdLst>
              <a:gd name="T0" fmla="*/ 396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31" name="Freeform 152"/>
          <p:cNvSpPr>
            <a:spLocks/>
          </p:cNvSpPr>
          <p:nvPr userDrawn="1"/>
        </p:nvSpPr>
        <p:spPr bwMode="auto">
          <a:xfrm>
            <a:off x="11714696" y="6693466"/>
            <a:ext cx="155640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32" name="Freeform 153"/>
          <p:cNvSpPr>
            <a:spLocks/>
          </p:cNvSpPr>
          <p:nvPr userDrawn="1"/>
        </p:nvSpPr>
        <p:spPr bwMode="auto">
          <a:xfrm>
            <a:off x="11534598" y="6693466"/>
            <a:ext cx="195661" cy="164533"/>
          </a:xfrm>
          <a:custGeom>
            <a:avLst/>
            <a:gdLst>
              <a:gd name="T0" fmla="*/ 395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7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33" name="Freeform 154"/>
          <p:cNvSpPr>
            <a:spLocks/>
          </p:cNvSpPr>
          <p:nvPr userDrawn="1"/>
        </p:nvSpPr>
        <p:spPr bwMode="auto">
          <a:xfrm>
            <a:off x="11392299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34" name="Freeform 155"/>
          <p:cNvSpPr>
            <a:spLocks/>
          </p:cNvSpPr>
          <p:nvPr userDrawn="1"/>
        </p:nvSpPr>
        <p:spPr bwMode="auto">
          <a:xfrm>
            <a:off x="12034869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77599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16">
          <p15:clr>
            <a:srgbClr val="FBAE40"/>
          </p15:clr>
        </p15:guide>
        <p15:guide id="3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3" y="609601"/>
            <a:ext cx="8676223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3" y="3886200"/>
            <a:ext cx="8676223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5B6F-9965-4C87-8A60-987D9313F8B3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8196-9899-489E-BDD1-0A511A5B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78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68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7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7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75" y="60741"/>
            <a:ext cx="11403885" cy="642647"/>
          </a:xfrm>
        </p:spPr>
        <p:txBody>
          <a:bodyPr vert="horz" wrap="square" lIns="68580" tIns="34290" rIns="68580" bIns="3429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3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9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8837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886201"/>
            <a:ext cx="103632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601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896" y="1187449"/>
            <a:ext cx="5386917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896" y="1916112"/>
            <a:ext cx="5386917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185" y="1187449"/>
            <a:ext cx="5389033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8185" y="1916112"/>
            <a:ext cx="5389033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8404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898" y="1125538"/>
            <a:ext cx="4011084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437" y="1125538"/>
            <a:ext cx="6815667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898" y="1951037"/>
            <a:ext cx="4011084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349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 userDrawn="1"/>
        </p:nvGrpSpPr>
        <p:grpSpPr>
          <a:xfrm>
            <a:off x="-18522" y="6511145"/>
            <a:ext cx="12229043" cy="346855"/>
            <a:chOff x="-25400" y="4883358"/>
            <a:chExt cx="9171782" cy="260141"/>
          </a:xfrm>
          <a:gradFill flip="none" rotWithShape="1">
            <a:gsLst>
              <a:gs pos="0">
                <a:schemeClr val="bg1">
                  <a:shade val="67500"/>
                  <a:satMod val="115000"/>
                  <a:alpha val="80000"/>
                </a:schemeClr>
              </a:gs>
              <a:gs pos="33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73" name="Freeform 5"/>
            <p:cNvSpPr>
              <a:spLocks/>
            </p:cNvSpPr>
            <p:nvPr userDrawn="1"/>
          </p:nvSpPr>
          <p:spPr bwMode="auto">
            <a:xfrm>
              <a:off x="22973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4" name="Freeform 6"/>
            <p:cNvSpPr>
              <a:spLocks/>
            </p:cNvSpPr>
            <p:nvPr userDrawn="1"/>
          </p:nvSpPr>
          <p:spPr bwMode="auto">
            <a:xfrm>
              <a:off x="94665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5" name="Freeform 7"/>
            <p:cNvSpPr>
              <a:spLocks/>
            </p:cNvSpPr>
            <p:nvPr userDrawn="1"/>
          </p:nvSpPr>
          <p:spPr bwMode="auto">
            <a:xfrm>
              <a:off x="-12059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6" name="Freeform 8"/>
            <p:cNvSpPr>
              <a:spLocks/>
            </p:cNvSpPr>
            <p:nvPr userDrawn="1"/>
          </p:nvSpPr>
          <p:spPr bwMode="auto">
            <a:xfrm>
              <a:off x="81672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7" name="Freeform 9"/>
            <p:cNvSpPr>
              <a:spLocks/>
            </p:cNvSpPr>
            <p:nvPr userDrawn="1"/>
          </p:nvSpPr>
          <p:spPr bwMode="auto">
            <a:xfrm>
              <a:off x="710000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8" name="Freeform 10"/>
            <p:cNvSpPr>
              <a:spLocks/>
            </p:cNvSpPr>
            <p:nvPr userDrawn="1"/>
          </p:nvSpPr>
          <p:spPr bwMode="auto">
            <a:xfrm>
              <a:off x="576594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9" name="Freeform 11"/>
            <p:cNvSpPr>
              <a:spLocks/>
            </p:cNvSpPr>
            <p:nvPr userDrawn="1"/>
          </p:nvSpPr>
          <p:spPr bwMode="auto">
            <a:xfrm>
              <a:off x="46986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0" name="Freeform 12"/>
            <p:cNvSpPr>
              <a:spLocks/>
            </p:cNvSpPr>
            <p:nvPr userDrawn="1"/>
          </p:nvSpPr>
          <p:spPr bwMode="auto">
            <a:xfrm>
              <a:off x="1296985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1" name="Freeform 13"/>
            <p:cNvSpPr>
              <a:spLocks/>
            </p:cNvSpPr>
            <p:nvPr userDrawn="1"/>
          </p:nvSpPr>
          <p:spPr bwMode="auto">
            <a:xfrm>
              <a:off x="119192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2" name="Freeform 14"/>
            <p:cNvSpPr>
              <a:spLocks/>
            </p:cNvSpPr>
            <p:nvPr userDrawn="1"/>
          </p:nvSpPr>
          <p:spPr bwMode="auto">
            <a:xfrm>
              <a:off x="1056854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3" name="Freeform 15"/>
            <p:cNvSpPr>
              <a:spLocks/>
            </p:cNvSpPr>
            <p:nvPr userDrawn="1"/>
          </p:nvSpPr>
          <p:spPr bwMode="auto">
            <a:xfrm>
              <a:off x="950130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4" name="Freeform 16"/>
            <p:cNvSpPr>
              <a:spLocks/>
            </p:cNvSpPr>
            <p:nvPr userDrawn="1"/>
          </p:nvSpPr>
          <p:spPr bwMode="auto">
            <a:xfrm>
              <a:off x="1778912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5" name="Freeform 17"/>
            <p:cNvSpPr>
              <a:spLocks/>
            </p:cNvSpPr>
            <p:nvPr userDrawn="1"/>
          </p:nvSpPr>
          <p:spPr bwMode="auto">
            <a:xfrm>
              <a:off x="167218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6" name="Freeform 18"/>
            <p:cNvSpPr>
              <a:spLocks/>
            </p:cNvSpPr>
            <p:nvPr userDrawn="1"/>
          </p:nvSpPr>
          <p:spPr bwMode="auto">
            <a:xfrm>
              <a:off x="153878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7" name="Freeform 19"/>
            <p:cNvSpPr>
              <a:spLocks/>
            </p:cNvSpPr>
            <p:nvPr userDrawn="1"/>
          </p:nvSpPr>
          <p:spPr bwMode="auto">
            <a:xfrm>
              <a:off x="143205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8" name="Freeform 20"/>
            <p:cNvSpPr>
              <a:spLocks/>
            </p:cNvSpPr>
            <p:nvPr userDrawn="1"/>
          </p:nvSpPr>
          <p:spPr bwMode="auto">
            <a:xfrm>
              <a:off x="2259173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215411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01904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191231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741102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2634377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4" name="Freeform 26"/>
            <p:cNvSpPr>
              <a:spLocks/>
            </p:cNvSpPr>
            <p:nvPr userDrawn="1"/>
          </p:nvSpPr>
          <p:spPr bwMode="auto">
            <a:xfrm>
              <a:off x="2500971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5" name="Freeform 27"/>
            <p:cNvSpPr>
              <a:spLocks/>
            </p:cNvSpPr>
            <p:nvPr userDrawn="1"/>
          </p:nvSpPr>
          <p:spPr bwMode="auto">
            <a:xfrm>
              <a:off x="239424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322302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3114638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8123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287450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0" name="Freeform 32"/>
            <p:cNvSpPr>
              <a:spLocks/>
            </p:cNvSpPr>
            <p:nvPr userDrawn="1"/>
          </p:nvSpPr>
          <p:spPr bwMode="auto">
            <a:xfrm>
              <a:off x="3703290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1" name="Freeform 33"/>
            <p:cNvSpPr>
              <a:spLocks/>
            </p:cNvSpPr>
            <p:nvPr userDrawn="1"/>
          </p:nvSpPr>
          <p:spPr bwMode="auto">
            <a:xfrm>
              <a:off x="3596565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2" name="Freeform 34"/>
            <p:cNvSpPr>
              <a:spLocks/>
            </p:cNvSpPr>
            <p:nvPr userDrawn="1"/>
          </p:nvSpPr>
          <p:spPr bwMode="auto">
            <a:xfrm>
              <a:off x="346316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3" name="Freeform 35"/>
            <p:cNvSpPr>
              <a:spLocks/>
            </p:cNvSpPr>
            <p:nvPr userDrawn="1"/>
          </p:nvSpPr>
          <p:spPr bwMode="auto">
            <a:xfrm>
              <a:off x="3356435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4" name="Freeform 36"/>
            <p:cNvSpPr>
              <a:spLocks/>
            </p:cNvSpPr>
            <p:nvPr userDrawn="1"/>
          </p:nvSpPr>
          <p:spPr bwMode="auto">
            <a:xfrm>
              <a:off x="4183551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5" name="Freeform 37"/>
            <p:cNvSpPr>
              <a:spLocks/>
            </p:cNvSpPr>
            <p:nvPr userDrawn="1"/>
          </p:nvSpPr>
          <p:spPr bwMode="auto">
            <a:xfrm>
              <a:off x="4076826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6" name="Freeform 38"/>
            <p:cNvSpPr>
              <a:spLocks/>
            </p:cNvSpPr>
            <p:nvPr userDrawn="1"/>
          </p:nvSpPr>
          <p:spPr bwMode="auto">
            <a:xfrm>
              <a:off x="394342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7" name="Freeform 39"/>
            <p:cNvSpPr>
              <a:spLocks/>
            </p:cNvSpPr>
            <p:nvPr userDrawn="1"/>
          </p:nvSpPr>
          <p:spPr bwMode="auto">
            <a:xfrm>
              <a:off x="383669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8" name="Freeform 40"/>
            <p:cNvSpPr>
              <a:spLocks/>
            </p:cNvSpPr>
            <p:nvPr userDrawn="1"/>
          </p:nvSpPr>
          <p:spPr bwMode="auto">
            <a:xfrm>
              <a:off x="442534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9" name="Freeform 41"/>
            <p:cNvSpPr>
              <a:spLocks/>
            </p:cNvSpPr>
            <p:nvPr userDrawn="1"/>
          </p:nvSpPr>
          <p:spPr bwMode="auto">
            <a:xfrm>
              <a:off x="4318624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0" name="Freeform 42"/>
            <p:cNvSpPr>
              <a:spLocks/>
            </p:cNvSpPr>
            <p:nvPr userDrawn="1"/>
          </p:nvSpPr>
          <p:spPr bwMode="auto">
            <a:xfrm>
              <a:off x="-2540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1" name="Freeform 43"/>
            <p:cNvSpPr>
              <a:spLocks/>
            </p:cNvSpPr>
            <p:nvPr userDrawn="1"/>
          </p:nvSpPr>
          <p:spPr bwMode="auto">
            <a:xfrm>
              <a:off x="456529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2" name="Freeform 44"/>
            <p:cNvSpPr>
              <a:spLocks/>
            </p:cNvSpPr>
            <p:nvPr userDrawn="1"/>
          </p:nvSpPr>
          <p:spPr bwMode="auto">
            <a:xfrm>
              <a:off x="34980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3" name="Freeform 45"/>
            <p:cNvSpPr>
              <a:spLocks/>
            </p:cNvSpPr>
            <p:nvPr userDrawn="1"/>
          </p:nvSpPr>
          <p:spPr bwMode="auto">
            <a:xfrm>
              <a:off x="21473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4" name="Freeform 46"/>
            <p:cNvSpPr>
              <a:spLocks/>
            </p:cNvSpPr>
            <p:nvPr userDrawn="1"/>
          </p:nvSpPr>
          <p:spPr bwMode="auto">
            <a:xfrm>
              <a:off x="10800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5" name="Freeform 47"/>
            <p:cNvSpPr>
              <a:spLocks/>
            </p:cNvSpPr>
            <p:nvPr userDrawn="1"/>
          </p:nvSpPr>
          <p:spPr bwMode="auto">
            <a:xfrm>
              <a:off x="936789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6" name="Freeform 48"/>
            <p:cNvSpPr>
              <a:spLocks/>
            </p:cNvSpPr>
            <p:nvPr userDrawn="1"/>
          </p:nvSpPr>
          <p:spPr bwMode="auto">
            <a:xfrm>
              <a:off x="830065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7" name="Freeform 49"/>
            <p:cNvSpPr>
              <a:spLocks/>
            </p:cNvSpPr>
            <p:nvPr userDrawn="1"/>
          </p:nvSpPr>
          <p:spPr bwMode="auto">
            <a:xfrm>
              <a:off x="696659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8" name="Freeform 50"/>
            <p:cNvSpPr>
              <a:spLocks/>
            </p:cNvSpPr>
            <p:nvPr userDrawn="1"/>
          </p:nvSpPr>
          <p:spPr bwMode="auto">
            <a:xfrm>
              <a:off x="58993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9" name="Freeform 51"/>
            <p:cNvSpPr>
              <a:spLocks/>
            </p:cNvSpPr>
            <p:nvPr userDrawn="1"/>
          </p:nvSpPr>
          <p:spPr bwMode="auto">
            <a:xfrm>
              <a:off x="1418717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0" name="Freeform 52"/>
            <p:cNvSpPr>
              <a:spLocks/>
            </p:cNvSpPr>
            <p:nvPr userDrawn="1"/>
          </p:nvSpPr>
          <p:spPr bwMode="auto">
            <a:xfrm>
              <a:off x="131199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1" name="Freeform 53"/>
            <p:cNvSpPr>
              <a:spLocks/>
            </p:cNvSpPr>
            <p:nvPr userDrawn="1"/>
          </p:nvSpPr>
          <p:spPr bwMode="auto">
            <a:xfrm>
              <a:off x="1176920" y="5020099"/>
              <a:ext cx="146746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2" name="Freeform 54"/>
            <p:cNvSpPr>
              <a:spLocks/>
            </p:cNvSpPr>
            <p:nvPr userDrawn="1"/>
          </p:nvSpPr>
          <p:spPr bwMode="auto">
            <a:xfrm>
              <a:off x="1070195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3" name="Freeform 55"/>
            <p:cNvSpPr>
              <a:spLocks/>
            </p:cNvSpPr>
            <p:nvPr userDrawn="1"/>
          </p:nvSpPr>
          <p:spPr bwMode="auto">
            <a:xfrm>
              <a:off x="1898978" y="5020099"/>
              <a:ext cx="146746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4" name="Freeform 56"/>
            <p:cNvSpPr>
              <a:spLocks/>
            </p:cNvSpPr>
            <p:nvPr userDrawn="1"/>
          </p:nvSpPr>
          <p:spPr bwMode="auto">
            <a:xfrm>
              <a:off x="179225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5" name="Freeform 57"/>
            <p:cNvSpPr>
              <a:spLocks/>
            </p:cNvSpPr>
            <p:nvPr userDrawn="1"/>
          </p:nvSpPr>
          <p:spPr bwMode="auto">
            <a:xfrm>
              <a:off x="165884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6" name="Freeform 58"/>
            <p:cNvSpPr>
              <a:spLocks/>
            </p:cNvSpPr>
            <p:nvPr userDrawn="1"/>
          </p:nvSpPr>
          <p:spPr bwMode="auto">
            <a:xfrm>
              <a:off x="155212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7" name="Freeform 59"/>
            <p:cNvSpPr>
              <a:spLocks/>
            </p:cNvSpPr>
            <p:nvPr userDrawn="1"/>
          </p:nvSpPr>
          <p:spPr bwMode="auto">
            <a:xfrm>
              <a:off x="2380906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8" name="Freeform 60"/>
            <p:cNvSpPr>
              <a:spLocks/>
            </p:cNvSpPr>
            <p:nvPr userDrawn="1"/>
          </p:nvSpPr>
          <p:spPr bwMode="auto">
            <a:xfrm>
              <a:off x="2274182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9" name="Freeform 61"/>
            <p:cNvSpPr>
              <a:spLocks/>
            </p:cNvSpPr>
            <p:nvPr userDrawn="1"/>
          </p:nvSpPr>
          <p:spPr bwMode="auto">
            <a:xfrm>
              <a:off x="2139108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0" name="Freeform 62"/>
            <p:cNvSpPr>
              <a:spLocks/>
            </p:cNvSpPr>
            <p:nvPr userDrawn="1"/>
          </p:nvSpPr>
          <p:spPr bwMode="auto">
            <a:xfrm>
              <a:off x="2032383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1" name="Freeform 63"/>
            <p:cNvSpPr>
              <a:spLocks/>
            </p:cNvSpPr>
            <p:nvPr userDrawn="1"/>
          </p:nvSpPr>
          <p:spPr bwMode="auto">
            <a:xfrm>
              <a:off x="2861167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2" name="Freeform 64"/>
            <p:cNvSpPr>
              <a:spLocks/>
            </p:cNvSpPr>
            <p:nvPr userDrawn="1"/>
          </p:nvSpPr>
          <p:spPr bwMode="auto">
            <a:xfrm>
              <a:off x="275444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3" name="Freeform 65"/>
            <p:cNvSpPr>
              <a:spLocks/>
            </p:cNvSpPr>
            <p:nvPr userDrawn="1"/>
          </p:nvSpPr>
          <p:spPr bwMode="auto">
            <a:xfrm>
              <a:off x="262103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4" name="Freeform 66"/>
            <p:cNvSpPr>
              <a:spLocks/>
            </p:cNvSpPr>
            <p:nvPr userDrawn="1"/>
          </p:nvSpPr>
          <p:spPr bwMode="auto">
            <a:xfrm>
              <a:off x="2514312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5" name="Freeform 67"/>
            <p:cNvSpPr>
              <a:spLocks/>
            </p:cNvSpPr>
            <p:nvPr userDrawn="1"/>
          </p:nvSpPr>
          <p:spPr bwMode="auto">
            <a:xfrm>
              <a:off x="3341427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6" name="Freeform 68"/>
            <p:cNvSpPr>
              <a:spLocks/>
            </p:cNvSpPr>
            <p:nvPr userDrawn="1"/>
          </p:nvSpPr>
          <p:spPr bwMode="auto">
            <a:xfrm>
              <a:off x="323637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7" name="Freeform 69"/>
            <p:cNvSpPr>
              <a:spLocks/>
            </p:cNvSpPr>
            <p:nvPr userDrawn="1"/>
          </p:nvSpPr>
          <p:spPr bwMode="auto">
            <a:xfrm>
              <a:off x="3101297" y="5020099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8" name="Freeform 70"/>
            <p:cNvSpPr>
              <a:spLocks/>
            </p:cNvSpPr>
            <p:nvPr userDrawn="1"/>
          </p:nvSpPr>
          <p:spPr bwMode="auto">
            <a:xfrm>
              <a:off x="299457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9" name="Freeform 71"/>
            <p:cNvSpPr>
              <a:spLocks/>
            </p:cNvSpPr>
            <p:nvPr userDrawn="1"/>
          </p:nvSpPr>
          <p:spPr bwMode="auto">
            <a:xfrm>
              <a:off x="3823355" y="5020099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0" name="Freeform 72"/>
            <p:cNvSpPr>
              <a:spLocks/>
            </p:cNvSpPr>
            <p:nvPr userDrawn="1"/>
          </p:nvSpPr>
          <p:spPr bwMode="auto">
            <a:xfrm>
              <a:off x="371663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1" name="Freeform 73"/>
            <p:cNvSpPr>
              <a:spLocks/>
            </p:cNvSpPr>
            <p:nvPr userDrawn="1"/>
          </p:nvSpPr>
          <p:spPr bwMode="auto">
            <a:xfrm>
              <a:off x="3583225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2" name="Freeform 74"/>
            <p:cNvSpPr>
              <a:spLocks/>
            </p:cNvSpPr>
            <p:nvPr userDrawn="1"/>
          </p:nvSpPr>
          <p:spPr bwMode="auto">
            <a:xfrm>
              <a:off x="3476500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3" name="Freeform 75"/>
            <p:cNvSpPr>
              <a:spLocks/>
            </p:cNvSpPr>
            <p:nvPr userDrawn="1"/>
          </p:nvSpPr>
          <p:spPr bwMode="auto">
            <a:xfrm>
              <a:off x="4303616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4" name="Freeform 76"/>
            <p:cNvSpPr>
              <a:spLocks/>
            </p:cNvSpPr>
            <p:nvPr userDrawn="1"/>
          </p:nvSpPr>
          <p:spPr bwMode="auto">
            <a:xfrm>
              <a:off x="4198559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5" name="Freeform 77"/>
            <p:cNvSpPr>
              <a:spLocks/>
            </p:cNvSpPr>
            <p:nvPr userDrawn="1"/>
          </p:nvSpPr>
          <p:spPr bwMode="auto">
            <a:xfrm>
              <a:off x="4063485" y="5020099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6" name="Freeform 78"/>
            <p:cNvSpPr>
              <a:spLocks/>
            </p:cNvSpPr>
            <p:nvPr userDrawn="1"/>
          </p:nvSpPr>
          <p:spPr bwMode="auto">
            <a:xfrm>
              <a:off x="3956761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7" name="Freeform 79"/>
            <p:cNvSpPr>
              <a:spLocks/>
            </p:cNvSpPr>
            <p:nvPr userDrawn="1"/>
          </p:nvSpPr>
          <p:spPr bwMode="auto">
            <a:xfrm>
              <a:off x="443868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8" name="Freeform 80"/>
            <p:cNvSpPr>
              <a:spLocks/>
            </p:cNvSpPr>
            <p:nvPr userDrawn="1"/>
          </p:nvSpPr>
          <p:spPr bwMode="auto">
            <a:xfrm>
              <a:off x="491241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9" name="Freeform 81"/>
            <p:cNvSpPr>
              <a:spLocks/>
            </p:cNvSpPr>
            <p:nvPr userDrawn="1"/>
          </p:nvSpPr>
          <p:spPr bwMode="auto">
            <a:xfrm>
              <a:off x="4805693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0" name="Freeform 82"/>
            <p:cNvSpPr>
              <a:spLocks/>
            </p:cNvSpPr>
            <p:nvPr userDrawn="1"/>
          </p:nvSpPr>
          <p:spPr bwMode="auto">
            <a:xfrm>
              <a:off x="4670619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1" name="Freeform 83"/>
            <p:cNvSpPr>
              <a:spLocks/>
            </p:cNvSpPr>
            <p:nvPr userDrawn="1"/>
          </p:nvSpPr>
          <p:spPr bwMode="auto">
            <a:xfrm>
              <a:off x="4563895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2" name="Freeform 84"/>
            <p:cNvSpPr>
              <a:spLocks/>
            </p:cNvSpPr>
            <p:nvPr userDrawn="1"/>
          </p:nvSpPr>
          <p:spPr bwMode="auto">
            <a:xfrm>
              <a:off x="539267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3" name="Freeform 85"/>
            <p:cNvSpPr>
              <a:spLocks/>
            </p:cNvSpPr>
            <p:nvPr userDrawn="1"/>
          </p:nvSpPr>
          <p:spPr bwMode="auto">
            <a:xfrm>
              <a:off x="5285954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4" name="Freeform 86"/>
            <p:cNvSpPr>
              <a:spLocks/>
            </p:cNvSpPr>
            <p:nvPr userDrawn="1"/>
          </p:nvSpPr>
          <p:spPr bwMode="auto">
            <a:xfrm>
              <a:off x="5152548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5" name="Freeform 87"/>
            <p:cNvSpPr>
              <a:spLocks/>
            </p:cNvSpPr>
            <p:nvPr userDrawn="1"/>
          </p:nvSpPr>
          <p:spPr bwMode="auto">
            <a:xfrm>
              <a:off x="5045823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6" name="Freeform 88"/>
            <p:cNvSpPr>
              <a:spLocks/>
            </p:cNvSpPr>
            <p:nvPr userDrawn="1"/>
          </p:nvSpPr>
          <p:spPr bwMode="auto">
            <a:xfrm>
              <a:off x="5872939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7" name="Freeform 89"/>
            <p:cNvSpPr>
              <a:spLocks/>
            </p:cNvSpPr>
            <p:nvPr userDrawn="1"/>
          </p:nvSpPr>
          <p:spPr bwMode="auto">
            <a:xfrm>
              <a:off x="576788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8" name="Freeform 90"/>
            <p:cNvSpPr>
              <a:spLocks/>
            </p:cNvSpPr>
            <p:nvPr userDrawn="1"/>
          </p:nvSpPr>
          <p:spPr bwMode="auto">
            <a:xfrm>
              <a:off x="5632808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9" name="Freeform 91"/>
            <p:cNvSpPr>
              <a:spLocks/>
            </p:cNvSpPr>
            <p:nvPr userDrawn="1"/>
          </p:nvSpPr>
          <p:spPr bwMode="auto">
            <a:xfrm>
              <a:off x="5526084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0" name="Freeform 92"/>
            <p:cNvSpPr>
              <a:spLocks/>
            </p:cNvSpPr>
            <p:nvPr userDrawn="1"/>
          </p:nvSpPr>
          <p:spPr bwMode="auto">
            <a:xfrm>
              <a:off x="6354866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1" name="Freeform 93"/>
            <p:cNvSpPr>
              <a:spLocks/>
            </p:cNvSpPr>
            <p:nvPr userDrawn="1"/>
          </p:nvSpPr>
          <p:spPr bwMode="auto">
            <a:xfrm>
              <a:off x="624814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2" name="Freeform 94"/>
            <p:cNvSpPr>
              <a:spLocks/>
            </p:cNvSpPr>
            <p:nvPr userDrawn="1"/>
          </p:nvSpPr>
          <p:spPr bwMode="auto">
            <a:xfrm>
              <a:off x="611473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3" name="Freeform 95"/>
            <p:cNvSpPr>
              <a:spLocks/>
            </p:cNvSpPr>
            <p:nvPr userDrawn="1"/>
          </p:nvSpPr>
          <p:spPr bwMode="auto">
            <a:xfrm>
              <a:off x="600801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4" name="Freeform 96"/>
            <p:cNvSpPr>
              <a:spLocks/>
            </p:cNvSpPr>
            <p:nvPr userDrawn="1"/>
          </p:nvSpPr>
          <p:spPr bwMode="auto">
            <a:xfrm>
              <a:off x="6835127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5" name="Freeform 97"/>
            <p:cNvSpPr>
              <a:spLocks/>
            </p:cNvSpPr>
            <p:nvPr userDrawn="1"/>
          </p:nvSpPr>
          <p:spPr bwMode="auto">
            <a:xfrm>
              <a:off x="673007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6" name="Freeform 98"/>
            <p:cNvSpPr>
              <a:spLocks/>
            </p:cNvSpPr>
            <p:nvPr userDrawn="1"/>
          </p:nvSpPr>
          <p:spPr bwMode="auto">
            <a:xfrm>
              <a:off x="6594997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7" name="Freeform 99"/>
            <p:cNvSpPr>
              <a:spLocks/>
            </p:cNvSpPr>
            <p:nvPr userDrawn="1"/>
          </p:nvSpPr>
          <p:spPr bwMode="auto">
            <a:xfrm>
              <a:off x="648827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8" name="Freeform 100"/>
            <p:cNvSpPr>
              <a:spLocks/>
            </p:cNvSpPr>
            <p:nvPr userDrawn="1"/>
          </p:nvSpPr>
          <p:spPr bwMode="auto">
            <a:xfrm>
              <a:off x="7317056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9" name="Freeform 101"/>
            <p:cNvSpPr>
              <a:spLocks/>
            </p:cNvSpPr>
            <p:nvPr userDrawn="1"/>
          </p:nvSpPr>
          <p:spPr bwMode="auto">
            <a:xfrm>
              <a:off x="7210331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0" name="Freeform 102"/>
            <p:cNvSpPr>
              <a:spLocks/>
            </p:cNvSpPr>
            <p:nvPr userDrawn="1"/>
          </p:nvSpPr>
          <p:spPr bwMode="auto">
            <a:xfrm>
              <a:off x="7076925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1" name="Freeform 103"/>
            <p:cNvSpPr>
              <a:spLocks/>
            </p:cNvSpPr>
            <p:nvPr userDrawn="1"/>
          </p:nvSpPr>
          <p:spPr bwMode="auto">
            <a:xfrm>
              <a:off x="697020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2" name="Freeform 104"/>
            <p:cNvSpPr>
              <a:spLocks/>
            </p:cNvSpPr>
            <p:nvPr userDrawn="1"/>
          </p:nvSpPr>
          <p:spPr bwMode="auto">
            <a:xfrm>
              <a:off x="779898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3" name="Freeform 105"/>
            <p:cNvSpPr>
              <a:spLocks/>
            </p:cNvSpPr>
            <p:nvPr userDrawn="1"/>
          </p:nvSpPr>
          <p:spPr bwMode="auto">
            <a:xfrm>
              <a:off x="7690592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4" name="Freeform 106"/>
            <p:cNvSpPr>
              <a:spLocks/>
            </p:cNvSpPr>
            <p:nvPr userDrawn="1"/>
          </p:nvSpPr>
          <p:spPr bwMode="auto">
            <a:xfrm>
              <a:off x="755718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5" name="Freeform 107"/>
            <p:cNvSpPr>
              <a:spLocks/>
            </p:cNvSpPr>
            <p:nvPr userDrawn="1"/>
          </p:nvSpPr>
          <p:spPr bwMode="auto">
            <a:xfrm>
              <a:off x="745046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6" name="Freeform 108"/>
            <p:cNvSpPr>
              <a:spLocks/>
            </p:cNvSpPr>
            <p:nvPr userDrawn="1"/>
          </p:nvSpPr>
          <p:spPr bwMode="auto">
            <a:xfrm>
              <a:off x="8279244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7" name="Freeform 109"/>
            <p:cNvSpPr>
              <a:spLocks/>
            </p:cNvSpPr>
            <p:nvPr userDrawn="1"/>
          </p:nvSpPr>
          <p:spPr bwMode="auto">
            <a:xfrm>
              <a:off x="817251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8" name="Freeform 110"/>
            <p:cNvSpPr>
              <a:spLocks/>
            </p:cNvSpPr>
            <p:nvPr userDrawn="1"/>
          </p:nvSpPr>
          <p:spPr bwMode="auto">
            <a:xfrm>
              <a:off x="803911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9" name="Freeform 111"/>
            <p:cNvSpPr>
              <a:spLocks/>
            </p:cNvSpPr>
            <p:nvPr userDrawn="1"/>
          </p:nvSpPr>
          <p:spPr bwMode="auto">
            <a:xfrm>
              <a:off x="793238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0" name="Freeform 112"/>
            <p:cNvSpPr>
              <a:spLocks/>
            </p:cNvSpPr>
            <p:nvPr userDrawn="1"/>
          </p:nvSpPr>
          <p:spPr bwMode="auto">
            <a:xfrm>
              <a:off x="8759504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1" name="Freeform 113"/>
            <p:cNvSpPr>
              <a:spLocks/>
            </p:cNvSpPr>
            <p:nvPr userDrawn="1"/>
          </p:nvSpPr>
          <p:spPr bwMode="auto">
            <a:xfrm>
              <a:off x="8652780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2" name="Freeform 114"/>
            <p:cNvSpPr>
              <a:spLocks/>
            </p:cNvSpPr>
            <p:nvPr userDrawn="1"/>
          </p:nvSpPr>
          <p:spPr bwMode="auto">
            <a:xfrm>
              <a:off x="851937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3" name="Freeform 115"/>
            <p:cNvSpPr>
              <a:spLocks/>
            </p:cNvSpPr>
            <p:nvPr userDrawn="1"/>
          </p:nvSpPr>
          <p:spPr bwMode="auto">
            <a:xfrm>
              <a:off x="841265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4" name="Freeform 116"/>
            <p:cNvSpPr>
              <a:spLocks/>
            </p:cNvSpPr>
            <p:nvPr userDrawn="1"/>
          </p:nvSpPr>
          <p:spPr bwMode="auto">
            <a:xfrm>
              <a:off x="900130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5" name="Freeform 117"/>
            <p:cNvSpPr>
              <a:spLocks/>
            </p:cNvSpPr>
            <p:nvPr userDrawn="1"/>
          </p:nvSpPr>
          <p:spPr bwMode="auto">
            <a:xfrm>
              <a:off x="889457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6" name="Freeform 118"/>
            <p:cNvSpPr>
              <a:spLocks/>
            </p:cNvSpPr>
            <p:nvPr userDrawn="1"/>
          </p:nvSpPr>
          <p:spPr bwMode="auto">
            <a:xfrm>
              <a:off x="455055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7" name="Freeform 119"/>
            <p:cNvSpPr>
              <a:spLocks/>
            </p:cNvSpPr>
            <p:nvPr userDrawn="1"/>
          </p:nvSpPr>
          <p:spPr bwMode="auto">
            <a:xfrm>
              <a:off x="5032483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8" name="Freeform 120"/>
            <p:cNvSpPr>
              <a:spLocks/>
            </p:cNvSpPr>
            <p:nvPr userDrawn="1"/>
          </p:nvSpPr>
          <p:spPr bwMode="auto">
            <a:xfrm>
              <a:off x="492575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9" name="Freeform 121"/>
            <p:cNvSpPr>
              <a:spLocks/>
            </p:cNvSpPr>
            <p:nvPr userDrawn="1"/>
          </p:nvSpPr>
          <p:spPr bwMode="auto">
            <a:xfrm>
              <a:off x="479068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0" name="Freeform 122"/>
            <p:cNvSpPr>
              <a:spLocks/>
            </p:cNvSpPr>
            <p:nvPr userDrawn="1"/>
          </p:nvSpPr>
          <p:spPr bwMode="auto">
            <a:xfrm>
              <a:off x="468396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1" name="Freeform 123"/>
            <p:cNvSpPr>
              <a:spLocks/>
            </p:cNvSpPr>
            <p:nvPr userDrawn="1"/>
          </p:nvSpPr>
          <p:spPr bwMode="auto">
            <a:xfrm>
              <a:off x="5512743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2" name="Freeform 124"/>
            <p:cNvSpPr>
              <a:spLocks/>
            </p:cNvSpPr>
            <p:nvPr userDrawn="1"/>
          </p:nvSpPr>
          <p:spPr bwMode="auto">
            <a:xfrm>
              <a:off x="540601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3" name="Freeform 125"/>
            <p:cNvSpPr>
              <a:spLocks/>
            </p:cNvSpPr>
            <p:nvPr userDrawn="1"/>
          </p:nvSpPr>
          <p:spPr bwMode="auto">
            <a:xfrm>
              <a:off x="5272613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4" name="Freeform 126"/>
            <p:cNvSpPr>
              <a:spLocks/>
            </p:cNvSpPr>
            <p:nvPr userDrawn="1"/>
          </p:nvSpPr>
          <p:spPr bwMode="auto">
            <a:xfrm>
              <a:off x="516588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5" name="Freeform 127"/>
            <p:cNvSpPr>
              <a:spLocks/>
            </p:cNvSpPr>
            <p:nvPr userDrawn="1"/>
          </p:nvSpPr>
          <p:spPr bwMode="auto">
            <a:xfrm>
              <a:off x="5994671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6" name="Freeform 128"/>
            <p:cNvSpPr>
              <a:spLocks/>
            </p:cNvSpPr>
            <p:nvPr userDrawn="1"/>
          </p:nvSpPr>
          <p:spPr bwMode="auto">
            <a:xfrm>
              <a:off x="588794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7" name="Freeform 129"/>
            <p:cNvSpPr>
              <a:spLocks/>
            </p:cNvSpPr>
            <p:nvPr userDrawn="1"/>
          </p:nvSpPr>
          <p:spPr bwMode="auto">
            <a:xfrm>
              <a:off x="5752874" y="5020099"/>
              <a:ext cx="146746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8" name="Freeform 130"/>
            <p:cNvSpPr>
              <a:spLocks/>
            </p:cNvSpPr>
            <p:nvPr userDrawn="1"/>
          </p:nvSpPr>
          <p:spPr bwMode="auto">
            <a:xfrm>
              <a:off x="5646149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9" name="Freeform 131"/>
            <p:cNvSpPr>
              <a:spLocks/>
            </p:cNvSpPr>
            <p:nvPr userDrawn="1"/>
          </p:nvSpPr>
          <p:spPr bwMode="auto">
            <a:xfrm>
              <a:off x="6474931" y="5020099"/>
              <a:ext cx="146746" cy="123400"/>
            </a:xfrm>
            <a:custGeom>
              <a:avLst/>
              <a:gdLst>
                <a:gd name="T0" fmla="*/ 395 w 792"/>
                <a:gd name="T1" fmla="*/ 267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0" name="Freeform 132"/>
            <p:cNvSpPr>
              <a:spLocks/>
            </p:cNvSpPr>
            <p:nvPr userDrawn="1"/>
          </p:nvSpPr>
          <p:spPr bwMode="auto">
            <a:xfrm>
              <a:off x="6368207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1" name="Freeform 133"/>
            <p:cNvSpPr>
              <a:spLocks/>
            </p:cNvSpPr>
            <p:nvPr userDrawn="1"/>
          </p:nvSpPr>
          <p:spPr bwMode="auto">
            <a:xfrm>
              <a:off x="6234801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2" name="Freeform 134"/>
            <p:cNvSpPr>
              <a:spLocks/>
            </p:cNvSpPr>
            <p:nvPr userDrawn="1"/>
          </p:nvSpPr>
          <p:spPr bwMode="auto">
            <a:xfrm>
              <a:off x="6128077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3" name="Freeform 135"/>
            <p:cNvSpPr>
              <a:spLocks/>
            </p:cNvSpPr>
            <p:nvPr userDrawn="1"/>
          </p:nvSpPr>
          <p:spPr bwMode="auto">
            <a:xfrm>
              <a:off x="6956860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4" name="Freeform 136"/>
            <p:cNvSpPr>
              <a:spLocks/>
            </p:cNvSpPr>
            <p:nvPr userDrawn="1"/>
          </p:nvSpPr>
          <p:spPr bwMode="auto">
            <a:xfrm>
              <a:off x="6850136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5" name="Freeform 137"/>
            <p:cNvSpPr>
              <a:spLocks/>
            </p:cNvSpPr>
            <p:nvPr userDrawn="1"/>
          </p:nvSpPr>
          <p:spPr bwMode="auto">
            <a:xfrm>
              <a:off x="6715062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6" name="Freeform 138"/>
            <p:cNvSpPr>
              <a:spLocks/>
            </p:cNvSpPr>
            <p:nvPr userDrawn="1"/>
          </p:nvSpPr>
          <p:spPr bwMode="auto">
            <a:xfrm>
              <a:off x="6608337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7" name="Freeform 139"/>
            <p:cNvSpPr>
              <a:spLocks/>
            </p:cNvSpPr>
            <p:nvPr userDrawn="1"/>
          </p:nvSpPr>
          <p:spPr bwMode="auto">
            <a:xfrm>
              <a:off x="7437121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8" name="Freeform 140"/>
            <p:cNvSpPr>
              <a:spLocks/>
            </p:cNvSpPr>
            <p:nvPr userDrawn="1"/>
          </p:nvSpPr>
          <p:spPr bwMode="auto">
            <a:xfrm>
              <a:off x="733039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9" name="Freeform 141"/>
            <p:cNvSpPr>
              <a:spLocks/>
            </p:cNvSpPr>
            <p:nvPr userDrawn="1"/>
          </p:nvSpPr>
          <p:spPr bwMode="auto">
            <a:xfrm>
              <a:off x="7196990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0" name="Freeform 142"/>
            <p:cNvSpPr>
              <a:spLocks/>
            </p:cNvSpPr>
            <p:nvPr userDrawn="1"/>
          </p:nvSpPr>
          <p:spPr bwMode="auto">
            <a:xfrm>
              <a:off x="709026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1" name="Freeform 143"/>
            <p:cNvSpPr>
              <a:spLocks/>
            </p:cNvSpPr>
            <p:nvPr userDrawn="1"/>
          </p:nvSpPr>
          <p:spPr bwMode="auto">
            <a:xfrm>
              <a:off x="7917381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2" name="Freeform 144"/>
            <p:cNvSpPr>
              <a:spLocks/>
            </p:cNvSpPr>
            <p:nvPr userDrawn="1"/>
          </p:nvSpPr>
          <p:spPr bwMode="auto">
            <a:xfrm>
              <a:off x="781232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3" name="Freeform 145"/>
            <p:cNvSpPr>
              <a:spLocks/>
            </p:cNvSpPr>
            <p:nvPr userDrawn="1"/>
          </p:nvSpPr>
          <p:spPr bwMode="auto">
            <a:xfrm>
              <a:off x="7677251" y="5020099"/>
              <a:ext cx="146746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4" name="Freeform 146"/>
            <p:cNvSpPr>
              <a:spLocks/>
            </p:cNvSpPr>
            <p:nvPr userDrawn="1"/>
          </p:nvSpPr>
          <p:spPr bwMode="auto">
            <a:xfrm>
              <a:off x="757052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5" name="Freeform 147"/>
            <p:cNvSpPr>
              <a:spLocks/>
            </p:cNvSpPr>
            <p:nvPr userDrawn="1"/>
          </p:nvSpPr>
          <p:spPr bwMode="auto">
            <a:xfrm>
              <a:off x="8399309" y="5020099"/>
              <a:ext cx="145079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6" name="Freeform 148"/>
            <p:cNvSpPr>
              <a:spLocks/>
            </p:cNvSpPr>
            <p:nvPr userDrawn="1"/>
          </p:nvSpPr>
          <p:spPr bwMode="auto">
            <a:xfrm>
              <a:off x="829258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7" name="Freeform 149"/>
            <p:cNvSpPr>
              <a:spLocks/>
            </p:cNvSpPr>
            <p:nvPr userDrawn="1"/>
          </p:nvSpPr>
          <p:spPr bwMode="auto">
            <a:xfrm>
              <a:off x="8159179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8" name="Freeform 150"/>
            <p:cNvSpPr>
              <a:spLocks/>
            </p:cNvSpPr>
            <p:nvPr userDrawn="1"/>
          </p:nvSpPr>
          <p:spPr bwMode="auto">
            <a:xfrm>
              <a:off x="8052454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9" name="Freeform 151"/>
            <p:cNvSpPr>
              <a:spLocks/>
            </p:cNvSpPr>
            <p:nvPr userDrawn="1"/>
          </p:nvSpPr>
          <p:spPr bwMode="auto">
            <a:xfrm>
              <a:off x="8879570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0" name="Freeform 152"/>
            <p:cNvSpPr>
              <a:spLocks/>
            </p:cNvSpPr>
            <p:nvPr userDrawn="1"/>
          </p:nvSpPr>
          <p:spPr bwMode="auto">
            <a:xfrm>
              <a:off x="8774513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1" name="Freeform 153"/>
            <p:cNvSpPr>
              <a:spLocks/>
            </p:cNvSpPr>
            <p:nvPr userDrawn="1"/>
          </p:nvSpPr>
          <p:spPr bwMode="auto">
            <a:xfrm>
              <a:off x="8639439" y="5020099"/>
              <a:ext cx="146746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2" name="Freeform 154"/>
            <p:cNvSpPr>
              <a:spLocks/>
            </p:cNvSpPr>
            <p:nvPr userDrawn="1"/>
          </p:nvSpPr>
          <p:spPr bwMode="auto">
            <a:xfrm>
              <a:off x="8532715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3" name="Freeform 155"/>
            <p:cNvSpPr>
              <a:spLocks/>
            </p:cNvSpPr>
            <p:nvPr userDrawn="1"/>
          </p:nvSpPr>
          <p:spPr bwMode="auto">
            <a:xfrm>
              <a:off x="901464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4" name="Freeform 156"/>
            <p:cNvSpPr>
              <a:spLocks/>
            </p:cNvSpPr>
            <p:nvPr userDrawn="1"/>
          </p:nvSpPr>
          <p:spPr bwMode="auto">
            <a:xfrm>
              <a:off x="33646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1575" y="60741"/>
            <a:ext cx="11403885" cy="642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74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653617" y="6473952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>
              <a:defRPr lang="en-US" sz="1067" b="1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fld id="{7BD4C4E9-31D3-4745-A4A1-42769EE3C6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 rot="5400000">
            <a:off x="-255007" y="409627"/>
            <a:ext cx="916756" cy="92792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N" sz="2400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179257" y="6394495"/>
            <a:ext cx="1520652" cy="336507"/>
            <a:chOff x="7508322" y="4824425"/>
            <a:chExt cx="1011451" cy="223825"/>
          </a:xfrm>
        </p:grpSpPr>
        <p:grpSp>
          <p:nvGrpSpPr>
            <p:cNvPr id="230" name="Group 229"/>
            <p:cNvGrpSpPr/>
            <p:nvPr userDrawn="1"/>
          </p:nvGrpSpPr>
          <p:grpSpPr>
            <a:xfrm>
              <a:off x="7990085" y="4824425"/>
              <a:ext cx="529688" cy="223824"/>
              <a:chOff x="1323430" y="208452"/>
              <a:chExt cx="838843" cy="354460"/>
            </a:xfrm>
            <a:solidFill>
              <a:srgbClr val="007DC5"/>
            </a:solidFill>
          </p:grpSpPr>
          <p:sp>
            <p:nvSpPr>
              <p:cNvPr id="234" name="Freeform 233"/>
              <p:cNvSpPr>
                <a:spLocks noEditPoints="1"/>
              </p:cNvSpPr>
              <p:nvPr userDrawn="1"/>
            </p:nvSpPr>
            <p:spPr bwMode="auto">
              <a:xfrm>
                <a:off x="1478162" y="472445"/>
                <a:ext cx="525842" cy="90467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35" name="Freeform 234"/>
              <p:cNvSpPr>
                <a:spLocks noEditPoints="1"/>
              </p:cNvSpPr>
              <p:nvPr userDrawn="1"/>
            </p:nvSpPr>
            <p:spPr bwMode="auto">
              <a:xfrm>
                <a:off x="1323430" y="339059"/>
                <a:ext cx="838843" cy="90467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36" name="Freeform 235"/>
              <p:cNvSpPr>
                <a:spLocks noEditPoints="1"/>
              </p:cNvSpPr>
              <p:nvPr userDrawn="1"/>
            </p:nvSpPr>
            <p:spPr bwMode="auto">
              <a:xfrm>
                <a:off x="1562183" y="208452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cxnSp>
          <p:nvCxnSpPr>
            <p:cNvPr id="233" name="Straight Connector 232"/>
            <p:cNvCxnSpPr/>
            <p:nvPr/>
          </p:nvCxnSpPr>
          <p:spPr>
            <a:xfrm>
              <a:off x="7921032" y="4824724"/>
              <a:ext cx="0" cy="221431"/>
            </a:xfrm>
            <a:prstGeom prst="line">
              <a:avLst/>
            </a:prstGeom>
            <a:solidFill>
              <a:schemeClr val="tx1"/>
            </a:solidFill>
            <a:ln w="9525">
              <a:solidFill>
                <a:srgbClr val="007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8322" y="4830417"/>
              <a:ext cx="343657" cy="2178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212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377" rtl="0" eaLnBrk="1" latinLnBrk="0" hangingPunct="1">
        <a:spcBef>
          <a:spcPct val="0"/>
        </a:spcBef>
        <a:buNone/>
        <a:defRPr sz="2800" kern="1200">
          <a:solidFill>
            <a:srgbClr val="724698"/>
          </a:solidFill>
          <a:latin typeface="+mn-lt"/>
          <a:ea typeface="+mj-ea"/>
          <a:cs typeface="Calibri Light" panose="020F0302020204030204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Wingdings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Myriad Pro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Courier New" pitchFamily="49" charset="0"/>
        <a:buChar char="o"/>
        <a:defRPr sz="1867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 pitchFamily="34" charset="0"/>
        <a:buChar char="•"/>
        <a:defRPr sz="16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620">
          <p15:clr>
            <a:srgbClr val="F26B43"/>
          </p15:clr>
        </p15:guide>
        <p15:guide id="3" pos="5642">
          <p15:clr>
            <a:srgbClr val="F26B43"/>
          </p15:clr>
        </p15:guide>
        <p15:guide id="4" pos="11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2939">
          <p15:clr>
            <a:srgbClr val="F26B43"/>
          </p15:clr>
        </p15:guide>
        <p15:guide id="7" pos="2880">
          <p15:clr>
            <a:srgbClr val="F26B43"/>
          </p15:clr>
        </p15:guide>
        <p15:guide id="8" orient="horz" pos="14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75960" y="2649736"/>
            <a:ext cx="5282621" cy="7386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ts val="100"/>
              </a:spcBef>
              <a:buNone/>
              <a:defRPr sz="2400">
                <a:solidFill>
                  <a:srgbClr val="724698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sz="3200"/>
              <a:t>Thank You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475960" y="3393506"/>
            <a:ext cx="5467061" cy="71967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N" sz="2400">
              <a:solidFill>
                <a:prstClr val="white"/>
              </a:solidFill>
            </a:endParaRPr>
          </a:p>
        </p:txBody>
      </p:sp>
      <p:grpSp>
        <p:nvGrpSpPr>
          <p:cNvPr id="191" name="Group 190"/>
          <p:cNvGrpSpPr/>
          <p:nvPr userDrawn="1"/>
        </p:nvGrpSpPr>
        <p:grpSpPr>
          <a:xfrm>
            <a:off x="-18522" y="6511145"/>
            <a:ext cx="12229043" cy="346855"/>
            <a:chOff x="-25400" y="4883358"/>
            <a:chExt cx="9171782" cy="260141"/>
          </a:xfrm>
          <a:gradFill flip="none" rotWithShape="1">
            <a:gsLst>
              <a:gs pos="0">
                <a:schemeClr val="bg1">
                  <a:shade val="67500"/>
                  <a:satMod val="115000"/>
                  <a:alpha val="80000"/>
                </a:schemeClr>
              </a:gs>
              <a:gs pos="51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192" name="Freeform 5"/>
            <p:cNvSpPr>
              <a:spLocks/>
            </p:cNvSpPr>
            <p:nvPr userDrawn="1"/>
          </p:nvSpPr>
          <p:spPr bwMode="auto">
            <a:xfrm>
              <a:off x="22973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3" name="Freeform 6"/>
            <p:cNvSpPr>
              <a:spLocks/>
            </p:cNvSpPr>
            <p:nvPr userDrawn="1"/>
          </p:nvSpPr>
          <p:spPr bwMode="auto">
            <a:xfrm>
              <a:off x="94665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4" name="Freeform 7"/>
            <p:cNvSpPr>
              <a:spLocks/>
            </p:cNvSpPr>
            <p:nvPr userDrawn="1"/>
          </p:nvSpPr>
          <p:spPr bwMode="auto">
            <a:xfrm>
              <a:off x="-12059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5" name="Freeform 8"/>
            <p:cNvSpPr>
              <a:spLocks/>
            </p:cNvSpPr>
            <p:nvPr userDrawn="1"/>
          </p:nvSpPr>
          <p:spPr bwMode="auto">
            <a:xfrm>
              <a:off x="81672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6" name="Freeform 9"/>
            <p:cNvSpPr>
              <a:spLocks/>
            </p:cNvSpPr>
            <p:nvPr userDrawn="1"/>
          </p:nvSpPr>
          <p:spPr bwMode="auto">
            <a:xfrm>
              <a:off x="710000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7" name="Freeform 10"/>
            <p:cNvSpPr>
              <a:spLocks/>
            </p:cNvSpPr>
            <p:nvPr userDrawn="1"/>
          </p:nvSpPr>
          <p:spPr bwMode="auto">
            <a:xfrm>
              <a:off x="576594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8" name="Freeform 11"/>
            <p:cNvSpPr>
              <a:spLocks/>
            </p:cNvSpPr>
            <p:nvPr userDrawn="1"/>
          </p:nvSpPr>
          <p:spPr bwMode="auto">
            <a:xfrm>
              <a:off x="46986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9" name="Freeform 12"/>
            <p:cNvSpPr>
              <a:spLocks/>
            </p:cNvSpPr>
            <p:nvPr userDrawn="1"/>
          </p:nvSpPr>
          <p:spPr bwMode="auto">
            <a:xfrm>
              <a:off x="1296985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0" name="Freeform 13"/>
            <p:cNvSpPr>
              <a:spLocks/>
            </p:cNvSpPr>
            <p:nvPr userDrawn="1"/>
          </p:nvSpPr>
          <p:spPr bwMode="auto">
            <a:xfrm>
              <a:off x="119192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1" name="Freeform 14"/>
            <p:cNvSpPr>
              <a:spLocks/>
            </p:cNvSpPr>
            <p:nvPr userDrawn="1"/>
          </p:nvSpPr>
          <p:spPr bwMode="auto">
            <a:xfrm>
              <a:off x="1056854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2" name="Freeform 15"/>
            <p:cNvSpPr>
              <a:spLocks/>
            </p:cNvSpPr>
            <p:nvPr userDrawn="1"/>
          </p:nvSpPr>
          <p:spPr bwMode="auto">
            <a:xfrm>
              <a:off x="950130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3" name="Freeform 16"/>
            <p:cNvSpPr>
              <a:spLocks/>
            </p:cNvSpPr>
            <p:nvPr userDrawn="1"/>
          </p:nvSpPr>
          <p:spPr bwMode="auto">
            <a:xfrm>
              <a:off x="1778912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4" name="Freeform 17"/>
            <p:cNvSpPr>
              <a:spLocks/>
            </p:cNvSpPr>
            <p:nvPr userDrawn="1"/>
          </p:nvSpPr>
          <p:spPr bwMode="auto">
            <a:xfrm>
              <a:off x="167218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5" name="Freeform 18"/>
            <p:cNvSpPr>
              <a:spLocks/>
            </p:cNvSpPr>
            <p:nvPr userDrawn="1"/>
          </p:nvSpPr>
          <p:spPr bwMode="auto">
            <a:xfrm>
              <a:off x="153878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6" name="Freeform 19"/>
            <p:cNvSpPr>
              <a:spLocks/>
            </p:cNvSpPr>
            <p:nvPr userDrawn="1"/>
          </p:nvSpPr>
          <p:spPr bwMode="auto">
            <a:xfrm>
              <a:off x="143205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7" name="Freeform 20"/>
            <p:cNvSpPr>
              <a:spLocks/>
            </p:cNvSpPr>
            <p:nvPr userDrawn="1"/>
          </p:nvSpPr>
          <p:spPr bwMode="auto">
            <a:xfrm>
              <a:off x="2259173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8" name="Freeform 21"/>
            <p:cNvSpPr>
              <a:spLocks/>
            </p:cNvSpPr>
            <p:nvPr userDrawn="1"/>
          </p:nvSpPr>
          <p:spPr bwMode="auto">
            <a:xfrm>
              <a:off x="215411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9" name="Freeform 22"/>
            <p:cNvSpPr>
              <a:spLocks/>
            </p:cNvSpPr>
            <p:nvPr userDrawn="1"/>
          </p:nvSpPr>
          <p:spPr bwMode="auto">
            <a:xfrm>
              <a:off x="201904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0" name="Freeform 23"/>
            <p:cNvSpPr>
              <a:spLocks/>
            </p:cNvSpPr>
            <p:nvPr userDrawn="1"/>
          </p:nvSpPr>
          <p:spPr bwMode="auto">
            <a:xfrm>
              <a:off x="191231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1" name="Freeform 24"/>
            <p:cNvSpPr>
              <a:spLocks/>
            </p:cNvSpPr>
            <p:nvPr userDrawn="1"/>
          </p:nvSpPr>
          <p:spPr bwMode="auto">
            <a:xfrm>
              <a:off x="2741102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2" name="Freeform 25"/>
            <p:cNvSpPr>
              <a:spLocks/>
            </p:cNvSpPr>
            <p:nvPr userDrawn="1"/>
          </p:nvSpPr>
          <p:spPr bwMode="auto">
            <a:xfrm>
              <a:off x="2634377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3" name="Freeform 26"/>
            <p:cNvSpPr>
              <a:spLocks/>
            </p:cNvSpPr>
            <p:nvPr userDrawn="1"/>
          </p:nvSpPr>
          <p:spPr bwMode="auto">
            <a:xfrm>
              <a:off x="2500971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4" name="Freeform 27"/>
            <p:cNvSpPr>
              <a:spLocks/>
            </p:cNvSpPr>
            <p:nvPr userDrawn="1"/>
          </p:nvSpPr>
          <p:spPr bwMode="auto">
            <a:xfrm>
              <a:off x="239424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5" name="Freeform 28"/>
            <p:cNvSpPr>
              <a:spLocks/>
            </p:cNvSpPr>
            <p:nvPr userDrawn="1"/>
          </p:nvSpPr>
          <p:spPr bwMode="auto">
            <a:xfrm>
              <a:off x="322302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6" name="Freeform 29"/>
            <p:cNvSpPr>
              <a:spLocks/>
            </p:cNvSpPr>
            <p:nvPr userDrawn="1"/>
          </p:nvSpPr>
          <p:spPr bwMode="auto">
            <a:xfrm>
              <a:off x="3114638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7" name="Freeform 30"/>
            <p:cNvSpPr>
              <a:spLocks/>
            </p:cNvSpPr>
            <p:nvPr userDrawn="1"/>
          </p:nvSpPr>
          <p:spPr bwMode="auto">
            <a:xfrm>
              <a:off x="298123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8" name="Freeform 31"/>
            <p:cNvSpPr>
              <a:spLocks/>
            </p:cNvSpPr>
            <p:nvPr userDrawn="1"/>
          </p:nvSpPr>
          <p:spPr bwMode="auto">
            <a:xfrm>
              <a:off x="287450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9" name="Freeform 32"/>
            <p:cNvSpPr>
              <a:spLocks/>
            </p:cNvSpPr>
            <p:nvPr userDrawn="1"/>
          </p:nvSpPr>
          <p:spPr bwMode="auto">
            <a:xfrm>
              <a:off x="3703290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0" name="Freeform 33"/>
            <p:cNvSpPr>
              <a:spLocks/>
            </p:cNvSpPr>
            <p:nvPr userDrawn="1"/>
          </p:nvSpPr>
          <p:spPr bwMode="auto">
            <a:xfrm>
              <a:off x="3596565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1" name="Freeform 34"/>
            <p:cNvSpPr>
              <a:spLocks/>
            </p:cNvSpPr>
            <p:nvPr userDrawn="1"/>
          </p:nvSpPr>
          <p:spPr bwMode="auto">
            <a:xfrm>
              <a:off x="346316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2" name="Freeform 35"/>
            <p:cNvSpPr>
              <a:spLocks/>
            </p:cNvSpPr>
            <p:nvPr userDrawn="1"/>
          </p:nvSpPr>
          <p:spPr bwMode="auto">
            <a:xfrm>
              <a:off x="3356435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3" name="Freeform 36"/>
            <p:cNvSpPr>
              <a:spLocks/>
            </p:cNvSpPr>
            <p:nvPr userDrawn="1"/>
          </p:nvSpPr>
          <p:spPr bwMode="auto">
            <a:xfrm>
              <a:off x="4183551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4" name="Freeform 37"/>
            <p:cNvSpPr>
              <a:spLocks/>
            </p:cNvSpPr>
            <p:nvPr userDrawn="1"/>
          </p:nvSpPr>
          <p:spPr bwMode="auto">
            <a:xfrm>
              <a:off x="4076826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5" name="Freeform 38"/>
            <p:cNvSpPr>
              <a:spLocks/>
            </p:cNvSpPr>
            <p:nvPr userDrawn="1"/>
          </p:nvSpPr>
          <p:spPr bwMode="auto">
            <a:xfrm>
              <a:off x="394342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6" name="Freeform 39"/>
            <p:cNvSpPr>
              <a:spLocks/>
            </p:cNvSpPr>
            <p:nvPr userDrawn="1"/>
          </p:nvSpPr>
          <p:spPr bwMode="auto">
            <a:xfrm>
              <a:off x="383669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7" name="Freeform 40"/>
            <p:cNvSpPr>
              <a:spLocks/>
            </p:cNvSpPr>
            <p:nvPr userDrawn="1"/>
          </p:nvSpPr>
          <p:spPr bwMode="auto">
            <a:xfrm>
              <a:off x="442534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8" name="Freeform 41"/>
            <p:cNvSpPr>
              <a:spLocks/>
            </p:cNvSpPr>
            <p:nvPr userDrawn="1"/>
          </p:nvSpPr>
          <p:spPr bwMode="auto">
            <a:xfrm>
              <a:off x="4318624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9" name="Freeform 42"/>
            <p:cNvSpPr>
              <a:spLocks/>
            </p:cNvSpPr>
            <p:nvPr userDrawn="1"/>
          </p:nvSpPr>
          <p:spPr bwMode="auto">
            <a:xfrm>
              <a:off x="-2540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0" name="Freeform 43"/>
            <p:cNvSpPr>
              <a:spLocks/>
            </p:cNvSpPr>
            <p:nvPr userDrawn="1"/>
          </p:nvSpPr>
          <p:spPr bwMode="auto">
            <a:xfrm>
              <a:off x="456529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1" name="Freeform 44"/>
            <p:cNvSpPr>
              <a:spLocks/>
            </p:cNvSpPr>
            <p:nvPr userDrawn="1"/>
          </p:nvSpPr>
          <p:spPr bwMode="auto">
            <a:xfrm>
              <a:off x="34980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2" name="Freeform 45"/>
            <p:cNvSpPr>
              <a:spLocks/>
            </p:cNvSpPr>
            <p:nvPr userDrawn="1"/>
          </p:nvSpPr>
          <p:spPr bwMode="auto">
            <a:xfrm>
              <a:off x="21473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3" name="Freeform 46"/>
            <p:cNvSpPr>
              <a:spLocks/>
            </p:cNvSpPr>
            <p:nvPr userDrawn="1"/>
          </p:nvSpPr>
          <p:spPr bwMode="auto">
            <a:xfrm>
              <a:off x="10800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4" name="Freeform 47"/>
            <p:cNvSpPr>
              <a:spLocks/>
            </p:cNvSpPr>
            <p:nvPr userDrawn="1"/>
          </p:nvSpPr>
          <p:spPr bwMode="auto">
            <a:xfrm>
              <a:off x="936789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5" name="Freeform 48"/>
            <p:cNvSpPr>
              <a:spLocks/>
            </p:cNvSpPr>
            <p:nvPr userDrawn="1"/>
          </p:nvSpPr>
          <p:spPr bwMode="auto">
            <a:xfrm>
              <a:off x="830065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6" name="Freeform 49"/>
            <p:cNvSpPr>
              <a:spLocks/>
            </p:cNvSpPr>
            <p:nvPr userDrawn="1"/>
          </p:nvSpPr>
          <p:spPr bwMode="auto">
            <a:xfrm>
              <a:off x="696659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7" name="Freeform 50"/>
            <p:cNvSpPr>
              <a:spLocks/>
            </p:cNvSpPr>
            <p:nvPr userDrawn="1"/>
          </p:nvSpPr>
          <p:spPr bwMode="auto">
            <a:xfrm>
              <a:off x="58993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8" name="Freeform 51"/>
            <p:cNvSpPr>
              <a:spLocks/>
            </p:cNvSpPr>
            <p:nvPr userDrawn="1"/>
          </p:nvSpPr>
          <p:spPr bwMode="auto">
            <a:xfrm>
              <a:off x="1418717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9" name="Freeform 52"/>
            <p:cNvSpPr>
              <a:spLocks/>
            </p:cNvSpPr>
            <p:nvPr userDrawn="1"/>
          </p:nvSpPr>
          <p:spPr bwMode="auto">
            <a:xfrm>
              <a:off x="131199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0" name="Freeform 53"/>
            <p:cNvSpPr>
              <a:spLocks/>
            </p:cNvSpPr>
            <p:nvPr userDrawn="1"/>
          </p:nvSpPr>
          <p:spPr bwMode="auto">
            <a:xfrm>
              <a:off x="1176920" y="5020099"/>
              <a:ext cx="146746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1" name="Freeform 54"/>
            <p:cNvSpPr>
              <a:spLocks/>
            </p:cNvSpPr>
            <p:nvPr userDrawn="1"/>
          </p:nvSpPr>
          <p:spPr bwMode="auto">
            <a:xfrm>
              <a:off x="1070195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2" name="Freeform 55"/>
            <p:cNvSpPr>
              <a:spLocks/>
            </p:cNvSpPr>
            <p:nvPr userDrawn="1"/>
          </p:nvSpPr>
          <p:spPr bwMode="auto">
            <a:xfrm>
              <a:off x="1898978" y="5020099"/>
              <a:ext cx="146746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3" name="Freeform 56"/>
            <p:cNvSpPr>
              <a:spLocks/>
            </p:cNvSpPr>
            <p:nvPr userDrawn="1"/>
          </p:nvSpPr>
          <p:spPr bwMode="auto">
            <a:xfrm>
              <a:off x="179225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4" name="Freeform 57"/>
            <p:cNvSpPr>
              <a:spLocks/>
            </p:cNvSpPr>
            <p:nvPr userDrawn="1"/>
          </p:nvSpPr>
          <p:spPr bwMode="auto">
            <a:xfrm>
              <a:off x="165884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5" name="Freeform 58"/>
            <p:cNvSpPr>
              <a:spLocks/>
            </p:cNvSpPr>
            <p:nvPr userDrawn="1"/>
          </p:nvSpPr>
          <p:spPr bwMode="auto">
            <a:xfrm>
              <a:off x="155212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6" name="Freeform 59"/>
            <p:cNvSpPr>
              <a:spLocks/>
            </p:cNvSpPr>
            <p:nvPr userDrawn="1"/>
          </p:nvSpPr>
          <p:spPr bwMode="auto">
            <a:xfrm>
              <a:off x="2380906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7" name="Freeform 60"/>
            <p:cNvSpPr>
              <a:spLocks/>
            </p:cNvSpPr>
            <p:nvPr userDrawn="1"/>
          </p:nvSpPr>
          <p:spPr bwMode="auto">
            <a:xfrm>
              <a:off x="2274182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8" name="Freeform 61"/>
            <p:cNvSpPr>
              <a:spLocks/>
            </p:cNvSpPr>
            <p:nvPr userDrawn="1"/>
          </p:nvSpPr>
          <p:spPr bwMode="auto">
            <a:xfrm>
              <a:off x="2139108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9" name="Freeform 62"/>
            <p:cNvSpPr>
              <a:spLocks/>
            </p:cNvSpPr>
            <p:nvPr userDrawn="1"/>
          </p:nvSpPr>
          <p:spPr bwMode="auto">
            <a:xfrm>
              <a:off x="2032383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0" name="Freeform 63"/>
            <p:cNvSpPr>
              <a:spLocks/>
            </p:cNvSpPr>
            <p:nvPr userDrawn="1"/>
          </p:nvSpPr>
          <p:spPr bwMode="auto">
            <a:xfrm>
              <a:off x="2861167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1" name="Freeform 64"/>
            <p:cNvSpPr>
              <a:spLocks/>
            </p:cNvSpPr>
            <p:nvPr userDrawn="1"/>
          </p:nvSpPr>
          <p:spPr bwMode="auto">
            <a:xfrm>
              <a:off x="275444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2" name="Freeform 65"/>
            <p:cNvSpPr>
              <a:spLocks/>
            </p:cNvSpPr>
            <p:nvPr userDrawn="1"/>
          </p:nvSpPr>
          <p:spPr bwMode="auto">
            <a:xfrm>
              <a:off x="262103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3" name="Freeform 66"/>
            <p:cNvSpPr>
              <a:spLocks/>
            </p:cNvSpPr>
            <p:nvPr userDrawn="1"/>
          </p:nvSpPr>
          <p:spPr bwMode="auto">
            <a:xfrm>
              <a:off x="2514312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4" name="Freeform 67"/>
            <p:cNvSpPr>
              <a:spLocks/>
            </p:cNvSpPr>
            <p:nvPr userDrawn="1"/>
          </p:nvSpPr>
          <p:spPr bwMode="auto">
            <a:xfrm>
              <a:off x="3341427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5" name="Freeform 68"/>
            <p:cNvSpPr>
              <a:spLocks/>
            </p:cNvSpPr>
            <p:nvPr userDrawn="1"/>
          </p:nvSpPr>
          <p:spPr bwMode="auto">
            <a:xfrm>
              <a:off x="323637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6" name="Freeform 69"/>
            <p:cNvSpPr>
              <a:spLocks/>
            </p:cNvSpPr>
            <p:nvPr userDrawn="1"/>
          </p:nvSpPr>
          <p:spPr bwMode="auto">
            <a:xfrm>
              <a:off x="3101297" y="5020099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7" name="Freeform 70"/>
            <p:cNvSpPr>
              <a:spLocks/>
            </p:cNvSpPr>
            <p:nvPr userDrawn="1"/>
          </p:nvSpPr>
          <p:spPr bwMode="auto">
            <a:xfrm>
              <a:off x="299457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8" name="Freeform 71"/>
            <p:cNvSpPr>
              <a:spLocks/>
            </p:cNvSpPr>
            <p:nvPr userDrawn="1"/>
          </p:nvSpPr>
          <p:spPr bwMode="auto">
            <a:xfrm>
              <a:off x="3823355" y="5020099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9" name="Freeform 72"/>
            <p:cNvSpPr>
              <a:spLocks/>
            </p:cNvSpPr>
            <p:nvPr userDrawn="1"/>
          </p:nvSpPr>
          <p:spPr bwMode="auto">
            <a:xfrm>
              <a:off x="371663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0" name="Freeform 73"/>
            <p:cNvSpPr>
              <a:spLocks/>
            </p:cNvSpPr>
            <p:nvPr userDrawn="1"/>
          </p:nvSpPr>
          <p:spPr bwMode="auto">
            <a:xfrm>
              <a:off x="3583225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1" name="Freeform 74"/>
            <p:cNvSpPr>
              <a:spLocks/>
            </p:cNvSpPr>
            <p:nvPr userDrawn="1"/>
          </p:nvSpPr>
          <p:spPr bwMode="auto">
            <a:xfrm>
              <a:off x="3476500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2" name="Freeform 75"/>
            <p:cNvSpPr>
              <a:spLocks/>
            </p:cNvSpPr>
            <p:nvPr userDrawn="1"/>
          </p:nvSpPr>
          <p:spPr bwMode="auto">
            <a:xfrm>
              <a:off x="4303616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3" name="Freeform 76"/>
            <p:cNvSpPr>
              <a:spLocks/>
            </p:cNvSpPr>
            <p:nvPr userDrawn="1"/>
          </p:nvSpPr>
          <p:spPr bwMode="auto">
            <a:xfrm>
              <a:off x="4198559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4" name="Freeform 77"/>
            <p:cNvSpPr>
              <a:spLocks/>
            </p:cNvSpPr>
            <p:nvPr userDrawn="1"/>
          </p:nvSpPr>
          <p:spPr bwMode="auto">
            <a:xfrm>
              <a:off x="4063485" y="5020099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5" name="Freeform 78"/>
            <p:cNvSpPr>
              <a:spLocks/>
            </p:cNvSpPr>
            <p:nvPr userDrawn="1"/>
          </p:nvSpPr>
          <p:spPr bwMode="auto">
            <a:xfrm>
              <a:off x="3956761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6" name="Freeform 79"/>
            <p:cNvSpPr>
              <a:spLocks/>
            </p:cNvSpPr>
            <p:nvPr userDrawn="1"/>
          </p:nvSpPr>
          <p:spPr bwMode="auto">
            <a:xfrm>
              <a:off x="443868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7" name="Freeform 80"/>
            <p:cNvSpPr>
              <a:spLocks/>
            </p:cNvSpPr>
            <p:nvPr userDrawn="1"/>
          </p:nvSpPr>
          <p:spPr bwMode="auto">
            <a:xfrm>
              <a:off x="491241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8" name="Freeform 81"/>
            <p:cNvSpPr>
              <a:spLocks/>
            </p:cNvSpPr>
            <p:nvPr userDrawn="1"/>
          </p:nvSpPr>
          <p:spPr bwMode="auto">
            <a:xfrm>
              <a:off x="4805693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9" name="Freeform 82"/>
            <p:cNvSpPr>
              <a:spLocks/>
            </p:cNvSpPr>
            <p:nvPr userDrawn="1"/>
          </p:nvSpPr>
          <p:spPr bwMode="auto">
            <a:xfrm>
              <a:off x="4670619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0" name="Freeform 83"/>
            <p:cNvSpPr>
              <a:spLocks/>
            </p:cNvSpPr>
            <p:nvPr userDrawn="1"/>
          </p:nvSpPr>
          <p:spPr bwMode="auto">
            <a:xfrm>
              <a:off x="4563895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1" name="Freeform 84"/>
            <p:cNvSpPr>
              <a:spLocks/>
            </p:cNvSpPr>
            <p:nvPr userDrawn="1"/>
          </p:nvSpPr>
          <p:spPr bwMode="auto">
            <a:xfrm>
              <a:off x="539267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2" name="Freeform 85"/>
            <p:cNvSpPr>
              <a:spLocks/>
            </p:cNvSpPr>
            <p:nvPr userDrawn="1"/>
          </p:nvSpPr>
          <p:spPr bwMode="auto">
            <a:xfrm>
              <a:off x="5285954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3" name="Freeform 86"/>
            <p:cNvSpPr>
              <a:spLocks/>
            </p:cNvSpPr>
            <p:nvPr userDrawn="1"/>
          </p:nvSpPr>
          <p:spPr bwMode="auto">
            <a:xfrm>
              <a:off x="5152548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4" name="Freeform 87"/>
            <p:cNvSpPr>
              <a:spLocks/>
            </p:cNvSpPr>
            <p:nvPr userDrawn="1"/>
          </p:nvSpPr>
          <p:spPr bwMode="auto">
            <a:xfrm>
              <a:off x="5045823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5" name="Freeform 88"/>
            <p:cNvSpPr>
              <a:spLocks/>
            </p:cNvSpPr>
            <p:nvPr userDrawn="1"/>
          </p:nvSpPr>
          <p:spPr bwMode="auto">
            <a:xfrm>
              <a:off x="5872939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6" name="Freeform 89"/>
            <p:cNvSpPr>
              <a:spLocks/>
            </p:cNvSpPr>
            <p:nvPr userDrawn="1"/>
          </p:nvSpPr>
          <p:spPr bwMode="auto">
            <a:xfrm>
              <a:off x="576788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7" name="Freeform 90"/>
            <p:cNvSpPr>
              <a:spLocks/>
            </p:cNvSpPr>
            <p:nvPr userDrawn="1"/>
          </p:nvSpPr>
          <p:spPr bwMode="auto">
            <a:xfrm>
              <a:off x="5632808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8" name="Freeform 91"/>
            <p:cNvSpPr>
              <a:spLocks/>
            </p:cNvSpPr>
            <p:nvPr userDrawn="1"/>
          </p:nvSpPr>
          <p:spPr bwMode="auto">
            <a:xfrm>
              <a:off x="5526084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9" name="Freeform 92"/>
            <p:cNvSpPr>
              <a:spLocks/>
            </p:cNvSpPr>
            <p:nvPr userDrawn="1"/>
          </p:nvSpPr>
          <p:spPr bwMode="auto">
            <a:xfrm>
              <a:off x="6354866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0" name="Freeform 93"/>
            <p:cNvSpPr>
              <a:spLocks/>
            </p:cNvSpPr>
            <p:nvPr userDrawn="1"/>
          </p:nvSpPr>
          <p:spPr bwMode="auto">
            <a:xfrm>
              <a:off x="624814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1" name="Freeform 94"/>
            <p:cNvSpPr>
              <a:spLocks/>
            </p:cNvSpPr>
            <p:nvPr userDrawn="1"/>
          </p:nvSpPr>
          <p:spPr bwMode="auto">
            <a:xfrm>
              <a:off x="611473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2" name="Freeform 95"/>
            <p:cNvSpPr>
              <a:spLocks/>
            </p:cNvSpPr>
            <p:nvPr userDrawn="1"/>
          </p:nvSpPr>
          <p:spPr bwMode="auto">
            <a:xfrm>
              <a:off x="600801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3" name="Freeform 96"/>
            <p:cNvSpPr>
              <a:spLocks/>
            </p:cNvSpPr>
            <p:nvPr userDrawn="1"/>
          </p:nvSpPr>
          <p:spPr bwMode="auto">
            <a:xfrm>
              <a:off x="6835127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4" name="Freeform 97"/>
            <p:cNvSpPr>
              <a:spLocks/>
            </p:cNvSpPr>
            <p:nvPr userDrawn="1"/>
          </p:nvSpPr>
          <p:spPr bwMode="auto">
            <a:xfrm>
              <a:off x="673007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5" name="Freeform 98"/>
            <p:cNvSpPr>
              <a:spLocks/>
            </p:cNvSpPr>
            <p:nvPr userDrawn="1"/>
          </p:nvSpPr>
          <p:spPr bwMode="auto">
            <a:xfrm>
              <a:off x="6594997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6" name="Freeform 99"/>
            <p:cNvSpPr>
              <a:spLocks/>
            </p:cNvSpPr>
            <p:nvPr userDrawn="1"/>
          </p:nvSpPr>
          <p:spPr bwMode="auto">
            <a:xfrm>
              <a:off x="648827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7" name="Freeform 100"/>
            <p:cNvSpPr>
              <a:spLocks/>
            </p:cNvSpPr>
            <p:nvPr userDrawn="1"/>
          </p:nvSpPr>
          <p:spPr bwMode="auto">
            <a:xfrm>
              <a:off x="7317056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8" name="Freeform 101"/>
            <p:cNvSpPr>
              <a:spLocks/>
            </p:cNvSpPr>
            <p:nvPr userDrawn="1"/>
          </p:nvSpPr>
          <p:spPr bwMode="auto">
            <a:xfrm>
              <a:off x="7210331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9" name="Freeform 102"/>
            <p:cNvSpPr>
              <a:spLocks/>
            </p:cNvSpPr>
            <p:nvPr userDrawn="1"/>
          </p:nvSpPr>
          <p:spPr bwMode="auto">
            <a:xfrm>
              <a:off x="7076925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0" name="Freeform 103"/>
            <p:cNvSpPr>
              <a:spLocks/>
            </p:cNvSpPr>
            <p:nvPr userDrawn="1"/>
          </p:nvSpPr>
          <p:spPr bwMode="auto">
            <a:xfrm>
              <a:off x="697020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1" name="Freeform 104"/>
            <p:cNvSpPr>
              <a:spLocks/>
            </p:cNvSpPr>
            <p:nvPr userDrawn="1"/>
          </p:nvSpPr>
          <p:spPr bwMode="auto">
            <a:xfrm>
              <a:off x="779898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2" name="Freeform 105"/>
            <p:cNvSpPr>
              <a:spLocks/>
            </p:cNvSpPr>
            <p:nvPr userDrawn="1"/>
          </p:nvSpPr>
          <p:spPr bwMode="auto">
            <a:xfrm>
              <a:off x="7690592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3" name="Freeform 106"/>
            <p:cNvSpPr>
              <a:spLocks/>
            </p:cNvSpPr>
            <p:nvPr userDrawn="1"/>
          </p:nvSpPr>
          <p:spPr bwMode="auto">
            <a:xfrm>
              <a:off x="755718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4" name="Freeform 107"/>
            <p:cNvSpPr>
              <a:spLocks/>
            </p:cNvSpPr>
            <p:nvPr userDrawn="1"/>
          </p:nvSpPr>
          <p:spPr bwMode="auto">
            <a:xfrm>
              <a:off x="745046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5" name="Freeform 108"/>
            <p:cNvSpPr>
              <a:spLocks/>
            </p:cNvSpPr>
            <p:nvPr userDrawn="1"/>
          </p:nvSpPr>
          <p:spPr bwMode="auto">
            <a:xfrm>
              <a:off x="8279244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6" name="Freeform 109"/>
            <p:cNvSpPr>
              <a:spLocks/>
            </p:cNvSpPr>
            <p:nvPr userDrawn="1"/>
          </p:nvSpPr>
          <p:spPr bwMode="auto">
            <a:xfrm>
              <a:off x="817251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7" name="Freeform 110"/>
            <p:cNvSpPr>
              <a:spLocks/>
            </p:cNvSpPr>
            <p:nvPr userDrawn="1"/>
          </p:nvSpPr>
          <p:spPr bwMode="auto">
            <a:xfrm>
              <a:off x="803911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8" name="Freeform 111"/>
            <p:cNvSpPr>
              <a:spLocks/>
            </p:cNvSpPr>
            <p:nvPr userDrawn="1"/>
          </p:nvSpPr>
          <p:spPr bwMode="auto">
            <a:xfrm>
              <a:off x="793238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9" name="Freeform 112"/>
            <p:cNvSpPr>
              <a:spLocks/>
            </p:cNvSpPr>
            <p:nvPr userDrawn="1"/>
          </p:nvSpPr>
          <p:spPr bwMode="auto">
            <a:xfrm>
              <a:off x="8759504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0" name="Freeform 113"/>
            <p:cNvSpPr>
              <a:spLocks/>
            </p:cNvSpPr>
            <p:nvPr userDrawn="1"/>
          </p:nvSpPr>
          <p:spPr bwMode="auto">
            <a:xfrm>
              <a:off x="8652780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1" name="Freeform 114"/>
            <p:cNvSpPr>
              <a:spLocks/>
            </p:cNvSpPr>
            <p:nvPr userDrawn="1"/>
          </p:nvSpPr>
          <p:spPr bwMode="auto">
            <a:xfrm>
              <a:off x="851937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2" name="Freeform 115"/>
            <p:cNvSpPr>
              <a:spLocks/>
            </p:cNvSpPr>
            <p:nvPr userDrawn="1"/>
          </p:nvSpPr>
          <p:spPr bwMode="auto">
            <a:xfrm>
              <a:off x="841265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3" name="Freeform 116"/>
            <p:cNvSpPr>
              <a:spLocks/>
            </p:cNvSpPr>
            <p:nvPr userDrawn="1"/>
          </p:nvSpPr>
          <p:spPr bwMode="auto">
            <a:xfrm>
              <a:off x="900130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4" name="Freeform 117"/>
            <p:cNvSpPr>
              <a:spLocks/>
            </p:cNvSpPr>
            <p:nvPr userDrawn="1"/>
          </p:nvSpPr>
          <p:spPr bwMode="auto">
            <a:xfrm>
              <a:off x="889457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5" name="Freeform 118"/>
            <p:cNvSpPr>
              <a:spLocks/>
            </p:cNvSpPr>
            <p:nvPr userDrawn="1"/>
          </p:nvSpPr>
          <p:spPr bwMode="auto">
            <a:xfrm>
              <a:off x="455055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6" name="Freeform 119"/>
            <p:cNvSpPr>
              <a:spLocks/>
            </p:cNvSpPr>
            <p:nvPr userDrawn="1"/>
          </p:nvSpPr>
          <p:spPr bwMode="auto">
            <a:xfrm>
              <a:off x="5032483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7" name="Freeform 120"/>
            <p:cNvSpPr>
              <a:spLocks/>
            </p:cNvSpPr>
            <p:nvPr userDrawn="1"/>
          </p:nvSpPr>
          <p:spPr bwMode="auto">
            <a:xfrm>
              <a:off x="492575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8" name="Freeform 121"/>
            <p:cNvSpPr>
              <a:spLocks/>
            </p:cNvSpPr>
            <p:nvPr userDrawn="1"/>
          </p:nvSpPr>
          <p:spPr bwMode="auto">
            <a:xfrm>
              <a:off x="479068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9" name="Freeform 122"/>
            <p:cNvSpPr>
              <a:spLocks/>
            </p:cNvSpPr>
            <p:nvPr userDrawn="1"/>
          </p:nvSpPr>
          <p:spPr bwMode="auto">
            <a:xfrm>
              <a:off x="468396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0" name="Freeform 123"/>
            <p:cNvSpPr>
              <a:spLocks/>
            </p:cNvSpPr>
            <p:nvPr userDrawn="1"/>
          </p:nvSpPr>
          <p:spPr bwMode="auto">
            <a:xfrm>
              <a:off x="5512743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1" name="Freeform 124"/>
            <p:cNvSpPr>
              <a:spLocks/>
            </p:cNvSpPr>
            <p:nvPr userDrawn="1"/>
          </p:nvSpPr>
          <p:spPr bwMode="auto">
            <a:xfrm>
              <a:off x="540601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2" name="Freeform 125"/>
            <p:cNvSpPr>
              <a:spLocks/>
            </p:cNvSpPr>
            <p:nvPr userDrawn="1"/>
          </p:nvSpPr>
          <p:spPr bwMode="auto">
            <a:xfrm>
              <a:off x="5272613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3" name="Freeform 126"/>
            <p:cNvSpPr>
              <a:spLocks/>
            </p:cNvSpPr>
            <p:nvPr userDrawn="1"/>
          </p:nvSpPr>
          <p:spPr bwMode="auto">
            <a:xfrm>
              <a:off x="516588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4" name="Freeform 127"/>
            <p:cNvSpPr>
              <a:spLocks/>
            </p:cNvSpPr>
            <p:nvPr userDrawn="1"/>
          </p:nvSpPr>
          <p:spPr bwMode="auto">
            <a:xfrm>
              <a:off x="5994671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5" name="Freeform 128"/>
            <p:cNvSpPr>
              <a:spLocks/>
            </p:cNvSpPr>
            <p:nvPr userDrawn="1"/>
          </p:nvSpPr>
          <p:spPr bwMode="auto">
            <a:xfrm>
              <a:off x="588794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6" name="Freeform 129"/>
            <p:cNvSpPr>
              <a:spLocks/>
            </p:cNvSpPr>
            <p:nvPr userDrawn="1"/>
          </p:nvSpPr>
          <p:spPr bwMode="auto">
            <a:xfrm>
              <a:off x="5752874" y="5020099"/>
              <a:ext cx="146746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7" name="Freeform 130"/>
            <p:cNvSpPr>
              <a:spLocks/>
            </p:cNvSpPr>
            <p:nvPr userDrawn="1"/>
          </p:nvSpPr>
          <p:spPr bwMode="auto">
            <a:xfrm>
              <a:off x="5646149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8" name="Freeform 131"/>
            <p:cNvSpPr>
              <a:spLocks/>
            </p:cNvSpPr>
            <p:nvPr userDrawn="1"/>
          </p:nvSpPr>
          <p:spPr bwMode="auto">
            <a:xfrm>
              <a:off x="6474931" y="5020099"/>
              <a:ext cx="146746" cy="123400"/>
            </a:xfrm>
            <a:custGeom>
              <a:avLst/>
              <a:gdLst>
                <a:gd name="T0" fmla="*/ 395 w 792"/>
                <a:gd name="T1" fmla="*/ 267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9" name="Freeform 132"/>
            <p:cNvSpPr>
              <a:spLocks/>
            </p:cNvSpPr>
            <p:nvPr userDrawn="1"/>
          </p:nvSpPr>
          <p:spPr bwMode="auto">
            <a:xfrm>
              <a:off x="6368207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0" name="Freeform 133"/>
            <p:cNvSpPr>
              <a:spLocks/>
            </p:cNvSpPr>
            <p:nvPr userDrawn="1"/>
          </p:nvSpPr>
          <p:spPr bwMode="auto">
            <a:xfrm>
              <a:off x="6234801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1" name="Freeform 134"/>
            <p:cNvSpPr>
              <a:spLocks/>
            </p:cNvSpPr>
            <p:nvPr userDrawn="1"/>
          </p:nvSpPr>
          <p:spPr bwMode="auto">
            <a:xfrm>
              <a:off x="6128077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2" name="Freeform 135"/>
            <p:cNvSpPr>
              <a:spLocks/>
            </p:cNvSpPr>
            <p:nvPr userDrawn="1"/>
          </p:nvSpPr>
          <p:spPr bwMode="auto">
            <a:xfrm>
              <a:off x="6956860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3" name="Freeform 136"/>
            <p:cNvSpPr>
              <a:spLocks/>
            </p:cNvSpPr>
            <p:nvPr userDrawn="1"/>
          </p:nvSpPr>
          <p:spPr bwMode="auto">
            <a:xfrm>
              <a:off x="6850136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4" name="Freeform 137"/>
            <p:cNvSpPr>
              <a:spLocks/>
            </p:cNvSpPr>
            <p:nvPr userDrawn="1"/>
          </p:nvSpPr>
          <p:spPr bwMode="auto">
            <a:xfrm>
              <a:off x="6715062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5" name="Freeform 138"/>
            <p:cNvSpPr>
              <a:spLocks/>
            </p:cNvSpPr>
            <p:nvPr userDrawn="1"/>
          </p:nvSpPr>
          <p:spPr bwMode="auto">
            <a:xfrm>
              <a:off x="6608337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6" name="Freeform 139"/>
            <p:cNvSpPr>
              <a:spLocks/>
            </p:cNvSpPr>
            <p:nvPr userDrawn="1"/>
          </p:nvSpPr>
          <p:spPr bwMode="auto">
            <a:xfrm>
              <a:off x="7437121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7" name="Freeform 140"/>
            <p:cNvSpPr>
              <a:spLocks/>
            </p:cNvSpPr>
            <p:nvPr userDrawn="1"/>
          </p:nvSpPr>
          <p:spPr bwMode="auto">
            <a:xfrm>
              <a:off x="733039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8" name="Freeform 141"/>
            <p:cNvSpPr>
              <a:spLocks/>
            </p:cNvSpPr>
            <p:nvPr userDrawn="1"/>
          </p:nvSpPr>
          <p:spPr bwMode="auto">
            <a:xfrm>
              <a:off x="7196990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9" name="Freeform 142"/>
            <p:cNvSpPr>
              <a:spLocks/>
            </p:cNvSpPr>
            <p:nvPr userDrawn="1"/>
          </p:nvSpPr>
          <p:spPr bwMode="auto">
            <a:xfrm>
              <a:off x="709026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0" name="Freeform 143"/>
            <p:cNvSpPr>
              <a:spLocks/>
            </p:cNvSpPr>
            <p:nvPr userDrawn="1"/>
          </p:nvSpPr>
          <p:spPr bwMode="auto">
            <a:xfrm>
              <a:off x="7917381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1" name="Freeform 144"/>
            <p:cNvSpPr>
              <a:spLocks/>
            </p:cNvSpPr>
            <p:nvPr userDrawn="1"/>
          </p:nvSpPr>
          <p:spPr bwMode="auto">
            <a:xfrm>
              <a:off x="781232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2" name="Freeform 145"/>
            <p:cNvSpPr>
              <a:spLocks/>
            </p:cNvSpPr>
            <p:nvPr userDrawn="1"/>
          </p:nvSpPr>
          <p:spPr bwMode="auto">
            <a:xfrm>
              <a:off x="7677251" y="5020099"/>
              <a:ext cx="146746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3" name="Freeform 146"/>
            <p:cNvSpPr>
              <a:spLocks/>
            </p:cNvSpPr>
            <p:nvPr userDrawn="1"/>
          </p:nvSpPr>
          <p:spPr bwMode="auto">
            <a:xfrm>
              <a:off x="757052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4" name="Freeform 147"/>
            <p:cNvSpPr>
              <a:spLocks/>
            </p:cNvSpPr>
            <p:nvPr userDrawn="1"/>
          </p:nvSpPr>
          <p:spPr bwMode="auto">
            <a:xfrm>
              <a:off x="8399309" y="5020099"/>
              <a:ext cx="145079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5" name="Freeform 148"/>
            <p:cNvSpPr>
              <a:spLocks/>
            </p:cNvSpPr>
            <p:nvPr userDrawn="1"/>
          </p:nvSpPr>
          <p:spPr bwMode="auto">
            <a:xfrm>
              <a:off x="829258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6" name="Freeform 149"/>
            <p:cNvSpPr>
              <a:spLocks/>
            </p:cNvSpPr>
            <p:nvPr userDrawn="1"/>
          </p:nvSpPr>
          <p:spPr bwMode="auto">
            <a:xfrm>
              <a:off x="8159179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7" name="Freeform 150"/>
            <p:cNvSpPr>
              <a:spLocks/>
            </p:cNvSpPr>
            <p:nvPr userDrawn="1"/>
          </p:nvSpPr>
          <p:spPr bwMode="auto">
            <a:xfrm>
              <a:off x="8052454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8" name="Freeform 151"/>
            <p:cNvSpPr>
              <a:spLocks/>
            </p:cNvSpPr>
            <p:nvPr userDrawn="1"/>
          </p:nvSpPr>
          <p:spPr bwMode="auto">
            <a:xfrm>
              <a:off x="8879570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9" name="Freeform 152"/>
            <p:cNvSpPr>
              <a:spLocks/>
            </p:cNvSpPr>
            <p:nvPr userDrawn="1"/>
          </p:nvSpPr>
          <p:spPr bwMode="auto">
            <a:xfrm>
              <a:off x="8774513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0" name="Freeform 153"/>
            <p:cNvSpPr>
              <a:spLocks/>
            </p:cNvSpPr>
            <p:nvPr userDrawn="1"/>
          </p:nvSpPr>
          <p:spPr bwMode="auto">
            <a:xfrm>
              <a:off x="8639439" y="5020099"/>
              <a:ext cx="146746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1" name="Freeform 154"/>
            <p:cNvSpPr>
              <a:spLocks/>
            </p:cNvSpPr>
            <p:nvPr userDrawn="1"/>
          </p:nvSpPr>
          <p:spPr bwMode="auto">
            <a:xfrm>
              <a:off x="8532715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2" name="Freeform 155"/>
            <p:cNvSpPr>
              <a:spLocks/>
            </p:cNvSpPr>
            <p:nvPr userDrawn="1"/>
          </p:nvSpPr>
          <p:spPr bwMode="auto">
            <a:xfrm>
              <a:off x="901464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3" name="Freeform 156"/>
            <p:cNvSpPr>
              <a:spLocks/>
            </p:cNvSpPr>
            <p:nvPr userDrawn="1"/>
          </p:nvSpPr>
          <p:spPr bwMode="auto">
            <a:xfrm>
              <a:off x="33646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66" name="Group 165"/>
          <p:cNvGrpSpPr/>
          <p:nvPr userDrawn="1"/>
        </p:nvGrpSpPr>
        <p:grpSpPr>
          <a:xfrm>
            <a:off x="378341" y="234615"/>
            <a:ext cx="2839777" cy="628415"/>
            <a:chOff x="283755" y="165687"/>
            <a:chExt cx="1564837" cy="346283"/>
          </a:xfrm>
        </p:grpSpPr>
        <p:grpSp>
          <p:nvGrpSpPr>
            <p:cNvPr id="167" name="Group 166"/>
            <p:cNvGrpSpPr/>
            <p:nvPr userDrawn="1"/>
          </p:nvGrpSpPr>
          <p:grpSpPr>
            <a:xfrm>
              <a:off x="1029100" y="165687"/>
              <a:ext cx="819492" cy="346282"/>
              <a:chOff x="1323430" y="208452"/>
              <a:chExt cx="838843" cy="354460"/>
            </a:xfrm>
            <a:solidFill>
              <a:srgbClr val="007DC5"/>
            </a:solidFill>
          </p:grpSpPr>
          <p:sp>
            <p:nvSpPr>
              <p:cNvPr id="170" name="Freeform 169"/>
              <p:cNvSpPr>
                <a:spLocks noEditPoints="1"/>
              </p:cNvSpPr>
              <p:nvPr userDrawn="1"/>
            </p:nvSpPr>
            <p:spPr bwMode="auto">
              <a:xfrm>
                <a:off x="1478162" y="472445"/>
                <a:ext cx="525842" cy="90467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171" name="Freeform 170"/>
              <p:cNvSpPr>
                <a:spLocks noEditPoints="1"/>
              </p:cNvSpPr>
              <p:nvPr userDrawn="1"/>
            </p:nvSpPr>
            <p:spPr bwMode="auto">
              <a:xfrm>
                <a:off x="1323430" y="339059"/>
                <a:ext cx="838843" cy="90467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172" name="Freeform 171"/>
              <p:cNvSpPr>
                <a:spLocks noEditPoints="1"/>
              </p:cNvSpPr>
              <p:nvPr userDrawn="1"/>
            </p:nvSpPr>
            <p:spPr bwMode="auto">
              <a:xfrm>
                <a:off x="1562183" y="208452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cxnSp>
          <p:nvCxnSpPr>
            <p:cNvPr id="168" name="Straight Connector 167"/>
            <p:cNvCxnSpPr/>
            <p:nvPr/>
          </p:nvCxnSpPr>
          <p:spPr>
            <a:xfrm>
              <a:off x="922267" y="166149"/>
              <a:ext cx="0" cy="342581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rgbClr val="007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9" name="Picture 16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755" y="174956"/>
              <a:ext cx="531679" cy="3370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218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l" defTabSz="914377" rtl="0" eaLnBrk="1" latinLnBrk="0" hangingPunct="1">
        <a:spcBef>
          <a:spcPct val="0"/>
        </a:spcBef>
        <a:buNone/>
        <a:defRPr sz="3067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lang="en-US" sz="4000" kern="1200" dirty="0" smtClean="0">
          <a:solidFill>
            <a:schemeClr val="bg1">
              <a:lumMod val="50000"/>
            </a:schemeClr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lang="en-US" sz="1867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lang="en-US" sz="1867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lang="en-US" sz="1867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lang="en-US" sz="1867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a.blazemeter.com/app/#/accounts/747885/workspaces/756008/dashboard" TargetMode="External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hyperlink" Target="https://github.com/kaOster/BootCampdevOps/blob/master/jenkinsfile" TargetMode="External"/><Relationship Id="rId7" Type="http://schemas.openxmlformats.org/officeDocument/2006/relationships/hyperlink" Target="https://devopsartifactoryroshan.jfrog.io/" TargetMode="External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hyperlink" Target="https://tcsdevopsbootcamp03.atlassian.net/jira/software/projects/TCSBDC/boards/1" TargetMode="Externa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-lfz3685.slack.com/archives/C01QMBLJYE8" TargetMode="External"/><Relationship Id="rId11" Type="http://schemas.openxmlformats.org/officeDocument/2006/relationships/hyperlink" Target="http://107.22.145.209:30277/sampleapp/" TargetMode="External"/><Relationship Id="rId5" Type="http://schemas.openxmlformats.org/officeDocument/2006/relationships/hyperlink" Target="http://18.223.181.66:9000/projects" TargetMode="External"/><Relationship Id="rId15" Type="http://schemas.openxmlformats.org/officeDocument/2006/relationships/image" Target="../media/image20.png"/><Relationship Id="rId10" Type="http://schemas.openxmlformats.org/officeDocument/2006/relationships/hyperlink" Target="http://34.234.193.23:31588/sampleapp/" TargetMode="External"/><Relationship Id="rId19" Type="http://schemas.openxmlformats.org/officeDocument/2006/relationships/image" Target="../media/image24.png"/><Relationship Id="rId4" Type="http://schemas.openxmlformats.org/officeDocument/2006/relationships/hyperlink" Target="http://18.207.233.199:8080/" TargetMode="External"/><Relationship Id="rId9" Type="http://schemas.openxmlformats.org/officeDocument/2006/relationships/hyperlink" Target="http://3.141.174.85:8080/sampleapp/" TargetMode="External"/><Relationship Id="rId1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kaOster/BootCampdevOps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5653-972F-4454-8124-57BD862E38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DevOps_Geeks</a:t>
            </a:r>
            <a:r>
              <a:rPr lang="en-US" dirty="0"/>
              <a:t>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238C0-9330-4EFD-A755-0174F9B83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Squad 11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5110375E-7E67-4271-8765-9782496CE4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767" y="3654114"/>
            <a:ext cx="5308196" cy="2571881"/>
          </a:xfrm>
        </p:spPr>
        <p:txBody>
          <a:bodyPr/>
          <a:lstStyle/>
          <a:p>
            <a:r>
              <a:rPr lang="en-US" dirty="0"/>
              <a:t>Members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/>
              <a:t>Subhash Kumar Jha (394176)    - 1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/>
              <a:t>Deepak Rohan </a:t>
            </a:r>
            <a:r>
              <a:rPr lang="en-US" dirty="0" err="1"/>
              <a:t>Sekar</a:t>
            </a:r>
            <a:r>
              <a:rPr lang="en-US" dirty="0"/>
              <a:t> (1327132)- 2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/>
              <a:t>Prateek Gupta (552803) 	   - 3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/>
              <a:t>Vikram </a:t>
            </a:r>
            <a:r>
              <a:rPr lang="en-US" dirty="0" err="1"/>
              <a:t>Varoo</a:t>
            </a:r>
            <a:r>
              <a:rPr lang="en-US" dirty="0"/>
              <a:t> (1744720)             - 4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/>
              <a:t>Sandeep </a:t>
            </a:r>
            <a:r>
              <a:rPr lang="en-US" dirty="0" err="1"/>
              <a:t>Loya</a:t>
            </a:r>
            <a:r>
              <a:rPr lang="en-US" dirty="0"/>
              <a:t> (724122) 	   - 5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/>
              <a:t>Roshan Chowdhury(592019)      - 6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E9EDEE18-2BFA-4C6C-B3EF-ED6588CBEE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735C76C-F661-4743-A37D-B3DE60FA3A80}"/>
              </a:ext>
            </a:extLst>
          </p:cNvPr>
          <p:cNvSpPr/>
          <p:nvPr/>
        </p:nvSpPr>
        <p:spPr>
          <a:xfrm>
            <a:off x="249767" y="3121434"/>
            <a:ext cx="4023360" cy="92792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4" name="Picture 2" descr="The ultimate guide to DevOps –– everything an enterprise needs to know">
            <a:extLst>
              <a:ext uri="{FF2B5EF4-FFF2-40B4-BE49-F238E27FC236}">
                <a16:creationId xmlns:a16="http://schemas.microsoft.com/office/drawing/2014/main" id="{33264105-0E0A-4F06-90CD-87ABDA64F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645" y="1742830"/>
            <a:ext cx="4440529" cy="29427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18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46E00C-CB73-424C-B451-4F844167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75" y="60741"/>
            <a:ext cx="11403885" cy="642647"/>
          </a:xfrm>
        </p:spPr>
        <p:txBody>
          <a:bodyPr/>
          <a:lstStyle/>
          <a:p>
            <a:r>
              <a:rPr lang="en-US" dirty="0"/>
              <a:t>CI /CD Pipeline (Contd..)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1E0062-0C8C-4A95-A3E5-7454AFC7C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347" y="924945"/>
            <a:ext cx="11348852" cy="5224185"/>
          </a:xfrm>
        </p:spPr>
        <p:txBody>
          <a:bodyPr/>
          <a:lstStyle/>
          <a:p>
            <a:r>
              <a:rPr lang="en-US" dirty="0"/>
              <a:t>Docker Hub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09433CD-EDCF-40BB-BBC6-D4746D48F5E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5653617" y="6473952"/>
            <a:ext cx="884767" cy="360363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4C4E9-31D3-4745-A4A1-42769EE3C628}" type="slidenum">
              <a:rPr kumimoji="0" lang="en-US" sz="1067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9E6B30-E5CB-4A8A-937B-C77B8D2DE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01" y="1482458"/>
            <a:ext cx="10835560" cy="389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78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46E00C-CB73-424C-B451-4F844167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75" y="60741"/>
            <a:ext cx="11403885" cy="642647"/>
          </a:xfrm>
        </p:spPr>
        <p:txBody>
          <a:bodyPr/>
          <a:lstStyle/>
          <a:p>
            <a:r>
              <a:rPr lang="en-US" dirty="0"/>
              <a:t>CI /CD Pipeline (Contd..)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1E0062-0C8C-4A95-A3E5-7454AFC7C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347" y="924945"/>
            <a:ext cx="11348852" cy="5224185"/>
          </a:xfrm>
        </p:spPr>
        <p:txBody>
          <a:bodyPr/>
          <a:lstStyle/>
          <a:p>
            <a:r>
              <a:rPr lang="en-US" dirty="0"/>
              <a:t>QA/Prod K8s Cluster Deployment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09433CD-EDCF-40BB-BBC6-D4746D48F5E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5653617" y="6473952"/>
            <a:ext cx="884767" cy="360363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4C4E9-31D3-4745-A4A1-42769EE3C628}" type="slidenum">
              <a:rPr kumimoji="0" lang="en-US" sz="1067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3186FA-B1DB-446D-8B60-6C230A186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107" y="1430148"/>
            <a:ext cx="8248650" cy="1866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31D2FA-08C1-44FE-A2CF-988E8072D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54" y="3506922"/>
            <a:ext cx="10419126" cy="195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85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46E00C-CB73-424C-B451-4F844167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75" y="60741"/>
            <a:ext cx="11403885" cy="642647"/>
          </a:xfrm>
        </p:spPr>
        <p:txBody>
          <a:bodyPr/>
          <a:lstStyle/>
          <a:p>
            <a:r>
              <a:rPr lang="en-US" dirty="0"/>
              <a:t>CI /CD Pipeline (Contd..)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1E0062-0C8C-4A95-A3E5-7454AFC7C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347" y="924945"/>
            <a:ext cx="11348852" cy="5224185"/>
          </a:xfrm>
        </p:spPr>
        <p:txBody>
          <a:bodyPr/>
          <a:lstStyle/>
          <a:p>
            <a:r>
              <a:rPr lang="en-US" dirty="0"/>
              <a:t>Deployed Webpage (QA)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09433CD-EDCF-40BB-BBC6-D4746D48F5E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5653617" y="6473952"/>
            <a:ext cx="884767" cy="360363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4C4E9-31D3-4745-A4A1-42769EE3C628}" type="slidenum">
              <a:rPr kumimoji="0" lang="en-US" sz="1067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B475C2-1271-49F8-9201-7064AAE8A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48" y="1654862"/>
            <a:ext cx="9899009" cy="35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07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46E00C-CB73-424C-B451-4F844167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75" y="60741"/>
            <a:ext cx="11403885" cy="642647"/>
          </a:xfrm>
        </p:spPr>
        <p:txBody>
          <a:bodyPr/>
          <a:lstStyle/>
          <a:p>
            <a:r>
              <a:rPr lang="en-US" dirty="0"/>
              <a:t>CI /CD Pipeline (Contd..)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1E0062-0C8C-4A95-A3E5-7454AFC7C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347" y="924945"/>
            <a:ext cx="11348852" cy="5224185"/>
          </a:xfrm>
        </p:spPr>
        <p:txBody>
          <a:bodyPr/>
          <a:lstStyle/>
          <a:p>
            <a:r>
              <a:rPr lang="en-US" dirty="0"/>
              <a:t>Deployed Webpage (PROD)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09433CD-EDCF-40BB-BBC6-D4746D48F5E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5653617" y="6473952"/>
            <a:ext cx="884767" cy="360363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4C4E9-31D3-4745-A4A1-42769EE3C628}" type="slidenum">
              <a:rPr kumimoji="0" lang="en-US" sz="1067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1DD6DD-72FF-48AA-A675-F090E21B1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54" y="1412568"/>
            <a:ext cx="10816206" cy="452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13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4D5FD-8230-4CB5-AF85-BB882973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A968681-151E-4333-8D33-3D0DE9DF2706}"/>
              </a:ext>
            </a:extLst>
          </p:cNvPr>
          <p:cNvGrpSpPr/>
          <p:nvPr/>
        </p:nvGrpSpPr>
        <p:grpSpPr>
          <a:xfrm>
            <a:off x="222630" y="1003148"/>
            <a:ext cx="11394142" cy="5554726"/>
            <a:chOff x="83482" y="612845"/>
            <a:chExt cx="11394142" cy="5554726"/>
          </a:xfrm>
        </p:grpSpPr>
        <p:sp>
          <p:nvSpPr>
            <p:cNvPr id="3" name="Rectangle 2"/>
            <p:cNvSpPr/>
            <p:nvPr/>
          </p:nvSpPr>
          <p:spPr>
            <a:xfrm>
              <a:off x="538345" y="612845"/>
              <a:ext cx="10939279" cy="55547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Jira 		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  <a:hlinkClick r:id="rId2"/>
                </a:rPr>
                <a:t>https://tcsdevopsbootcamp03.atlassian.net/jira/software/projects/TCSBDC/boards/1</a:t>
              </a: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GitHub 		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  <a:hlinkClick r:id="rId3"/>
                </a:rPr>
                <a:t>https://github.com/kaOster/BootCampdevOps/blob/master/jenkinsfile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 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(Jenkins file link)</a:t>
              </a:r>
            </a:p>
            <a:p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Jenkins		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  <a:hlinkClick r:id="rId4"/>
                </a:rPr>
                <a:t>http://18.207.233.199:8080/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 (User: Jenkins | Pass: Jenkins)</a:t>
              </a:r>
            </a:p>
            <a:p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SonarQube 	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  <a:hlinkClick r:id="rId5"/>
                </a:rPr>
                <a:t>http://18.223.181.66:9000/projects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  (User: admin | Pass: sonar)</a:t>
              </a:r>
            </a:p>
            <a:p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Slack 		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  <a:hlinkClick r:id="rId6"/>
                </a:rPr>
                <a:t>https://dev-lfz3685.slack.com/archives/C01QMBLJYE8</a:t>
              </a: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Jfrog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 		</a:t>
              </a:r>
              <a:r>
                <a:rPr lang="en-US" b="0" i="0" u="none" strike="noStrike" dirty="0">
                  <a:effectLst/>
                  <a:latin typeface="Slack-Lato"/>
                  <a:hlinkClick r:id="rId7"/>
                </a:rPr>
                <a:t>https://devopsartifactoryroshan.jfrog.io/</a:t>
              </a:r>
              <a:endParaRPr lang="en-US" b="0" i="0" u="none" strike="noStrike" dirty="0">
                <a:effectLst/>
                <a:latin typeface="Slack-Lat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Blazemeter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 	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  <a:hlinkClick r:id="rId8"/>
                </a:rPr>
                <a:t>https://a.blazemeter.com/app/#/accounts/747885/workspaces/756008/dashboard</a:t>
              </a: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TEST server 	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  <a:hlinkClick r:id="rId9"/>
                </a:rPr>
                <a:t>http://3.141.174.85:8080/sampleapp/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 (Tomcat Server)</a:t>
              </a:r>
            </a:p>
            <a:p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QA Server 	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  <a:hlinkClick r:id="rId10"/>
                </a:rPr>
                <a:t>http://34.234.193.23:31588/sampleapp/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 (K8s Cluster)</a:t>
              </a:r>
            </a:p>
            <a:p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Prod Server 	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  <a:hlinkClick r:id="rId11"/>
                </a:rPr>
                <a:t>http://107.22.145.209:30277/sampleapp/</a:t>
              </a:r>
              <a:r>
                <a:rPr lang="en-IN" dirty="0">
                  <a:solidFill>
                    <a:prstClr val="black"/>
                  </a:solidFill>
                  <a:latin typeface="Calibri" panose="020F0502020204030204" pitchFamily="34" charset="0"/>
                </a:rPr>
                <a:t> 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(K8s Cluster)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4F21EB-0056-43E2-AB27-835506442D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84" t="9893" r="34412" b="8545"/>
            <a:stretch/>
          </p:blipFill>
          <p:spPr>
            <a:xfrm>
              <a:off x="200833" y="5196769"/>
              <a:ext cx="312304" cy="52154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5919189-C81B-4B2A-A4E9-B2C51B521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9" y="1435465"/>
              <a:ext cx="469024" cy="373618"/>
            </a:xfrm>
            <a:prstGeom prst="rect">
              <a:avLst/>
            </a:prstGeom>
          </p:spPr>
        </p:pic>
        <p:pic>
          <p:nvPicPr>
            <p:cNvPr id="13" name="Picture 8" descr="Artifactory Logo - LogoDix">
              <a:extLst>
                <a:ext uri="{FF2B5EF4-FFF2-40B4-BE49-F238E27FC236}">
                  <a16:creationId xmlns:a16="http://schemas.microsoft.com/office/drawing/2014/main" id="{CC910335-3A59-406D-B8F0-8FFC62BCEB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61" t="6343" r="6313" b="8807"/>
            <a:stretch/>
          </p:blipFill>
          <p:spPr bwMode="auto">
            <a:xfrm>
              <a:off x="166434" y="3565201"/>
              <a:ext cx="381000" cy="373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09DF8CB-1E11-4431-8696-5944FE85A7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r="4383" b="4862"/>
            <a:stretch/>
          </p:blipFill>
          <p:spPr>
            <a:xfrm>
              <a:off x="83482" y="4154689"/>
              <a:ext cx="381000" cy="31804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37FF8AA-E792-4411-9492-B66690E1AF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84757" b="-6091"/>
            <a:stretch/>
          </p:blipFill>
          <p:spPr>
            <a:xfrm>
              <a:off x="202521" y="881248"/>
              <a:ext cx="313514" cy="28581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44F21EB-0056-43E2-AB27-835506442D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84" t="9893" r="34412" b="8545"/>
            <a:stretch/>
          </p:blipFill>
          <p:spPr>
            <a:xfrm>
              <a:off x="185529" y="4675221"/>
              <a:ext cx="312304" cy="52154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63A872F-17DB-449C-9EAD-4BD55ED0A2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862" b="5156"/>
            <a:stretch/>
          </p:blipFill>
          <p:spPr>
            <a:xfrm>
              <a:off x="101186" y="2976833"/>
              <a:ext cx="398465" cy="44033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C14B004-7E04-4835-9AD2-73F2BCE51B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791" b="36412"/>
            <a:stretch/>
          </p:blipFill>
          <p:spPr>
            <a:xfrm>
              <a:off x="200833" y="2545485"/>
              <a:ext cx="354366" cy="301321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FBED1E6-005E-47DC-998E-4319C50548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55" t="-3013" r="26776" b="29383"/>
            <a:stretch/>
          </p:blipFill>
          <p:spPr>
            <a:xfrm>
              <a:off x="100451" y="1961341"/>
              <a:ext cx="437893" cy="462729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89EBB405-64C6-41E7-8154-3FD6E600B1FA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4" t="9893" r="34412" b="8545"/>
          <a:stretch/>
        </p:blipFill>
        <p:spPr>
          <a:xfrm>
            <a:off x="324677" y="6120991"/>
            <a:ext cx="312304" cy="52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6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83C67A-3D18-4087-93EB-FFC4FE1148F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43" y="3556942"/>
            <a:ext cx="2946725" cy="1491813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pic>
        <p:nvPicPr>
          <p:cNvPr id="4" name="Picture 4" descr="Devops Tools of the Trade">
            <a:extLst>
              <a:ext uri="{FF2B5EF4-FFF2-40B4-BE49-F238E27FC236}">
                <a16:creationId xmlns:a16="http://schemas.microsoft.com/office/drawing/2014/main" id="{54F37D96-2A73-4FA2-85CC-FD40C557A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595" y="1528750"/>
            <a:ext cx="8086695" cy="45445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53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0501-2F40-4E75-892B-91A975B1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done as part of case Study​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E98DD-0851-4F29-A437-7481BD1A8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We used Scripted Jenkins Pipeline.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We Created VM’s (Deploy/Test/Prod) AWS </a:t>
            </a:r>
            <a:r>
              <a:rPr lang="en-US" dirty="0" err="1"/>
              <a:t>Cloudformation</a:t>
            </a:r>
            <a:r>
              <a:rPr lang="en-US" dirty="0"/>
              <a:t> (YML) file.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We are using Ansible Playbook to deploy docker image to K8s cluster.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We Built Pipeline using Jenkins File(Groovy).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We Integrated GIT, Slack, Jira​, </a:t>
            </a:r>
            <a:r>
              <a:rPr lang="en-US" dirty="0" err="1"/>
              <a:t>Jfrog</a:t>
            </a:r>
            <a:r>
              <a:rPr lang="en-US" dirty="0"/>
              <a:t>, Docker, ansible, </a:t>
            </a:r>
            <a:r>
              <a:rPr lang="en-US" dirty="0" err="1"/>
              <a:t>Blazemeter</a:t>
            </a:r>
            <a:r>
              <a:rPr lang="en-US" dirty="0"/>
              <a:t>, SonarQube &amp; K8s with Jenkins.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Containerize the app – </a:t>
            </a:r>
            <a:r>
              <a:rPr lang="en-US" i="1" dirty="0">
                <a:solidFill>
                  <a:schemeClr val="accent1"/>
                </a:solidFill>
              </a:rPr>
              <a:t>Compile --&gt; Package --&gt; </a:t>
            </a:r>
            <a:r>
              <a:rPr lang="en-US" i="1" dirty="0" err="1">
                <a:solidFill>
                  <a:schemeClr val="accent1"/>
                </a:solidFill>
              </a:rPr>
              <a:t>Sonarqube</a:t>
            </a:r>
            <a:r>
              <a:rPr lang="en-US" i="1" dirty="0">
                <a:solidFill>
                  <a:schemeClr val="accent1"/>
                </a:solidFill>
              </a:rPr>
              <a:t> Analysis --&gt; </a:t>
            </a:r>
            <a:r>
              <a:rPr lang="en-US" i="1" dirty="0" err="1">
                <a:solidFill>
                  <a:schemeClr val="accent1"/>
                </a:solidFill>
              </a:rPr>
              <a:t>Jfrog</a:t>
            </a:r>
            <a:r>
              <a:rPr lang="en-US" i="1" dirty="0">
                <a:solidFill>
                  <a:schemeClr val="accent1"/>
                </a:solidFill>
              </a:rPr>
              <a:t> Artifactory Push --&gt;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/>
                </a:solidFill>
              </a:rPr>
              <a:t>	Deploy To test Server --&gt; </a:t>
            </a:r>
            <a:r>
              <a:rPr lang="en-US" i="1" dirty="0" err="1">
                <a:solidFill>
                  <a:schemeClr val="accent1"/>
                </a:solidFill>
              </a:rPr>
              <a:t>Blazemeter</a:t>
            </a:r>
            <a:r>
              <a:rPr lang="en-US" i="1" dirty="0">
                <a:solidFill>
                  <a:schemeClr val="accent1"/>
                </a:solidFill>
              </a:rPr>
              <a:t> Performance test --&gt; Docker Push --&gt;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/>
                </a:solidFill>
              </a:rPr>
              <a:t>	Deploy to QA K8s Cluster --&gt; Selenium Automation Testing --&gt; Deploy to Prod K8s Cluster</a:t>
            </a:r>
          </a:p>
          <a:p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A411B-4F27-4BAB-A897-B3E65CFA148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4C4E9-31D3-4745-A4A1-42769EE3C628}" type="slidenum">
              <a:rPr kumimoji="0" lang="en-US" sz="1067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65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46E00C-CB73-424C-B451-4F844167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75" y="60741"/>
            <a:ext cx="11403885" cy="642647"/>
          </a:xfrm>
        </p:spPr>
        <p:txBody>
          <a:bodyPr/>
          <a:lstStyle/>
          <a:p>
            <a:r>
              <a:rPr lang="en-US" dirty="0"/>
              <a:t>CI /CD Pipeline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1E0062-0C8C-4A95-A3E5-7454AFC7C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347" y="924945"/>
            <a:ext cx="11348852" cy="5224185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 - </a:t>
            </a:r>
            <a:r>
              <a:rPr lang="en-US" dirty="0">
                <a:hlinkClick r:id="rId2"/>
              </a:rPr>
              <a:t>https://github.com/kaOster/BootCampdevOps.git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09433CD-EDCF-40BB-BBC6-D4746D48F5E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5653617" y="6473952"/>
            <a:ext cx="884767" cy="360363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4C4E9-31D3-4745-A4A1-42769EE3C628}" type="slidenum">
              <a:rPr kumimoji="0" lang="en-US" sz="1067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5CDFB8-4246-44CF-9F92-02B5A6A32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535" y="1407092"/>
            <a:ext cx="75417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7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46E00C-CB73-424C-B451-4F844167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75" y="60741"/>
            <a:ext cx="11403885" cy="642647"/>
          </a:xfrm>
        </p:spPr>
        <p:txBody>
          <a:bodyPr/>
          <a:lstStyle/>
          <a:p>
            <a:r>
              <a:rPr lang="en-US" dirty="0"/>
              <a:t>CI /CD Pipeline (Contd..)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1E0062-0C8C-4A95-A3E5-7454AFC7C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347" y="924945"/>
            <a:ext cx="11348852" cy="5224185"/>
          </a:xfrm>
        </p:spPr>
        <p:txBody>
          <a:bodyPr/>
          <a:lstStyle/>
          <a:p>
            <a:r>
              <a:rPr lang="en-US" dirty="0"/>
              <a:t>AWS Instances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09433CD-EDCF-40BB-BBC6-D4746D48F5E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5653617" y="6473952"/>
            <a:ext cx="884767" cy="360363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4C4E9-31D3-4745-A4A1-42769EE3C628}" type="slidenum">
              <a:rPr kumimoji="0" lang="en-US" sz="1067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8F6EBF-FD28-40DD-B85D-7F6F9DF8D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38" y="1515747"/>
            <a:ext cx="10956022" cy="290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0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46E00C-CB73-424C-B451-4F844167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75" y="60741"/>
            <a:ext cx="11403885" cy="642647"/>
          </a:xfrm>
        </p:spPr>
        <p:txBody>
          <a:bodyPr/>
          <a:lstStyle/>
          <a:p>
            <a:r>
              <a:rPr lang="en-US" dirty="0"/>
              <a:t>CI /CD Pipeline (Contd..)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1E0062-0C8C-4A95-A3E5-7454AFC7C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347" y="924945"/>
            <a:ext cx="11348852" cy="5224185"/>
          </a:xfrm>
        </p:spPr>
        <p:txBody>
          <a:bodyPr/>
          <a:lstStyle/>
          <a:p>
            <a:r>
              <a:rPr lang="en-US" dirty="0"/>
              <a:t>Jenkins CI-CD pipeline view in Blue Ocean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09433CD-EDCF-40BB-BBC6-D4746D48F5E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5653617" y="6473952"/>
            <a:ext cx="884767" cy="360363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4C4E9-31D3-4745-A4A1-42769EE3C628}" type="slidenum">
              <a:rPr kumimoji="0" lang="en-US" sz="1067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5EE193-FE96-475A-BFC4-E0A5E295B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78" y="1517213"/>
            <a:ext cx="10956021" cy="382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5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46E00C-CB73-424C-B451-4F844167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75" y="60741"/>
            <a:ext cx="11403885" cy="642647"/>
          </a:xfrm>
        </p:spPr>
        <p:txBody>
          <a:bodyPr/>
          <a:lstStyle/>
          <a:p>
            <a:r>
              <a:rPr lang="en-US" dirty="0"/>
              <a:t>CI /CD Pipeline (Contd..)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1E0062-0C8C-4A95-A3E5-7454AFC7C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347" y="924945"/>
            <a:ext cx="11348852" cy="5224185"/>
          </a:xfrm>
        </p:spPr>
        <p:txBody>
          <a:bodyPr/>
          <a:lstStyle/>
          <a:p>
            <a:r>
              <a:rPr lang="en-US" dirty="0"/>
              <a:t>Jira integration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09433CD-EDCF-40BB-BBC6-D4746D48F5E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5653617" y="6473952"/>
            <a:ext cx="884767" cy="360363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4C4E9-31D3-4745-A4A1-42769EE3C628}" type="slidenum">
              <a:rPr kumimoji="0" lang="en-US" sz="1067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CDADB-C7E7-42F8-AC27-CA6F6B8DD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15" y="1389524"/>
            <a:ext cx="9947306" cy="487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98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46E00C-CB73-424C-B451-4F844167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75" y="60741"/>
            <a:ext cx="11403885" cy="642647"/>
          </a:xfrm>
        </p:spPr>
        <p:txBody>
          <a:bodyPr/>
          <a:lstStyle/>
          <a:p>
            <a:r>
              <a:rPr lang="en-US" dirty="0"/>
              <a:t>CI /CD Pipeline (Contd..)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1E0062-0C8C-4A95-A3E5-7454AFC7C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347" y="924945"/>
            <a:ext cx="11348852" cy="5224185"/>
          </a:xfrm>
        </p:spPr>
        <p:txBody>
          <a:bodyPr/>
          <a:lstStyle/>
          <a:p>
            <a:r>
              <a:rPr lang="en-US" dirty="0"/>
              <a:t>Slack Integration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09433CD-EDCF-40BB-BBC6-D4746D48F5E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5653617" y="6473952"/>
            <a:ext cx="884767" cy="360363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4C4E9-31D3-4745-A4A1-42769EE3C628}" type="slidenum">
              <a:rPr kumimoji="0" lang="en-US" sz="1067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479DD2-D58F-4A81-9BD3-556DBBABC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23" y="1508000"/>
            <a:ext cx="10637030" cy="486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3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46E00C-CB73-424C-B451-4F844167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75" y="60741"/>
            <a:ext cx="11403885" cy="642647"/>
          </a:xfrm>
        </p:spPr>
        <p:txBody>
          <a:bodyPr/>
          <a:lstStyle/>
          <a:p>
            <a:r>
              <a:rPr lang="en-US" dirty="0"/>
              <a:t>CI /CD Pipeline (Contd..)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1E0062-0C8C-4A95-A3E5-7454AFC7C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347" y="924945"/>
            <a:ext cx="11348852" cy="5224185"/>
          </a:xfrm>
        </p:spPr>
        <p:txBody>
          <a:bodyPr/>
          <a:lstStyle/>
          <a:p>
            <a:r>
              <a:rPr lang="en-US" dirty="0" err="1"/>
              <a:t>BlazeMeter</a:t>
            </a:r>
            <a:r>
              <a:rPr lang="en-US" dirty="0"/>
              <a:t> Integration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09433CD-EDCF-40BB-BBC6-D4746D48F5E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5653617" y="6473952"/>
            <a:ext cx="884767" cy="360363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4C4E9-31D3-4745-A4A1-42769EE3C628}" type="slidenum">
              <a:rPr kumimoji="0" lang="en-US" sz="1067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358F34-719F-4E03-8A6D-1CF4190B4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66" y="1353474"/>
            <a:ext cx="8965910" cy="43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90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46E00C-CB73-424C-B451-4F844167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75" y="60741"/>
            <a:ext cx="11403885" cy="642647"/>
          </a:xfrm>
        </p:spPr>
        <p:txBody>
          <a:bodyPr/>
          <a:lstStyle/>
          <a:p>
            <a:r>
              <a:rPr lang="en-US" dirty="0"/>
              <a:t>CI /CD Pipeline (Contd..)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1E0062-0C8C-4A95-A3E5-7454AFC7C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785" y="924945"/>
            <a:ext cx="11115413" cy="5224185"/>
          </a:xfrm>
        </p:spPr>
        <p:txBody>
          <a:bodyPr/>
          <a:lstStyle/>
          <a:p>
            <a:r>
              <a:rPr lang="en-US" dirty="0"/>
              <a:t>SonarQube Integration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09433CD-EDCF-40BB-BBC6-D4746D48F5E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5653617" y="6473952"/>
            <a:ext cx="884767" cy="360363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4C4E9-31D3-4745-A4A1-42769EE3C628}" type="slidenum">
              <a:rPr kumimoji="0" lang="en-US" sz="1067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B83D6A-4A8E-4D9B-9ACE-3ED368B1A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93322"/>
            <a:ext cx="10821798" cy="499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29110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PT Template 2017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Final TCS50_Corp PPT Template 2018_16x9_250618" id="{DB7AFD64-426C-4E36-9D07-50802EF75488}" vid="{907340DD-877F-4B54-96D9-C57E74D23287}"/>
    </a:ext>
  </a:extLst>
</a:theme>
</file>

<file path=ppt/theme/theme2.xml><?xml version="1.0" encoding="utf-8"?>
<a:theme xmlns:a="http://schemas.openxmlformats.org/drawingml/2006/main" name="3_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68B83093DA6F4B8C7D2637B8A4A8DE" ma:contentTypeVersion="15" ma:contentTypeDescription="Create a new document." ma:contentTypeScope="" ma:versionID="ce4be2555d9033cd9b1bcafcaf6eb38b">
  <xsd:schema xmlns:xsd="http://www.w3.org/2001/XMLSchema" xmlns:xs="http://www.w3.org/2001/XMLSchema" xmlns:p="http://schemas.microsoft.com/office/2006/metadata/properties" xmlns:ns1="http://schemas.microsoft.com/sharepoint/v3" xmlns:ns3="2bd8bf6f-2485-4e2a-85c0-30ba0f06d5e5" xmlns:ns4="af47803f-cc35-46ec-8072-b48b0fca3b41" targetNamespace="http://schemas.microsoft.com/office/2006/metadata/properties" ma:root="true" ma:fieldsID="51d0cecd88814221de426a343ae4df08" ns1:_="" ns3:_="" ns4:_="">
    <xsd:import namespace="http://schemas.microsoft.com/sharepoint/v3"/>
    <xsd:import namespace="2bd8bf6f-2485-4e2a-85c0-30ba0f06d5e5"/>
    <xsd:import namespace="af47803f-cc35-46ec-8072-b48b0fca3b4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8bf6f-2485-4e2a-85c0-30ba0f06d5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47803f-cc35-46ec-8072-b48b0fca3b4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979479-9A62-43C3-95C4-74303106CBB1}">
  <ds:schemaRefs>
    <ds:schemaRef ds:uri="http://purl.org/dc/elements/1.1/"/>
    <ds:schemaRef ds:uri="http://purl.org/dc/terms/"/>
    <ds:schemaRef ds:uri="http://schemas.microsoft.com/office/2006/metadata/properties"/>
    <ds:schemaRef ds:uri="2bd8bf6f-2485-4e2a-85c0-30ba0f06d5e5"/>
    <ds:schemaRef ds:uri="http://schemas.microsoft.com/sharepoint/v3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af47803f-cc35-46ec-8072-b48b0fca3b41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D193F68-645F-4EAC-A5CF-CFA17A2EC2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bd8bf6f-2485-4e2a-85c0-30ba0f06d5e5"/>
    <ds:schemaRef ds:uri="af47803f-cc35-46ec-8072-b48b0fca3b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E29DA4-B1BC-4702-8D7D-3DF3686523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473</Words>
  <Application>Microsoft Office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Courier New</vt:lpstr>
      <vt:lpstr>Myriad Pro</vt:lpstr>
      <vt:lpstr>Slack-Lato</vt:lpstr>
      <vt:lpstr>Wingdings</vt:lpstr>
      <vt:lpstr>Corp PPT Template 2017_16x9</vt:lpstr>
      <vt:lpstr>3_Thank You</vt:lpstr>
      <vt:lpstr>DevOps_Geeks!!</vt:lpstr>
      <vt:lpstr>What was done as part of case Study​</vt:lpstr>
      <vt:lpstr>CI /CD Pipeline</vt:lpstr>
      <vt:lpstr>CI /CD Pipeline (Contd..)</vt:lpstr>
      <vt:lpstr>CI /CD Pipeline (Contd..)</vt:lpstr>
      <vt:lpstr>CI /CD Pipeline (Contd..)</vt:lpstr>
      <vt:lpstr>CI /CD Pipeline (Contd..)</vt:lpstr>
      <vt:lpstr>CI /CD Pipeline (Contd..)</vt:lpstr>
      <vt:lpstr>CI /CD Pipeline (Contd..)</vt:lpstr>
      <vt:lpstr>CI /CD Pipeline (Contd..)</vt:lpstr>
      <vt:lpstr>CI /CD Pipeline (Contd..)</vt:lpstr>
      <vt:lpstr>CI /CD Pipeline (Contd..)</vt:lpstr>
      <vt:lpstr>CI /CD Pipeline (Contd..)</vt:lpstr>
      <vt:lpstr>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Squad Name</dc:title>
  <dc:creator>Srinivasan, Sritharan</dc:creator>
  <cp:lastModifiedBy>subhash kumar</cp:lastModifiedBy>
  <cp:revision>10</cp:revision>
  <dcterms:created xsi:type="dcterms:W3CDTF">2021-02-23T22:13:40Z</dcterms:created>
  <dcterms:modified xsi:type="dcterms:W3CDTF">2021-03-08T06:26:13Z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0x0101003768B83093DA6F4B8C7D2637B8A4A8DE</vt:lpwstr>
  </property>
</Properties>
</file>