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DCE"/>
    <a:srgbClr val="02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7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1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9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6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7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5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1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7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9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8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B83A-8DBC-4138-8F8E-346F2B186E55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12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9BA63F-AC42-45C9-8C70-4565C515748B}"/>
              </a:ext>
            </a:extLst>
          </p:cNvPr>
          <p:cNvSpPr/>
          <p:nvPr/>
        </p:nvSpPr>
        <p:spPr>
          <a:xfrm>
            <a:off x="3509439" y="1554608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6D73B5C-4F62-4B21-99FC-EA36E59ADA0E}"/>
              </a:ext>
            </a:extLst>
          </p:cNvPr>
          <p:cNvSpPr/>
          <p:nvPr/>
        </p:nvSpPr>
        <p:spPr>
          <a:xfrm>
            <a:off x="-1" y="1"/>
            <a:ext cx="12192000" cy="883920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Walmart Sales Analysis/SQL Server</a:t>
            </a:r>
            <a:endParaRPr lang="en-US" sz="4000" b="1" dirty="0"/>
          </a:p>
        </p:txBody>
      </p:sp>
      <p:pic>
        <p:nvPicPr>
          <p:cNvPr id="18434" name="Picture 2" descr="Image result for walmart pictures">
            <a:extLst>
              <a:ext uri="{FF2B5EF4-FFF2-40B4-BE49-F238E27FC236}">
                <a16:creationId xmlns:a16="http://schemas.microsoft.com/office/drawing/2014/main" id="{10C8DA25-65F2-335A-149B-175118BB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920"/>
            <a:ext cx="12192000" cy="597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74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4E93-5CAF-8BB0-8291-B2A07F38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is the total revenue by month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1CBFC-247F-387D-2C83-DB87CBCF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1117"/>
            <a:ext cx="2981325" cy="2417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DC0868-7213-0010-CED8-995A6F55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81287"/>
            <a:ext cx="5130800" cy="251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9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3626-843E-84C4-376A-66C57DCE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month had the largest cogs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42C55-1229-2B9E-58D1-4C324927C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3347"/>
            <a:ext cx="3248025" cy="2457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2F9F61-90A2-1938-D9D4-A4EEEE6DB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9360"/>
            <a:ext cx="4610986" cy="26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4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C53C-4D89-1DE4-EA1A-DA02B954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product line had the largest revenue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C7974-07C1-BFE2-88E2-F78B14349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6022"/>
            <a:ext cx="3495675" cy="2461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FD28FC-1A0B-2A58-C88F-7212CD3FB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6022"/>
            <a:ext cx="5274516" cy="230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3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DA4B-EB40-9CD2-7100-DBD70070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is the city with the largest revenue 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908EF-7C86-4AC0-5D0A-09F3591F5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3477"/>
            <a:ext cx="3867150" cy="2392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3E0751-285F-F570-B18A-5F4F680FD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33307"/>
            <a:ext cx="4744720" cy="218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96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D56D-BD1C-3B4C-165B-0C3B1E6B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product line had the largest vat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AFC1A-625B-738D-67AB-AEC6CC06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8872"/>
            <a:ext cx="3171825" cy="2567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A729F9-EA03-3CDB-D882-778CAFBB2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8872"/>
            <a:ext cx="5257800" cy="256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55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995A-9509-4975-313D-0DAFC31A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Fetch each product line and add a columns to those product 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B5948-D27B-644D-EC6A-B85ECCA7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4934"/>
            <a:ext cx="5391150" cy="2668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7BD4D4-7C29-D9AF-A3E8-BCBAFB405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630" y="2252027"/>
            <a:ext cx="2981325" cy="235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42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4941-620A-6503-2008-E17FA99F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Line showing ‘GOOD’ and ‘BAD’ good if its greater than average sale 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C96C3-753A-6209-37E9-DFE88EDA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513012"/>
            <a:ext cx="5419725" cy="2709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C41BA1-BDB9-C180-AFED-F5C838D9E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00" y="2533650"/>
            <a:ext cx="5026660" cy="308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1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3E82-2F13-C9C4-CBFF-94C46BF4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Which branch sold more product than average product sold 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6623A-1B38-53B7-11BE-2CE9084A5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7342"/>
            <a:ext cx="5572125" cy="3157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31E36-290C-C7B3-2904-21062D2AB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712" y="2867342"/>
            <a:ext cx="5079048" cy="27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6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D739-DCC3-01EA-75DB-7E861EE9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What is the most common product line by gender 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77851-4D69-178B-8872-20525D5CB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4150"/>
            <a:ext cx="4476750" cy="3026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254FF-A759-6502-43DC-8A9876E24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012" y="2724150"/>
            <a:ext cx="5269548" cy="331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90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2824-386D-DCF1-97A3-8E7BB60B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What is the average rating of each product line 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CE1A7-31DB-EB33-1F21-12C245122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8387"/>
            <a:ext cx="5191125" cy="3361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431AB5-710E-C83E-7282-59EC22577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180" y="2338387"/>
            <a:ext cx="5468620" cy="303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9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D6A5-B174-774B-783F-E4178FCE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539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Table 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2698B-9CDF-69DD-0998-E2E203CBB5D2}"/>
              </a:ext>
            </a:extLst>
          </p:cNvPr>
          <p:cNvSpPr txBox="1"/>
          <p:nvPr/>
        </p:nvSpPr>
        <p:spPr>
          <a:xfrm>
            <a:off x="2367280" y="1063764"/>
            <a:ext cx="7924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-- Create table</a:t>
            </a:r>
          </a:p>
          <a:p>
            <a:r>
              <a:rPr lang="en-IN" dirty="0"/>
              <a:t>CREATE TABLE IF NOT EXISTS </a:t>
            </a:r>
            <a:r>
              <a:rPr lang="en-IN" dirty="0" err="1"/>
              <a:t>WalmartSalesData</a:t>
            </a:r>
            <a:r>
              <a:rPr lang="en-IN" dirty="0"/>
              <a:t>(</a:t>
            </a:r>
          </a:p>
          <a:p>
            <a:r>
              <a:rPr lang="en-IN" dirty="0"/>
              <a:t>	</a:t>
            </a:r>
            <a:r>
              <a:rPr lang="en-IN" dirty="0" err="1"/>
              <a:t>invoice_id</a:t>
            </a:r>
            <a:r>
              <a:rPr lang="en-IN" dirty="0"/>
              <a:t> VARCHAR(30) NOT NULL PRIMARY KEY,</a:t>
            </a:r>
          </a:p>
          <a:p>
            <a:r>
              <a:rPr lang="en-IN" dirty="0"/>
              <a:t>    branch VARCHAR(5) NOT NULL,</a:t>
            </a:r>
          </a:p>
          <a:p>
            <a:r>
              <a:rPr lang="en-IN" dirty="0"/>
              <a:t>    city VARCHAR(30) NOT NULL,</a:t>
            </a:r>
          </a:p>
          <a:p>
            <a:r>
              <a:rPr lang="en-IN" dirty="0"/>
              <a:t>    </a:t>
            </a:r>
            <a:r>
              <a:rPr lang="en-IN" dirty="0" err="1"/>
              <a:t>customer_type</a:t>
            </a:r>
            <a:r>
              <a:rPr lang="en-IN" dirty="0"/>
              <a:t> VARCHAR(30) NOT NULL,</a:t>
            </a:r>
          </a:p>
          <a:p>
            <a:r>
              <a:rPr lang="en-IN" dirty="0"/>
              <a:t>    gender VARCHAR(30) NOT NULL,</a:t>
            </a:r>
          </a:p>
          <a:p>
            <a:r>
              <a:rPr lang="en-IN" dirty="0"/>
              <a:t>    </a:t>
            </a:r>
            <a:r>
              <a:rPr lang="en-IN" dirty="0" err="1"/>
              <a:t>product_line</a:t>
            </a:r>
            <a:r>
              <a:rPr lang="en-IN" dirty="0"/>
              <a:t> VARCHAR(100) NOT NULL,</a:t>
            </a:r>
          </a:p>
          <a:p>
            <a:r>
              <a:rPr lang="en-IN" dirty="0"/>
              <a:t>    </a:t>
            </a:r>
            <a:r>
              <a:rPr lang="en-IN" dirty="0" err="1"/>
              <a:t>unit_price</a:t>
            </a:r>
            <a:r>
              <a:rPr lang="en-IN" dirty="0"/>
              <a:t> DECIMAL(10,2) NOT NULL,</a:t>
            </a:r>
          </a:p>
          <a:p>
            <a:r>
              <a:rPr lang="en-IN" dirty="0"/>
              <a:t>    quantity INT NOT NULL,</a:t>
            </a:r>
          </a:p>
          <a:p>
            <a:r>
              <a:rPr lang="en-IN" dirty="0"/>
              <a:t>    </a:t>
            </a:r>
            <a:r>
              <a:rPr lang="en-IN" dirty="0" err="1"/>
              <a:t>tax_pct</a:t>
            </a:r>
            <a:r>
              <a:rPr lang="en-IN" dirty="0"/>
              <a:t> FLOAT(6,4) NOT NULL,</a:t>
            </a:r>
          </a:p>
          <a:p>
            <a:r>
              <a:rPr lang="en-IN" dirty="0"/>
              <a:t>    total DECIMAL(12, 4) NOT NULL,</a:t>
            </a:r>
          </a:p>
          <a:p>
            <a:r>
              <a:rPr lang="en-IN" dirty="0"/>
              <a:t>    date DATETIME NOT NULL,</a:t>
            </a:r>
          </a:p>
          <a:p>
            <a:r>
              <a:rPr lang="en-IN" dirty="0"/>
              <a:t>    time </a:t>
            </a:r>
            <a:r>
              <a:rPr lang="en-IN" dirty="0" err="1"/>
              <a:t>TIME</a:t>
            </a:r>
            <a:r>
              <a:rPr lang="en-IN" dirty="0"/>
              <a:t> NOT NULL,</a:t>
            </a:r>
          </a:p>
          <a:p>
            <a:r>
              <a:rPr lang="en-IN" dirty="0"/>
              <a:t>    payment VARCHAR(15) NOT NULL,</a:t>
            </a:r>
          </a:p>
          <a:p>
            <a:r>
              <a:rPr lang="en-IN" dirty="0"/>
              <a:t>    cogs DECIMAL(10,2) NOT NULL,</a:t>
            </a:r>
          </a:p>
          <a:p>
            <a:r>
              <a:rPr lang="en-IN" dirty="0"/>
              <a:t>    </a:t>
            </a:r>
            <a:r>
              <a:rPr lang="en-IN" dirty="0" err="1"/>
              <a:t>gross_margin_pct</a:t>
            </a:r>
            <a:r>
              <a:rPr lang="en-IN" dirty="0"/>
              <a:t> FLOAT(11,9),</a:t>
            </a:r>
          </a:p>
          <a:p>
            <a:r>
              <a:rPr lang="en-IN" dirty="0"/>
              <a:t>    </a:t>
            </a:r>
            <a:r>
              <a:rPr lang="en-IN" dirty="0" err="1"/>
              <a:t>gross_income</a:t>
            </a:r>
            <a:r>
              <a:rPr lang="en-IN" dirty="0"/>
              <a:t> DECIMAL(12, 4),</a:t>
            </a:r>
          </a:p>
          <a:p>
            <a:r>
              <a:rPr lang="en-IN" dirty="0"/>
              <a:t>    rating FLOAT(2, 1)</a:t>
            </a:r>
          </a:p>
          <a:p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51585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9621-54E9-A76F-AE13-7035A70D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How many unique customer types does the data have 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42A89-0967-E061-6FF3-2E96988EB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7943"/>
            <a:ext cx="3848100" cy="2452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781952-829E-4B48-1594-57333F990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487" y="2597943"/>
            <a:ext cx="2867025" cy="274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55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854B-0FE0-10FE-9F53-6009F46A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How many unique payment does the data have 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05A3B-4E4C-82DA-6D85-517CCF6F2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7840"/>
            <a:ext cx="5010150" cy="2448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98B8A9-DD57-ABAA-4B9C-012492152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2" y="2914650"/>
            <a:ext cx="4720588" cy="23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50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D99A-ECAE-D27F-3715-93865445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is the most common customer types 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1BBFB-7FB3-1F74-1FC5-6C93D96AD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0444"/>
            <a:ext cx="3705225" cy="2962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678D69-8B71-781B-CF38-33EAA608C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90444"/>
            <a:ext cx="3962400" cy="319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51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2E96-7E26-2A0C-3625-E6CC98B7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Which customer types buys the most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43F5E-FAF0-3042-C051-D543BE0AF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2000"/>
            <a:ext cx="4577080" cy="3535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CC530-AB98-FDE4-3459-79B0D463B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280" y="2420302"/>
            <a:ext cx="5303520" cy="275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99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5D28-4BBC-527F-044D-C0CA93AA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What is the gender of most of the customers 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B20D5-41E8-21C3-2F33-AF122B1A6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1102"/>
            <a:ext cx="3771900" cy="2903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D4D5F0-05A9-2794-63AB-A3A6AB716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4134"/>
            <a:ext cx="5059680" cy="277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76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7450-92A1-2889-B38D-244B472B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What  is the gender distribution per branch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C3858-D4BF-CFD0-1BD4-71126BE4A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6220"/>
            <a:ext cx="4095750" cy="2750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FC8527-AFCA-1848-3A4A-DB5662549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65730"/>
            <a:ext cx="5069840" cy="296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87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F6A6-5631-BF9C-4709-643B116B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Which time of the day do customers give ratings 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CA1FF-317E-60E1-F1CD-7A6A4CF6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6547"/>
            <a:ext cx="6070600" cy="3026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2A1C1D-C612-8DEA-9941-BF2F13993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75" y="2856547"/>
            <a:ext cx="4238625" cy="258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17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AFD8-3394-BAAF-D69A-80225EC6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Which time of the day do customers give most rating per branch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248CA-E7BF-9BDA-841F-14219DAA6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4342"/>
            <a:ext cx="4848225" cy="275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C71BF6-8AE4-0490-283E-8BF44C1EB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350" y="2994342"/>
            <a:ext cx="3879850" cy="28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17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8025-CD1C-BA42-0F90-D525D089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Which day for the week has the best avg rating 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4ABD9-AA42-E5BC-7E12-29F6452F9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" y="2214086"/>
            <a:ext cx="4333875" cy="2429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35DE34-5855-8489-A0BD-9CD367555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564" y="2311400"/>
            <a:ext cx="5050155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7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5996-238C-FC21-F470-37533491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Which day of the week has the best average ratings per branch</a:t>
            </a:r>
            <a:endParaRPr lang="en-IN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1D2C1-9025-B73A-4B16-41BD9AF60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3440"/>
            <a:ext cx="4552950" cy="3139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F6515E-05AE-69E3-A402-037C099E4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454" y="2559684"/>
            <a:ext cx="4665345" cy="27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2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9C02-1992-FB8D-C42B-6A9F0CD7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Show Table  </a:t>
            </a:r>
            <a:endParaRPr lang="en-IN" b="1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95CA682-D6F9-514D-5707-96B17D02C8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91C373DB-E590-CAE7-84EC-D520D1A1A7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1788160" cy="178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3DF08-5643-B66C-187D-A86C1CE97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696" y="2023353"/>
            <a:ext cx="6331807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F822E1-59B4-A378-8554-E1E026939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340" y="3276600"/>
            <a:ext cx="7485320" cy="258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02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9A10-7034-A839-AEF9-BC14CF52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Number of sales made in each time of the day per weekday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A7554-1F55-086A-5DEF-2B0A42F2D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184400"/>
            <a:ext cx="5162550" cy="3627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59E3B2-8243-2E4F-8292-ECF8CB2B0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827" y="2680017"/>
            <a:ext cx="3447733" cy="238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04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2570-75B9-EA4B-5252-DB6BF80F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Which of the customer types brings the most revenue 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02A7C-AB99-42C5-9603-C4A0DD4B3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5587"/>
            <a:ext cx="4457700" cy="2975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4CC9C3-25C7-0844-B142-F30D4CBB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402" y="2879407"/>
            <a:ext cx="3495675" cy="258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45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69D2-2C02-AFBD-B507-7C65CE9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Which city has the largest tax/vat 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DA254-BE16-CCBF-C6C5-4046A7F4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1884"/>
            <a:ext cx="4678680" cy="3084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83531E-FE2B-B210-7206-58CE1635F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817" y="2624137"/>
            <a:ext cx="4678680" cy="28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27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A0F0-09AB-EB48-665B-3FF11ECF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Which customer types pays the most in vat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A0FDB-755D-6901-DE11-A5C6C45CB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" y="2150427"/>
            <a:ext cx="3743325" cy="3092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0CB09-D414-461C-3B1F-81CFF8A8C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2496184"/>
            <a:ext cx="4521200" cy="27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4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FBF-E337-C9D7-87EA-0B812F32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200" y="2103437"/>
            <a:ext cx="4373880" cy="1325563"/>
          </a:xfrm>
        </p:spPr>
        <p:txBody>
          <a:bodyPr>
            <a:normAutofit/>
          </a:bodyPr>
          <a:lstStyle/>
          <a:p>
            <a:r>
              <a:rPr lang="en-US" sz="8800" b="1" dirty="0"/>
              <a:t>Thanks </a:t>
            </a:r>
            <a:endParaRPr lang="en-IN" sz="8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B2311-C87B-E52B-2B59-72C2E6538787}"/>
              </a:ext>
            </a:extLst>
          </p:cNvPr>
          <p:cNvSpPr txBox="1"/>
          <p:nvPr/>
        </p:nvSpPr>
        <p:spPr>
          <a:xfrm>
            <a:off x="9083040" y="5948680"/>
            <a:ext cx="296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Created by   Deepak </a:t>
            </a:r>
            <a:r>
              <a:rPr lang="en-US" dirty="0"/>
              <a:t>K</a:t>
            </a:r>
            <a:r>
              <a:rPr lang="en-US" sz="1800" dirty="0"/>
              <a:t>umar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1645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5142-7202-1600-C6B1-B92D88CC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/>
              <a:t>Add the </a:t>
            </a:r>
            <a:r>
              <a:rPr lang="en-US" sz="2000" b="1" dirty="0" err="1"/>
              <a:t>Time_Of_Day</a:t>
            </a:r>
            <a:r>
              <a:rPr lang="en-US" sz="2000" b="1" dirty="0"/>
              <a:t> column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D98B9-A23A-20EB-4B2C-C090DE94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53" y="3121985"/>
            <a:ext cx="499110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C2B4E2-5A9D-DE61-9367-BC69190C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578" y="2686050"/>
            <a:ext cx="3248025" cy="27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0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07B8-025E-D3C4-B605-2A02C1D3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Update Table 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A8FFA-FD91-7E64-999D-1C5D8BED4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5773"/>
            <a:ext cx="5638800" cy="42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7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17A1-C0FF-A756-CC48-07869D9D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Add Day columns  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A7D2C-832D-7829-2686-1B44D772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6" y="2721380"/>
            <a:ext cx="3317358" cy="2573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536FCF-401E-6FF8-626B-46B42F56F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130" y="2032701"/>
            <a:ext cx="5837051" cy="412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5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80E7-DD39-7F0D-3B46-264223FA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Add month name columns </a:t>
            </a:r>
            <a:endParaRPr lang="en-IN" sz="2800" b="1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DF46F7D-6C89-1245-8BF8-1DB5F3CF5B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B600B-B1BA-3E74-5F08-AF55224D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3249"/>
            <a:ext cx="3850758" cy="2481373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0694AA59-2FB8-1941-2ECD-7644F84092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3811E-4869-648C-62BB-DEF84AE9C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093" y="2498653"/>
            <a:ext cx="5085907" cy="350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5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DEA5-0ADB-AFFF-5834-5C1C3B11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How many unique cities doses the data have 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95CA8-4E92-09F8-3B4D-764F4F8A4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3034"/>
            <a:ext cx="3286125" cy="3169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6CBDA2-9604-86BC-F265-367F2F42C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64" y="2520950"/>
            <a:ext cx="2888615" cy="275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8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E014-C53A-44D8-EDFB-953D2C31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is the most selling product 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C9F27-3070-90B3-FE3C-BE33FACF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400"/>
            <a:ext cx="3743960" cy="2240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978B32-BDE7-51CA-6AD4-F7B603D0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864" y="2819400"/>
            <a:ext cx="3853815" cy="258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8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1067</TotalTime>
  <Words>430</Words>
  <Application>Microsoft Office PowerPoint</Application>
  <PresentationFormat>Widescreen</PresentationFormat>
  <Paragraphs>55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2013 - 2022 Theme</vt:lpstr>
      <vt:lpstr>PowerPoint Presentation</vt:lpstr>
      <vt:lpstr>Table </vt:lpstr>
      <vt:lpstr>Show Table  </vt:lpstr>
      <vt:lpstr>Add the Time_Of_Day column</vt:lpstr>
      <vt:lpstr>Update Table </vt:lpstr>
      <vt:lpstr>Add Day columns  </vt:lpstr>
      <vt:lpstr>Add month name columns </vt:lpstr>
      <vt:lpstr>How many unique cities doses the data have </vt:lpstr>
      <vt:lpstr>What is the most selling product </vt:lpstr>
      <vt:lpstr>What is the total revenue by month</vt:lpstr>
      <vt:lpstr>What month had the largest cogs</vt:lpstr>
      <vt:lpstr>What product line had the largest revenue</vt:lpstr>
      <vt:lpstr>What is the city with the largest revenue </vt:lpstr>
      <vt:lpstr>What product line had the largest vat</vt:lpstr>
      <vt:lpstr>Fetch each product line and add a columns to those product </vt:lpstr>
      <vt:lpstr>Line showing ‘GOOD’ and ‘BAD’ good if its greater than average sale </vt:lpstr>
      <vt:lpstr>Which branch sold more product than average product sold </vt:lpstr>
      <vt:lpstr>What is the most common product line by gender </vt:lpstr>
      <vt:lpstr>What is the average rating of each product line </vt:lpstr>
      <vt:lpstr>How many unique customer types does the data have </vt:lpstr>
      <vt:lpstr>How many unique payment does the data have </vt:lpstr>
      <vt:lpstr>What is the most common customer types </vt:lpstr>
      <vt:lpstr>Which customer types buys the most</vt:lpstr>
      <vt:lpstr>What is the gender of most of the customers </vt:lpstr>
      <vt:lpstr>What  is the gender distribution per branch</vt:lpstr>
      <vt:lpstr>Which time of the day do customers give ratings </vt:lpstr>
      <vt:lpstr>Which time of the day do customers give most rating per branch</vt:lpstr>
      <vt:lpstr>Which day for the week has the best avg rating </vt:lpstr>
      <vt:lpstr>Which day of the week has the best average ratings per branch</vt:lpstr>
      <vt:lpstr>Number of sales made in each time of the day per weekday</vt:lpstr>
      <vt:lpstr>Which of the customer types brings the most revenue </vt:lpstr>
      <vt:lpstr>Which city has the largest tax/vat </vt:lpstr>
      <vt:lpstr>Which customer types pays the most in vat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Deepak Kumar</cp:lastModifiedBy>
  <cp:revision>35</cp:revision>
  <dcterms:created xsi:type="dcterms:W3CDTF">2023-12-06T06:56:06Z</dcterms:created>
  <dcterms:modified xsi:type="dcterms:W3CDTF">2024-07-30T01:29:51Z</dcterms:modified>
</cp:coreProperties>
</file>