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0560" y="2207622"/>
            <a:ext cx="47810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Python</a:t>
            </a:r>
            <a:r>
              <a:rPr lang="en-US" sz="6600" dirty="0" smtClean="0"/>
              <a:t> </a:t>
            </a:r>
            <a:endParaRPr lang="en-US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5531" y="901337"/>
            <a:ext cx="423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Python comment 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38939" y="2534193"/>
            <a:ext cx="40719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1.what </a:t>
            </a:r>
            <a:r>
              <a:rPr lang="en-US" b="1" dirty="0"/>
              <a:t>are comment in python</a:t>
            </a:r>
            <a:endParaRPr lang="en-US" dirty="0"/>
          </a:p>
          <a:p>
            <a:r>
              <a:rPr lang="en-US" b="1" dirty="0" smtClean="0"/>
              <a:t>2.when </a:t>
            </a:r>
            <a:r>
              <a:rPr lang="en-US" b="1" dirty="0"/>
              <a:t>to use comments </a:t>
            </a:r>
            <a:endParaRPr lang="en-US" dirty="0"/>
          </a:p>
          <a:p>
            <a:r>
              <a:rPr lang="en-US" b="1" dirty="0" smtClean="0"/>
              <a:t>3.how </a:t>
            </a:r>
            <a:r>
              <a:rPr lang="en-US" b="1" dirty="0"/>
              <a:t>to write comments in python</a:t>
            </a:r>
            <a:endParaRPr lang="en-US" dirty="0"/>
          </a:p>
          <a:p>
            <a:r>
              <a:rPr lang="en-US" b="1" dirty="0" smtClean="0"/>
              <a:t>4.type </a:t>
            </a:r>
            <a:r>
              <a:rPr lang="en-US" b="1" dirty="0"/>
              <a:t>of comment</a:t>
            </a: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*  single-line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*  </a:t>
            </a:r>
            <a:r>
              <a:rPr lang="en-US" b="1" dirty="0">
                <a:solidFill>
                  <a:srgbClr val="FF0000"/>
                </a:solidFill>
              </a:rPr>
              <a:t>multi-line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2594" y="1960768"/>
            <a:ext cx="171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AGENDA</a:t>
            </a: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063" y="169817"/>
            <a:ext cx="84673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>
                <a:solidFill>
                  <a:srgbClr val="FFFF00"/>
                </a:solidFill>
              </a:rPr>
              <a:t>comments</a:t>
            </a:r>
            <a:endParaRPr lang="en-US" b="1" i="1" u="sng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A comment is text that doesn’t affect the outcome of a code it is just</a:t>
            </a:r>
            <a:endParaRPr lang="en-US" dirty="0" smtClean="0"/>
          </a:p>
          <a:p>
            <a:r>
              <a:rPr lang="en-US" dirty="0" smtClean="0"/>
              <a:t>A pieces of  text to let someone know what you have done  in a program </a:t>
            </a:r>
            <a:endParaRPr lang="en-US" dirty="0" smtClean="0"/>
          </a:p>
          <a:p>
            <a:r>
              <a:rPr lang="en-US" dirty="0" smtClean="0"/>
              <a:t>or what is being done in a block of code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2063" y="1701577"/>
            <a:ext cx="10172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>
                <a:solidFill>
                  <a:srgbClr val="FFFF00"/>
                </a:solidFill>
              </a:rPr>
              <a:t>Use of comment </a:t>
            </a:r>
            <a:endParaRPr lang="en-US" b="1" i="1" u="sng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Comments can be used to explain python code and comments can be used to make</a:t>
            </a:r>
            <a:endParaRPr lang="en-US" dirty="0" smtClean="0"/>
          </a:p>
          <a:p>
            <a:r>
              <a:rPr lang="en-US" dirty="0" smtClean="0"/>
              <a:t>The code more readable and also can be used to prevent execution when testing code </a:t>
            </a:r>
            <a:endParaRPr lang="en-US" dirty="0"/>
          </a:p>
        </p:txBody>
      </p:sp>
      <p:pic>
        <p:nvPicPr>
          <p:cNvPr id="1026" name="Picture 2" descr="Image result for python comment type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6"/>
          <a:stretch>
            <a:fillRect/>
          </a:stretch>
        </p:blipFill>
        <p:spPr bwMode="auto">
          <a:xfrm>
            <a:off x="401320" y="3484245"/>
            <a:ext cx="10608945" cy="282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72745" y="1433195"/>
            <a:ext cx="595376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# This is the print statement  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print("Deepak Kumar Choudhary")  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826000" y="455930"/>
            <a:ext cx="1783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 b="1">
                <a:sym typeface="+mn-ea"/>
              </a:rPr>
              <a:t>Example </a:t>
            </a:r>
            <a:endParaRPr lang="en-US" sz="2800" b="1"/>
          </a:p>
        </p:txBody>
      </p:sp>
      <p:sp>
        <p:nvSpPr>
          <p:cNvPr id="6" name="Text Box 5"/>
          <p:cNvSpPr txBox="1"/>
          <p:nvPr/>
        </p:nvSpPr>
        <p:spPr>
          <a:xfrm>
            <a:off x="372110" y="2386330"/>
            <a:ext cx="110851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NOT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-Here we have written comment over the print statement using the hash(#). It will not affect our print statement.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40665" y="3244850"/>
            <a:ext cx="59035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solidFill>
                  <a:srgbClr val="FFFF00"/>
                </a:solidFill>
              </a:rPr>
              <a:t> Multiline line Python Comment</a:t>
            </a:r>
            <a:endParaRPr lang="en-US" sz="2800" b="1">
              <a:solidFill>
                <a:srgbClr val="FFFF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72745" y="977900"/>
            <a:ext cx="51117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Single line Python Comment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72745" y="3766820"/>
            <a:ext cx="612013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# Variable a holds value 5  </a:t>
            </a:r>
            <a:endParaRPr lang="en-US" sz="2400"/>
          </a:p>
          <a:p>
            <a:r>
              <a:rPr lang="en-US" sz="2400"/>
              <a:t># Variable b holds value 10  </a:t>
            </a:r>
            <a:endParaRPr lang="en-US" sz="2400"/>
          </a:p>
          <a:p>
            <a:r>
              <a:rPr lang="en-US" sz="2400"/>
              <a:t># Variable c holds sum of a and b  </a:t>
            </a:r>
            <a:endParaRPr lang="en-US" sz="2400"/>
          </a:p>
          <a:p>
            <a:r>
              <a:rPr lang="en-US" sz="2400"/>
              <a:t># Print the result  </a:t>
            </a:r>
            <a:endParaRPr lang="en-US" sz="2400"/>
          </a:p>
          <a:p>
            <a:r>
              <a:rPr lang="en-US" sz="2400"/>
              <a:t>a = 100  </a:t>
            </a:r>
            <a:endParaRPr lang="en-US" sz="2400"/>
          </a:p>
          <a:p>
            <a:r>
              <a:rPr lang="en-US" sz="2400"/>
              <a:t>b = 200</a:t>
            </a:r>
            <a:endParaRPr lang="en-US" sz="2400"/>
          </a:p>
          <a:p>
            <a:r>
              <a:rPr lang="en-US" sz="2400"/>
              <a:t>c = a+b  </a:t>
            </a:r>
            <a:endParaRPr lang="en-US" sz="2400"/>
          </a:p>
          <a:p>
            <a:r>
              <a:rPr lang="en-US" sz="2400"/>
              <a:t>print("The sum is:", c)  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52450" y="928370"/>
            <a:ext cx="54768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Docstrings Python Comment</a:t>
            </a:r>
            <a:endParaRPr lang="en-US" sz="28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52450" y="1651635"/>
            <a:ext cx="88252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docstring comment is mostly used in the module, function, class or method. It is a documentation Python string. We will explain the class/method in further tutorials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52450" y="3106420"/>
            <a:ext cx="89896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NOT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-We can also use the triple quotes ('''''') for multiline comment. The triple quotes are also used to string formatting. Consider the following example.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52450" y="4594860"/>
            <a:ext cx="651573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"""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This function prints Hello Joseph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""" 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print(“nargish farveen”)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866005" y="588010"/>
            <a:ext cx="14427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 b="1"/>
              <a:t>ERROR</a:t>
            </a:r>
            <a:endParaRPr lang="en-US" sz="3200" b="1"/>
          </a:p>
        </p:txBody>
      </p:sp>
      <p:sp>
        <p:nvSpPr>
          <p:cNvPr id="3" name="Text Box 2"/>
          <p:cNvSpPr txBox="1"/>
          <p:nvPr/>
        </p:nvSpPr>
        <p:spPr>
          <a:xfrm>
            <a:off x="527685" y="1461770"/>
            <a:ext cx="107930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Error is an illegal operation performed by the user which results in abnormal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working of the program 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programming erros often remain undetected until the program is compiled or executed.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841375" y="867410"/>
            <a:ext cx="1017841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Exception	Description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AssertionError	-Raised when the assert statement fails.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AttributeError	-Raised on the attribute assignment or reference fails.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EOFError	-Raised when the input() function hits the end-of-file condition.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FloatingPointError-	Raised when a floating point operation fails.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GeneratorExit	-Raised when a generator's close() method is called.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ImportError	- Raised when the imported module is not found.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IndexError	- Raised when the index of a sequence is out of range.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KeyError	- Raised when a key is not found in a dictionary.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KeyboardInterrupt	-Raised when the user hits the interrupt key (Ctrl+c or delete).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MemoryError	-Raised when an operation runs out of memory.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NameError	-Raised when a variable is not found in the local or global scope.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949960"/>
            <a:ext cx="1179576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NotImplementedError	Raised by abstract methods.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OSError	Raised when a system operation causes a system-related error.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OverflowError	Raised when the result of an arithmetic operation is too large to be represented.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ReferenceError	Raised when a weak reference proxy is used to access a garbage collected referent.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RuntimeError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	Raised when an error does not fall under any other category.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StopIteration	Raised by the next() function to indicate that there is no further item to be returned by the iterator.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SyntaxError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	Raised by the parser when a syntax error is encountered.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IndentationError	Raised when there is an incorrect indentation.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TabError	Raised when the indentation consists of inconsistent tabs and spaces.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SystemError	Raised when the interpreter detects internal error.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SystemExit	Raised by the sys.exit() function.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TypeError	Raised when a function or operation is applied to an object of an incorrect type.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UnboundLocalError	Raised when a reference is made to a local variable in a function or method, but no value has been bound to that variable.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UnicodeError	Raised when a Unicode-related encoding or decoding error occurs.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UnicodeEncodeError	Raised when a Unicode-related error occurs during encoding.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UnicodeDecodeError	Raised when a Unicode-related error occurs during decoding.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UnicodeTranslateError	Raised when a Unicode-related error occurs during translation.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ValueError	Raised when a function gets an argument of correct type but improper value.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ZeroDivisionError	Raised when the second operand of a division or module operation is zero.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58937" y="2168435"/>
            <a:ext cx="32608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THANKS</a:t>
            </a:r>
            <a:r>
              <a:rPr lang="en-US" sz="6000" dirty="0" smtClean="0"/>
              <a:t> </a:t>
            </a:r>
            <a:endParaRPr lang="en-US" sz="6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3835</Words>
  <Application>WPS Presentation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Wingdings 3</vt:lpstr>
      <vt:lpstr>Arial</vt:lpstr>
      <vt:lpstr>Times New Roman</vt:lpstr>
      <vt:lpstr>Wingdings</vt:lpstr>
      <vt:lpstr>Century Gothic</vt:lpstr>
      <vt:lpstr>Microsoft YaHei</vt:lpstr>
      <vt:lpstr>Arial Unicode MS</vt:lpstr>
      <vt:lpstr>Calibri</vt:lpstr>
      <vt:lpstr>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kumar</dc:creator>
  <cp:lastModifiedBy>deepak kumar</cp:lastModifiedBy>
  <cp:revision>7</cp:revision>
  <dcterms:created xsi:type="dcterms:W3CDTF">2020-10-19T20:02:00Z</dcterms:created>
  <dcterms:modified xsi:type="dcterms:W3CDTF">2021-02-03T07:44:04Z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