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6" r:id="rId3"/>
    <p:sldId id="261" r:id="rId4"/>
    <p:sldId id="257" r:id="rId5"/>
    <p:sldId id="258" r:id="rId6"/>
    <p:sldId id="259" r:id="rId7"/>
    <p:sldId id="264" r:id="rId8"/>
    <p:sldId id="265" r:id="rId9"/>
    <p:sldId id="262"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4638" autoAdjust="0"/>
  </p:normalViewPr>
  <p:slideViewPr>
    <p:cSldViewPr snapToGrid="0">
      <p:cViewPr varScale="1">
        <p:scale>
          <a:sx n="82" d="100"/>
          <a:sy n="82" d="100"/>
        </p:scale>
        <p:origin x="4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EEE-7144-4996-A28A-409CE3963ACD}"/>
              </a:ext>
            </a:extLst>
          </p:cNvPr>
          <p:cNvSpPr>
            <a:spLocks noGrp="1"/>
          </p:cNvSpPr>
          <p:nvPr>
            <p:ph type="title"/>
          </p:nvPr>
        </p:nvSpPr>
        <p:spPr>
          <a:xfrm>
            <a:off x="783167" y="2541037"/>
            <a:ext cx="10353761" cy="1326321"/>
          </a:xfrm>
        </p:spPr>
        <p:txBody>
          <a:bodyPr>
            <a:normAutofit/>
          </a:bodyPr>
          <a:lstStyle/>
          <a:p>
            <a:r>
              <a:rPr lang="en-IN" sz="800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OOPS MINOR PROJECT</a:t>
            </a:r>
          </a:p>
        </p:txBody>
      </p:sp>
    </p:spTree>
    <p:extLst>
      <p:ext uri="{BB962C8B-B14F-4D97-AF65-F5344CB8AC3E}">
        <p14:creationId xmlns:p14="http://schemas.microsoft.com/office/powerpoint/2010/main" val="151192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7D05-26FE-4670-B925-31E9DCFCE2F5}"/>
              </a:ext>
            </a:extLst>
          </p:cNvPr>
          <p:cNvSpPr>
            <a:spLocks noGrp="1"/>
          </p:cNvSpPr>
          <p:nvPr>
            <p:ph type="title"/>
          </p:nvPr>
        </p:nvSpPr>
        <p:spPr>
          <a:xfrm>
            <a:off x="919119" y="2765839"/>
            <a:ext cx="10353761" cy="1326321"/>
          </a:xfrm>
        </p:spPr>
        <p:txBody>
          <a:bodyPr>
            <a:normAutofit/>
          </a:bodyPr>
          <a:lstStyle/>
          <a:p>
            <a:r>
              <a:rPr lang="en-IN" sz="8800" dirty="0">
                <a:latin typeface="Algerian" panose="04020705040A02060702" pitchFamily="82" charset="0"/>
              </a:rPr>
              <a:t>Thank you</a:t>
            </a:r>
          </a:p>
        </p:txBody>
      </p:sp>
    </p:spTree>
    <p:extLst>
      <p:ext uri="{BB962C8B-B14F-4D97-AF65-F5344CB8AC3E}">
        <p14:creationId xmlns:p14="http://schemas.microsoft.com/office/powerpoint/2010/main" val="262764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4FF-836D-4E4F-A80E-AD5598F37FD2}"/>
              </a:ext>
            </a:extLst>
          </p:cNvPr>
          <p:cNvSpPr>
            <a:spLocks noGrp="1"/>
          </p:cNvSpPr>
          <p:nvPr>
            <p:ph type="ctrTitle"/>
          </p:nvPr>
        </p:nvSpPr>
        <p:spPr>
          <a:xfrm>
            <a:off x="1900069" y="1708665"/>
            <a:ext cx="9001462" cy="2387600"/>
          </a:xfrm>
        </p:spPr>
        <p:txBody>
          <a:bodyPr>
            <a:normAutofit/>
          </a:bodyPr>
          <a:lstStyle/>
          <a:p>
            <a:r>
              <a:rPr lang="en-IN" sz="540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Course registration system</a:t>
            </a:r>
          </a:p>
        </p:txBody>
      </p:sp>
      <p:sp>
        <p:nvSpPr>
          <p:cNvPr id="3" name="TextBox 2">
            <a:extLst>
              <a:ext uri="{FF2B5EF4-FFF2-40B4-BE49-F238E27FC236}">
                <a16:creationId xmlns:a16="http://schemas.microsoft.com/office/drawing/2014/main" id="{34F7E0DD-6562-4F87-9CA2-1E56A6A695D9}"/>
              </a:ext>
            </a:extLst>
          </p:cNvPr>
          <p:cNvSpPr txBox="1"/>
          <p:nvPr/>
        </p:nvSpPr>
        <p:spPr>
          <a:xfrm>
            <a:off x="9528656" y="5149335"/>
            <a:ext cx="2949146" cy="1569660"/>
          </a:xfrm>
          <a:prstGeom prst="rect">
            <a:avLst/>
          </a:prstGeom>
          <a:noFill/>
        </p:spPr>
        <p:txBody>
          <a:bodyPr wrap="square" rtlCol="0">
            <a:spAutoFit/>
          </a:bodyPr>
          <a:lstStyle/>
          <a:p>
            <a:r>
              <a:rPr lang="en-IN" sz="2400" b="1" dirty="0">
                <a:ln w="9525">
                  <a:solidFill>
                    <a:srgbClr val="FF0000"/>
                  </a:solidFill>
                  <a:prstDash val="solid"/>
                </a:ln>
                <a:effectLst>
                  <a:outerShdw blurRad="12700" dist="38100" dir="2700000" algn="tl" rotWithShape="0">
                    <a:schemeClr val="bg1">
                      <a:lumMod val="50000"/>
                    </a:schemeClr>
                  </a:outerShdw>
                </a:effectLst>
              </a:rPr>
              <a:t>Presented by :-</a:t>
            </a:r>
          </a:p>
          <a:p>
            <a:r>
              <a:rPr lang="en-IN" sz="2400" b="1" dirty="0">
                <a:ln w="9525">
                  <a:solidFill>
                    <a:srgbClr val="FF0000"/>
                  </a:solidFill>
                  <a:prstDash val="solid"/>
                </a:ln>
                <a:effectLst>
                  <a:outerShdw blurRad="12700" dist="38100" dir="2700000" algn="tl" rotWithShape="0">
                    <a:schemeClr val="bg1">
                      <a:lumMod val="50000"/>
                    </a:schemeClr>
                  </a:outerShdw>
                </a:effectLst>
              </a:rPr>
              <a:t> 171FA04428</a:t>
            </a:r>
          </a:p>
          <a:p>
            <a:r>
              <a:rPr lang="en-IN" sz="2400" b="1" dirty="0">
                <a:ln w="9525">
                  <a:solidFill>
                    <a:srgbClr val="FF0000"/>
                  </a:solidFill>
                  <a:prstDash val="solid"/>
                </a:ln>
                <a:effectLst>
                  <a:outerShdw blurRad="12700" dist="38100" dir="2700000" algn="tl" rotWithShape="0">
                    <a:schemeClr val="bg1">
                      <a:lumMod val="50000"/>
                    </a:schemeClr>
                  </a:outerShdw>
                </a:effectLst>
              </a:rPr>
              <a:t> 171FA04484</a:t>
            </a:r>
          </a:p>
          <a:p>
            <a:r>
              <a:rPr lang="en-IN" sz="2400" b="1" dirty="0">
                <a:ln w="9525">
                  <a:solidFill>
                    <a:srgbClr val="FF0000"/>
                  </a:solidFill>
                  <a:prstDash val="solid"/>
                </a:ln>
                <a:effectLst>
                  <a:outerShdw blurRad="12700" dist="38100" dir="2700000" algn="tl" rotWithShape="0">
                    <a:schemeClr val="bg1">
                      <a:lumMod val="50000"/>
                    </a:schemeClr>
                  </a:outerShdw>
                </a:effectLst>
              </a:rPr>
              <a:t> 171FA04435</a:t>
            </a:r>
          </a:p>
        </p:txBody>
      </p:sp>
    </p:spTree>
    <p:extLst>
      <p:ext uri="{BB962C8B-B14F-4D97-AF65-F5344CB8AC3E}">
        <p14:creationId xmlns:p14="http://schemas.microsoft.com/office/powerpoint/2010/main" val="134547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3CCD-5FDB-4E36-A46C-257BFB821DDD}"/>
              </a:ext>
            </a:extLst>
          </p:cNvPr>
          <p:cNvSpPr>
            <a:spLocks noGrp="1"/>
          </p:cNvSpPr>
          <p:nvPr>
            <p:ph type="title"/>
          </p:nvPr>
        </p:nvSpPr>
        <p:spPr>
          <a:xfrm>
            <a:off x="913795" y="87087"/>
            <a:ext cx="10353761" cy="957942"/>
          </a:xfrm>
        </p:spPr>
        <p:txBody>
          <a:bodyPr>
            <a:normAutofit/>
          </a:bodyPr>
          <a:lstStyle/>
          <a:p>
            <a:r>
              <a:rPr lang="en-IN" sz="4400" dirty="0">
                <a:ln>
                  <a:solidFill>
                    <a:sysClr val="windowText" lastClr="000000"/>
                  </a:solidFill>
                </a:ln>
                <a:latin typeface="Algerian" panose="04020705040A02060702" pitchFamily="82" charset="0"/>
              </a:rPr>
              <a:t>abstract</a:t>
            </a:r>
          </a:p>
        </p:txBody>
      </p:sp>
      <p:sp>
        <p:nvSpPr>
          <p:cNvPr id="3" name="Content Placeholder 2">
            <a:extLst>
              <a:ext uri="{FF2B5EF4-FFF2-40B4-BE49-F238E27FC236}">
                <a16:creationId xmlns:a16="http://schemas.microsoft.com/office/drawing/2014/main" id="{465D7A4F-4EB9-4504-B39C-451082823F3E}"/>
              </a:ext>
            </a:extLst>
          </p:cNvPr>
          <p:cNvSpPr>
            <a:spLocks noGrp="1"/>
          </p:cNvSpPr>
          <p:nvPr>
            <p:ph idx="1"/>
          </p:nvPr>
        </p:nvSpPr>
        <p:spPr>
          <a:xfrm>
            <a:off x="913795" y="867747"/>
            <a:ext cx="10353762" cy="5719665"/>
          </a:xfrm>
        </p:spPr>
        <p:txBody>
          <a:bodyPr>
            <a:normAutofit fontScale="92500" lnSpcReduction="20000"/>
          </a:bodyPr>
          <a:lstStyle/>
          <a:p>
            <a:r>
              <a:rPr lang="en-US" dirty="0">
                <a:effectLst/>
              </a:rPr>
              <a:t>With the advent of Information Technology in the last decade, the major focus has shifted from manual systems to computerized systems. </a:t>
            </a:r>
            <a:endParaRPr lang="en-IN" dirty="0">
              <a:effectLst/>
            </a:endParaRPr>
          </a:p>
          <a:p>
            <a:r>
              <a:rPr lang="en-US" dirty="0">
                <a:effectLst/>
              </a:rPr>
              <a:t>Various systems viz. railway reservation, hospital management etc. involving manual work have been automated efficiently. </a:t>
            </a:r>
            <a:endParaRPr lang="en-IN" dirty="0">
              <a:effectLst/>
            </a:endParaRPr>
          </a:p>
          <a:p>
            <a:r>
              <a:rPr lang="en-US" dirty="0">
                <a:effectLst/>
              </a:rPr>
              <a:t>Student course registration process in colleges involve filling registration forms manually, getting it signed by respective subject teachers, and then getting the documents acknowledged from the concerned Advisors, College Deans and Accounts Officers respectively. </a:t>
            </a:r>
            <a:endParaRPr lang="en-IN" dirty="0">
              <a:effectLst/>
            </a:endParaRPr>
          </a:p>
          <a:p>
            <a:r>
              <a:rPr lang="en-US" dirty="0">
                <a:effectLst/>
              </a:rPr>
              <a:t>Finally the registration forms are submitted in the Administrative Branch. As is evident, this process is very laborious and time consuming.</a:t>
            </a:r>
            <a:endParaRPr lang="en-IN" dirty="0">
              <a:effectLst/>
            </a:endParaRPr>
          </a:p>
          <a:p>
            <a:r>
              <a:rPr lang="en-US" dirty="0">
                <a:effectLst/>
              </a:rPr>
              <a:t> An Online Student Course Registration System has been developed to simplify the current manual procedure.</a:t>
            </a:r>
            <a:endParaRPr lang="en-IN" dirty="0">
              <a:effectLst/>
            </a:endParaRPr>
          </a:p>
          <a:p>
            <a:r>
              <a:rPr lang="en-US" dirty="0">
                <a:effectLst/>
              </a:rPr>
              <a:t>This system has been developed using PHP, jQuery, Apache and MySQL. </a:t>
            </a:r>
            <a:endParaRPr lang="en-IN" dirty="0">
              <a:effectLst/>
            </a:endParaRPr>
          </a:p>
          <a:p>
            <a:r>
              <a:rPr lang="en-US" dirty="0">
                <a:effectLst/>
              </a:rPr>
              <a:t>The front-end is designed using PHP with excerpts of code written using jQuery and back-end is designed and managed through MySQL. </a:t>
            </a:r>
            <a:endParaRPr lang="en-IN" dirty="0">
              <a:effectLst/>
            </a:endParaRPr>
          </a:p>
          <a:p>
            <a:r>
              <a:rPr lang="en-US" dirty="0">
                <a:effectLst/>
              </a:rPr>
              <a:t>This system software is more secured, user-friendly and less time-consuming</a:t>
            </a:r>
            <a:endParaRPr lang="en-IN" dirty="0">
              <a:effectLst/>
            </a:endParaRPr>
          </a:p>
        </p:txBody>
      </p:sp>
    </p:spTree>
    <p:extLst>
      <p:ext uri="{BB962C8B-B14F-4D97-AF65-F5344CB8AC3E}">
        <p14:creationId xmlns:p14="http://schemas.microsoft.com/office/powerpoint/2010/main" val="298444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2D5-0488-4915-999F-D9FFE3F563F5}"/>
              </a:ext>
            </a:extLst>
          </p:cNvPr>
          <p:cNvSpPr>
            <a:spLocks noGrp="1"/>
          </p:cNvSpPr>
          <p:nvPr>
            <p:ph type="title"/>
          </p:nvPr>
        </p:nvSpPr>
        <p:spPr>
          <a:xfrm>
            <a:off x="839655" y="0"/>
            <a:ext cx="10353761" cy="1326321"/>
          </a:xfrm>
        </p:spPr>
        <p:txBody>
          <a:bodyPr>
            <a:normAutofit/>
          </a:bodyPr>
          <a:lstStyle/>
          <a:p>
            <a:r>
              <a:rPr lang="en-IN" sz="4400" dirty="0">
                <a:ln>
                  <a:solidFill>
                    <a:sysClr val="windowText" lastClr="000000"/>
                  </a:solidFill>
                </a:ln>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E87FC510-56BC-4025-AF78-ECAEA1F81F4B}"/>
              </a:ext>
            </a:extLst>
          </p:cNvPr>
          <p:cNvSpPr>
            <a:spLocks noGrp="1"/>
          </p:cNvSpPr>
          <p:nvPr>
            <p:ph idx="1"/>
          </p:nvPr>
        </p:nvSpPr>
        <p:spPr>
          <a:xfrm>
            <a:off x="510746" y="1140475"/>
            <a:ext cx="11096368" cy="5309752"/>
          </a:xfrm>
        </p:spPr>
        <p:txBody>
          <a:bodyPr>
            <a:normAutofit/>
          </a:bodyPr>
          <a:lstStyle/>
          <a:p>
            <a:r>
              <a:rPr lang="en-IN" dirty="0"/>
              <a:t>The main of project is to develop a java program on course registration system  these type of program are now using in universities , online course education sites .</a:t>
            </a:r>
          </a:p>
          <a:p>
            <a:r>
              <a:rPr lang="en-IN" dirty="0"/>
              <a:t>This program will give you two options , those are 1</a:t>
            </a:r>
            <a:r>
              <a:rPr lang="en-IN" baseline="30000" dirty="0"/>
              <a:t>st</a:t>
            </a:r>
            <a:r>
              <a:rPr lang="en-IN" dirty="0"/>
              <a:t> option is sign in and 2</a:t>
            </a:r>
            <a:r>
              <a:rPr lang="en-IN" baseline="30000" dirty="0"/>
              <a:t>nd</a:t>
            </a:r>
            <a:r>
              <a:rPr lang="en-IN" dirty="0"/>
              <a:t> option is sign up.</a:t>
            </a:r>
          </a:p>
          <a:p>
            <a:r>
              <a:rPr lang="en-IN" dirty="0"/>
              <a:t>The user need to create a account in site for registering a course , for creating a account user should 1</a:t>
            </a:r>
            <a:r>
              <a:rPr lang="en-IN" baseline="30000" dirty="0"/>
              <a:t>st</a:t>
            </a:r>
            <a:r>
              <a:rPr lang="en-IN" dirty="0"/>
              <a:t> option i.e., sign up to that site by giving his details and should set a password for further use of the account.</a:t>
            </a:r>
          </a:p>
          <a:p>
            <a:r>
              <a:rPr lang="en-IN" dirty="0"/>
              <a:t>The user can login to his account by using valid username and password.</a:t>
            </a:r>
          </a:p>
          <a:p>
            <a:r>
              <a:rPr lang="en-IN" dirty="0"/>
              <a:t>After login to an account he can register to a course and can improve his knowledge.</a:t>
            </a:r>
          </a:p>
          <a:p>
            <a:r>
              <a:rPr lang="en-IN" dirty="0"/>
              <a:t>The courses are given at the registration part and user can choose a course in given courses.</a:t>
            </a:r>
          </a:p>
          <a:p>
            <a:r>
              <a:rPr lang="en-IN" dirty="0"/>
              <a:t>The details of user and course of user is stored in database(sql) .</a:t>
            </a:r>
          </a:p>
          <a:p>
            <a:endParaRPr lang="en-IN" dirty="0"/>
          </a:p>
          <a:p>
            <a:endParaRPr lang="en-IN" dirty="0"/>
          </a:p>
        </p:txBody>
      </p:sp>
    </p:spTree>
    <p:extLst>
      <p:ext uri="{BB962C8B-B14F-4D97-AF65-F5344CB8AC3E}">
        <p14:creationId xmlns:p14="http://schemas.microsoft.com/office/powerpoint/2010/main" val="225141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E615-3B5D-4EFC-B8BF-6BB603AAC654}"/>
              </a:ext>
            </a:extLst>
          </p:cNvPr>
          <p:cNvSpPr>
            <a:spLocks noGrp="1"/>
          </p:cNvSpPr>
          <p:nvPr>
            <p:ph type="title"/>
          </p:nvPr>
        </p:nvSpPr>
        <p:spPr/>
        <p:txBody>
          <a:bodyPr>
            <a:normAutofit/>
          </a:bodyPr>
          <a:lstStyle/>
          <a:p>
            <a:r>
              <a:rPr lang="en-IN" sz="4400" dirty="0">
                <a:ln>
                  <a:solidFill>
                    <a:sysClr val="windowText" lastClr="000000"/>
                  </a:solidFill>
                </a:ln>
                <a:latin typeface="Algerian" panose="04020705040A02060702" pitchFamily="82" charset="0"/>
              </a:rPr>
              <a:t>Software requirements</a:t>
            </a:r>
          </a:p>
        </p:txBody>
      </p:sp>
      <p:sp>
        <p:nvSpPr>
          <p:cNvPr id="3" name="Content Placeholder 2">
            <a:extLst>
              <a:ext uri="{FF2B5EF4-FFF2-40B4-BE49-F238E27FC236}">
                <a16:creationId xmlns:a16="http://schemas.microsoft.com/office/drawing/2014/main" id="{00DF0A24-399C-4484-A913-9175D68013D5}"/>
              </a:ext>
            </a:extLst>
          </p:cNvPr>
          <p:cNvSpPr>
            <a:spLocks noGrp="1"/>
          </p:cNvSpPr>
          <p:nvPr>
            <p:ph idx="1"/>
          </p:nvPr>
        </p:nvSpPr>
        <p:spPr>
          <a:xfrm>
            <a:off x="847892" y="2244346"/>
            <a:ext cx="10353762" cy="3695136"/>
          </a:xfrm>
        </p:spPr>
        <p:txBody>
          <a:bodyPr/>
          <a:lstStyle/>
          <a:p>
            <a:r>
              <a:rPr lang="en-IN" dirty="0"/>
              <a:t>Basic software requirement to develop vehicle selling system :-</a:t>
            </a:r>
          </a:p>
          <a:p>
            <a:pPr lvl="1"/>
            <a:r>
              <a:rPr lang="en-IN" dirty="0"/>
              <a:t>Language – Java .</a:t>
            </a:r>
          </a:p>
          <a:p>
            <a:pPr lvl="1"/>
            <a:r>
              <a:rPr lang="en-IN" dirty="0"/>
              <a:t>Operating system – windows 7 (or) higher .</a:t>
            </a:r>
          </a:p>
          <a:p>
            <a:pPr lvl="1"/>
            <a:r>
              <a:rPr lang="en-IN" dirty="0"/>
              <a:t>Data base – SQL .</a:t>
            </a:r>
          </a:p>
          <a:p>
            <a:pPr lvl="1"/>
            <a:r>
              <a:rPr lang="en-IN" dirty="0"/>
              <a:t>Editors – sublime text editors</a:t>
            </a:r>
          </a:p>
        </p:txBody>
      </p:sp>
    </p:spTree>
    <p:extLst>
      <p:ext uri="{BB962C8B-B14F-4D97-AF65-F5344CB8AC3E}">
        <p14:creationId xmlns:p14="http://schemas.microsoft.com/office/powerpoint/2010/main" val="248603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74A8-0719-4DF9-88C0-36E5063E4174}"/>
              </a:ext>
            </a:extLst>
          </p:cNvPr>
          <p:cNvSpPr>
            <a:spLocks noGrp="1"/>
          </p:cNvSpPr>
          <p:nvPr>
            <p:ph type="title"/>
          </p:nvPr>
        </p:nvSpPr>
        <p:spPr/>
        <p:txBody>
          <a:bodyPr>
            <a:normAutofit/>
          </a:bodyPr>
          <a:lstStyle/>
          <a:p>
            <a:r>
              <a:rPr lang="en-IN" sz="4400" dirty="0">
                <a:ln>
                  <a:solidFill>
                    <a:sysClr val="windowText" lastClr="000000"/>
                  </a:solidFill>
                </a:ln>
                <a:latin typeface="Algerian" panose="04020705040A02060702" pitchFamily="82" charset="0"/>
              </a:rPr>
              <a:t>Hardware requirements</a:t>
            </a:r>
          </a:p>
        </p:txBody>
      </p:sp>
      <p:sp>
        <p:nvSpPr>
          <p:cNvPr id="3" name="Content Placeholder 2">
            <a:extLst>
              <a:ext uri="{FF2B5EF4-FFF2-40B4-BE49-F238E27FC236}">
                <a16:creationId xmlns:a16="http://schemas.microsoft.com/office/drawing/2014/main" id="{1E6659CB-323C-45AB-9FC8-6984456A413C}"/>
              </a:ext>
            </a:extLst>
          </p:cNvPr>
          <p:cNvSpPr>
            <a:spLocks noGrp="1"/>
          </p:cNvSpPr>
          <p:nvPr>
            <p:ph idx="1"/>
          </p:nvPr>
        </p:nvSpPr>
        <p:spPr>
          <a:xfrm>
            <a:off x="913795" y="2096063"/>
            <a:ext cx="10353762" cy="3736325"/>
          </a:xfrm>
        </p:spPr>
        <p:txBody>
          <a:bodyPr/>
          <a:lstStyle/>
          <a:p>
            <a:r>
              <a:rPr lang="en-IN" dirty="0"/>
              <a:t>Basic hardware requirements to develop vehicle selling system</a:t>
            </a:r>
          </a:p>
          <a:p>
            <a:pPr lvl="1"/>
            <a:r>
              <a:rPr lang="en-IN" dirty="0"/>
              <a:t>Processor – Intel Pentium .</a:t>
            </a:r>
          </a:p>
          <a:p>
            <a:pPr lvl="1"/>
            <a:r>
              <a:rPr lang="en-IN" dirty="0"/>
              <a:t>Hard disk – 5GB .</a:t>
            </a:r>
          </a:p>
          <a:p>
            <a:pPr lvl="1"/>
            <a:r>
              <a:rPr lang="en-IN" dirty="0"/>
              <a:t>Base memory – 4GB .</a:t>
            </a:r>
          </a:p>
        </p:txBody>
      </p:sp>
    </p:spTree>
    <p:extLst>
      <p:ext uri="{BB962C8B-B14F-4D97-AF65-F5344CB8AC3E}">
        <p14:creationId xmlns:p14="http://schemas.microsoft.com/office/powerpoint/2010/main" val="203769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F2A2-DAF6-4BEF-ABB6-0C8DA5E26BBD}"/>
              </a:ext>
            </a:extLst>
          </p:cNvPr>
          <p:cNvSpPr>
            <a:spLocks noGrp="1"/>
          </p:cNvSpPr>
          <p:nvPr>
            <p:ph type="title"/>
          </p:nvPr>
        </p:nvSpPr>
        <p:spPr/>
        <p:txBody>
          <a:bodyPr>
            <a:normAutofit/>
          </a:bodyPr>
          <a:lstStyle/>
          <a:p>
            <a:r>
              <a:rPr lang="en-IN" sz="4400" dirty="0">
                <a:ln>
                  <a:solidFill>
                    <a:sysClr val="windowText" lastClr="000000"/>
                  </a:solidFill>
                </a:ln>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B89FDAAF-8796-4F18-9790-474210615836}"/>
              </a:ext>
            </a:extLst>
          </p:cNvPr>
          <p:cNvSpPr>
            <a:spLocks noGrp="1"/>
          </p:cNvSpPr>
          <p:nvPr>
            <p:ph idx="1"/>
          </p:nvPr>
        </p:nvSpPr>
        <p:spPr/>
        <p:txBody>
          <a:bodyPr>
            <a:normAutofit fontScale="85000" lnSpcReduction="10000"/>
          </a:bodyPr>
          <a:lstStyle/>
          <a:p>
            <a:r>
              <a:rPr lang="en-IN" dirty="0"/>
              <a:t>Time saving:-It saves time because manual registration takes much time for filling the form.</a:t>
            </a:r>
          </a:p>
          <a:p>
            <a:endParaRPr lang="en-IN" dirty="0"/>
          </a:p>
          <a:p>
            <a:r>
              <a:rPr lang="en-IN" dirty="0"/>
              <a:t>Streamlined paperwork:-there will no loss of precious files it keeps the form simple and easy to understand.</a:t>
            </a:r>
          </a:p>
          <a:p>
            <a:endParaRPr lang="en-IN" dirty="0"/>
          </a:p>
          <a:p>
            <a:r>
              <a:rPr lang="en-IN" dirty="0"/>
              <a:t>Remote access to document :- the data can accessed from any place.</a:t>
            </a:r>
          </a:p>
          <a:p>
            <a:endParaRPr lang="en-IN" dirty="0"/>
          </a:p>
          <a:p>
            <a:r>
              <a:rPr lang="en-IN" dirty="0"/>
              <a:t>Control of information access:- the confidential data can be hidden (ex:-password and personal details).</a:t>
            </a:r>
          </a:p>
          <a:p>
            <a:endParaRPr lang="en-IN" dirty="0"/>
          </a:p>
        </p:txBody>
      </p:sp>
    </p:spTree>
    <p:extLst>
      <p:ext uri="{BB962C8B-B14F-4D97-AF65-F5344CB8AC3E}">
        <p14:creationId xmlns:p14="http://schemas.microsoft.com/office/powerpoint/2010/main" val="17562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07E4-2C50-4DB8-9890-837B95A785D5}"/>
              </a:ext>
            </a:extLst>
          </p:cNvPr>
          <p:cNvSpPr>
            <a:spLocks noGrp="1"/>
          </p:cNvSpPr>
          <p:nvPr>
            <p:ph type="title"/>
          </p:nvPr>
        </p:nvSpPr>
        <p:spPr/>
        <p:txBody>
          <a:bodyPr>
            <a:normAutofit/>
          </a:bodyPr>
          <a:lstStyle/>
          <a:p>
            <a:r>
              <a:rPr lang="en-IN" sz="4400" dirty="0">
                <a:ln>
                  <a:solidFill>
                    <a:sysClr val="windowText" lastClr="000000"/>
                  </a:solidFill>
                </a:ln>
                <a:latin typeface="Algerian" panose="04020705040A02060702" pitchFamily="82" charset="0"/>
              </a:rPr>
              <a:t>Disadvantages</a:t>
            </a:r>
          </a:p>
        </p:txBody>
      </p:sp>
      <p:sp>
        <p:nvSpPr>
          <p:cNvPr id="3" name="Content Placeholder 2">
            <a:extLst>
              <a:ext uri="{FF2B5EF4-FFF2-40B4-BE49-F238E27FC236}">
                <a16:creationId xmlns:a16="http://schemas.microsoft.com/office/drawing/2014/main" id="{C0945938-1299-43EF-BA13-4B9E576206FE}"/>
              </a:ext>
            </a:extLst>
          </p:cNvPr>
          <p:cNvSpPr>
            <a:spLocks noGrp="1"/>
          </p:cNvSpPr>
          <p:nvPr>
            <p:ph idx="1"/>
          </p:nvPr>
        </p:nvSpPr>
        <p:spPr/>
        <p:txBody>
          <a:bodyPr/>
          <a:lstStyle/>
          <a:p>
            <a:r>
              <a:rPr lang="en-IN" dirty="0"/>
              <a:t>Some times system not respond to the application from user.</a:t>
            </a:r>
          </a:p>
          <a:p>
            <a:endParaRPr lang="en-IN" dirty="0"/>
          </a:p>
          <a:p>
            <a:r>
              <a:rPr lang="en-IN" dirty="0"/>
              <a:t>Some time instructions about data is inappropriate.</a:t>
            </a:r>
          </a:p>
          <a:p>
            <a:endParaRPr lang="en-IN" dirty="0"/>
          </a:p>
          <a:p>
            <a:r>
              <a:rPr lang="en-IN" dirty="0"/>
              <a:t>After registering to a course we cannot change the course.</a:t>
            </a:r>
          </a:p>
          <a:p>
            <a:endParaRPr lang="en-IN" dirty="0"/>
          </a:p>
          <a:p>
            <a:r>
              <a:rPr lang="en-IN" dirty="0"/>
              <a:t>Some time server will give some other course to the user.</a:t>
            </a:r>
          </a:p>
          <a:p>
            <a:endParaRPr lang="en-IN" dirty="0"/>
          </a:p>
        </p:txBody>
      </p:sp>
    </p:spTree>
    <p:extLst>
      <p:ext uri="{BB962C8B-B14F-4D97-AF65-F5344CB8AC3E}">
        <p14:creationId xmlns:p14="http://schemas.microsoft.com/office/powerpoint/2010/main" val="428131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A124-A89F-4618-81AF-5EAD46707597}"/>
              </a:ext>
            </a:extLst>
          </p:cNvPr>
          <p:cNvSpPr>
            <a:spLocks noGrp="1"/>
          </p:cNvSpPr>
          <p:nvPr>
            <p:ph type="title"/>
          </p:nvPr>
        </p:nvSpPr>
        <p:spPr/>
        <p:txBody>
          <a:bodyPr>
            <a:normAutofit/>
          </a:bodyPr>
          <a:lstStyle/>
          <a:p>
            <a:r>
              <a:rPr lang="en-IN" sz="4800" dirty="0">
                <a:ln>
                  <a:solidFill>
                    <a:sysClr val="windowText" lastClr="000000"/>
                  </a:solidFill>
                </a:ln>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54577BFB-6A19-46CC-BE98-BE3D23572C00}"/>
              </a:ext>
            </a:extLst>
          </p:cNvPr>
          <p:cNvSpPr>
            <a:spLocks noGrp="1"/>
          </p:cNvSpPr>
          <p:nvPr>
            <p:ph idx="1"/>
          </p:nvPr>
        </p:nvSpPr>
        <p:spPr>
          <a:xfrm>
            <a:off x="1119741" y="2903372"/>
            <a:ext cx="10353762" cy="3695136"/>
          </a:xfrm>
        </p:spPr>
        <p:txBody>
          <a:bodyPr/>
          <a:lstStyle/>
          <a:p>
            <a:r>
              <a:rPr lang="en-IN" dirty="0"/>
              <a:t>Course registration system application satisfies all the needs of user by providing many courses and helps user to improve there knowledge.</a:t>
            </a:r>
          </a:p>
        </p:txBody>
      </p:sp>
    </p:spTree>
    <p:extLst>
      <p:ext uri="{BB962C8B-B14F-4D97-AF65-F5344CB8AC3E}">
        <p14:creationId xmlns:p14="http://schemas.microsoft.com/office/powerpoint/2010/main" val="2547321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180</TotalTime>
  <Words>546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Bookman Old Style</vt:lpstr>
      <vt:lpstr>Rockwell</vt:lpstr>
      <vt:lpstr>Damask</vt:lpstr>
      <vt:lpstr>OOPS MINOR PROJECT</vt:lpstr>
      <vt:lpstr>Course registration system</vt:lpstr>
      <vt:lpstr>abstract</vt:lpstr>
      <vt:lpstr>introduction</vt:lpstr>
      <vt:lpstr>Software requirements</vt:lpstr>
      <vt:lpstr>Hardware requirements</vt:lpstr>
      <vt:lpstr>advantages</vt:lpstr>
      <vt:lpstr>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selling system</dc:title>
  <dc:creator>DEEPAK SVN</dc:creator>
  <cp:lastModifiedBy>DEEPAK SVN</cp:lastModifiedBy>
  <cp:revision>21</cp:revision>
  <dcterms:created xsi:type="dcterms:W3CDTF">2019-03-07T13:45:30Z</dcterms:created>
  <dcterms:modified xsi:type="dcterms:W3CDTF">2019-03-15T14:51:06Z</dcterms:modified>
</cp:coreProperties>
</file>