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63" r:id="rId2"/>
    <p:sldId id="256" r:id="rId3"/>
    <p:sldId id="261" r:id="rId4"/>
    <p:sldId id="257" r:id="rId5"/>
    <p:sldId id="268" r:id="rId6"/>
    <p:sldId id="267" r:id="rId7"/>
    <p:sldId id="258" r:id="rId8"/>
    <p:sldId id="259" r:id="rId9"/>
    <p:sldId id="264" r:id="rId10"/>
    <p:sldId id="265" r:id="rId11"/>
    <p:sldId id="262"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95262" autoAdjust="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4/29/2019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62276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670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9337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6275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5819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6510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8128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533201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966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645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242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56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11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18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251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289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923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4/29/2019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1164668"/>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CEEE-7144-4996-A28A-409CE3963ACD}"/>
              </a:ext>
            </a:extLst>
          </p:cNvPr>
          <p:cNvSpPr>
            <a:spLocks noGrp="1"/>
          </p:cNvSpPr>
          <p:nvPr>
            <p:ph type="title"/>
          </p:nvPr>
        </p:nvSpPr>
        <p:spPr>
          <a:xfrm>
            <a:off x="783167" y="2541037"/>
            <a:ext cx="10353761" cy="1326321"/>
          </a:xfrm>
          <a:ln/>
        </p:spPr>
        <p:style>
          <a:lnRef idx="2">
            <a:schemeClr val="accent3"/>
          </a:lnRef>
          <a:fillRef idx="1">
            <a:schemeClr val="lt1"/>
          </a:fillRef>
          <a:effectRef idx="0">
            <a:schemeClr val="accent3"/>
          </a:effectRef>
          <a:fontRef idx="minor">
            <a:schemeClr val="dk1"/>
          </a:fontRef>
        </p:style>
        <p:txBody>
          <a:bodyPr>
            <a:normAutofit/>
          </a:bodyPr>
          <a:lstStyle/>
          <a:p>
            <a:pPr algn="ctr"/>
            <a:r>
              <a:rPr lang="en-IN" sz="8000" b="1" cap="none" dirty="0">
                <a:ln w="9525">
                  <a:solidFill>
                    <a:srgbClr val="FF0000"/>
                  </a:solidFill>
                  <a:prstDash val="solid"/>
                </a:ln>
                <a:effectLst>
                  <a:outerShdw blurRad="12700" dist="38100" dir="2700000" algn="tl" rotWithShape="0">
                    <a:schemeClr val="bg1">
                      <a:lumMod val="50000"/>
                    </a:schemeClr>
                  </a:outerShdw>
                </a:effectLst>
                <a:latin typeface="Algerian" panose="04020705040A02060702" pitchFamily="82" charset="0"/>
              </a:rPr>
              <a:t>OOPS MINOR PROJECT</a:t>
            </a:r>
          </a:p>
        </p:txBody>
      </p:sp>
    </p:spTree>
    <p:extLst>
      <p:ext uri="{BB962C8B-B14F-4D97-AF65-F5344CB8AC3E}">
        <p14:creationId xmlns:p14="http://schemas.microsoft.com/office/powerpoint/2010/main" val="1511922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07E4-2C50-4DB8-9890-837B95A785D5}"/>
              </a:ext>
            </a:extLst>
          </p:cNvPr>
          <p:cNvSpPr>
            <a:spLocks noGrp="1"/>
          </p:cNvSpPr>
          <p:nvPr>
            <p:ph type="title"/>
          </p:nvPr>
        </p:nvSpPr>
        <p:spPr/>
        <p:txBody>
          <a:bodyPr>
            <a:normAutofit/>
          </a:bodyPr>
          <a:lstStyle/>
          <a:p>
            <a:pPr algn="ctr"/>
            <a:r>
              <a:rPr lang="en-IN" sz="4400" dirty="0">
                <a:ln>
                  <a:solidFill>
                    <a:sysClr val="windowText" lastClr="000000"/>
                  </a:solidFill>
                </a:ln>
                <a:latin typeface="Algerian" panose="04020705040A02060702" pitchFamily="82" charset="0"/>
              </a:rPr>
              <a:t>Disadvantages</a:t>
            </a:r>
          </a:p>
        </p:txBody>
      </p:sp>
      <p:sp>
        <p:nvSpPr>
          <p:cNvPr id="3" name="Content Placeholder 2">
            <a:extLst>
              <a:ext uri="{FF2B5EF4-FFF2-40B4-BE49-F238E27FC236}">
                <a16:creationId xmlns:a16="http://schemas.microsoft.com/office/drawing/2014/main" id="{C0945938-1299-43EF-BA13-4B9E576206FE}"/>
              </a:ext>
            </a:extLst>
          </p:cNvPr>
          <p:cNvSpPr>
            <a:spLocks noGrp="1"/>
          </p:cNvSpPr>
          <p:nvPr>
            <p:ph idx="1"/>
          </p:nvPr>
        </p:nvSpPr>
        <p:spPr/>
        <p:txBody>
          <a:bodyPr>
            <a:normAutofit/>
          </a:bodyPr>
          <a:lstStyle/>
          <a:p>
            <a:r>
              <a:rPr lang="en-IN" dirty="0"/>
              <a:t>Some times system not respond to the application from user.</a:t>
            </a:r>
          </a:p>
          <a:p>
            <a:endParaRPr lang="en-IN" dirty="0"/>
          </a:p>
          <a:p>
            <a:r>
              <a:rPr lang="en-IN" dirty="0"/>
              <a:t>Some time instructions about data is inappropriate.</a:t>
            </a:r>
          </a:p>
          <a:p>
            <a:endParaRPr lang="en-IN" dirty="0"/>
          </a:p>
          <a:p>
            <a:r>
              <a:rPr lang="en-IN" dirty="0"/>
              <a:t>After registering to a course we cannot change the course.</a:t>
            </a:r>
          </a:p>
          <a:p>
            <a:endParaRPr lang="en-IN" dirty="0"/>
          </a:p>
          <a:p>
            <a:r>
              <a:rPr lang="en-IN" dirty="0"/>
              <a:t>Some time server will give some other course to the user.</a:t>
            </a:r>
          </a:p>
          <a:p>
            <a:endParaRPr lang="en-IN" dirty="0"/>
          </a:p>
        </p:txBody>
      </p:sp>
    </p:spTree>
    <p:extLst>
      <p:ext uri="{BB962C8B-B14F-4D97-AF65-F5344CB8AC3E}">
        <p14:creationId xmlns:p14="http://schemas.microsoft.com/office/powerpoint/2010/main" val="428131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2A124-A89F-4618-81AF-5EAD46707597}"/>
              </a:ext>
            </a:extLst>
          </p:cNvPr>
          <p:cNvSpPr>
            <a:spLocks noGrp="1"/>
          </p:cNvSpPr>
          <p:nvPr>
            <p:ph type="title"/>
          </p:nvPr>
        </p:nvSpPr>
        <p:spPr/>
        <p:txBody>
          <a:bodyPr>
            <a:normAutofit/>
          </a:bodyPr>
          <a:lstStyle/>
          <a:p>
            <a:pPr algn="ctr"/>
            <a:r>
              <a:rPr lang="en-IN" sz="4800" dirty="0">
                <a:ln>
                  <a:solidFill>
                    <a:sysClr val="windowText" lastClr="000000"/>
                  </a:solidFill>
                </a:ln>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54577BFB-6A19-46CC-BE98-BE3D23572C00}"/>
              </a:ext>
            </a:extLst>
          </p:cNvPr>
          <p:cNvSpPr>
            <a:spLocks noGrp="1"/>
          </p:cNvSpPr>
          <p:nvPr>
            <p:ph idx="1"/>
          </p:nvPr>
        </p:nvSpPr>
        <p:spPr>
          <a:xfrm>
            <a:off x="574632" y="1337733"/>
            <a:ext cx="10353762" cy="3695136"/>
          </a:xfrm>
        </p:spPr>
        <p:txBody>
          <a:bodyPr/>
          <a:lstStyle/>
          <a:p>
            <a:r>
              <a:rPr lang="en-IN" dirty="0"/>
              <a:t>Course registration system application satisfies all the needs of student/teacher  by providing graphical user interface by reducing the manual work and improves efficiency and accuracy for the course registration process.</a:t>
            </a:r>
          </a:p>
          <a:p>
            <a:pPr marL="0" indent="0">
              <a:buNone/>
            </a:pPr>
            <a:endParaRPr lang="en-IN" dirty="0"/>
          </a:p>
        </p:txBody>
      </p:sp>
    </p:spTree>
    <p:extLst>
      <p:ext uri="{BB962C8B-B14F-4D97-AF65-F5344CB8AC3E}">
        <p14:creationId xmlns:p14="http://schemas.microsoft.com/office/powerpoint/2010/main" val="2547321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7D05-26FE-4670-B925-31E9DCFCE2F5}"/>
              </a:ext>
            </a:extLst>
          </p:cNvPr>
          <p:cNvSpPr>
            <a:spLocks noGrp="1"/>
          </p:cNvSpPr>
          <p:nvPr>
            <p:ph type="title"/>
          </p:nvPr>
        </p:nvSpPr>
        <p:spPr>
          <a:xfrm>
            <a:off x="919119" y="2765839"/>
            <a:ext cx="10353761" cy="1326321"/>
          </a:xfrm>
        </p:spPr>
        <p:txBody>
          <a:bodyPr>
            <a:normAutofit fontScale="90000"/>
          </a:bodyPr>
          <a:lstStyle/>
          <a:p>
            <a:pPr algn="ctr"/>
            <a:r>
              <a:rPr lang="en-IN" sz="8800" dirty="0">
                <a:latin typeface="Algerian" panose="04020705040A02060702" pitchFamily="82" charset="0"/>
              </a:rPr>
              <a:t>Thank you</a:t>
            </a:r>
          </a:p>
        </p:txBody>
      </p:sp>
    </p:spTree>
    <p:extLst>
      <p:ext uri="{BB962C8B-B14F-4D97-AF65-F5344CB8AC3E}">
        <p14:creationId xmlns:p14="http://schemas.microsoft.com/office/powerpoint/2010/main" val="262764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54FF-836D-4E4F-A80E-AD5598F37FD2}"/>
              </a:ext>
            </a:extLst>
          </p:cNvPr>
          <p:cNvSpPr>
            <a:spLocks noGrp="1"/>
          </p:cNvSpPr>
          <p:nvPr>
            <p:ph type="ctrTitle"/>
          </p:nvPr>
        </p:nvSpPr>
        <p:spPr>
          <a:xfrm>
            <a:off x="503853" y="1708665"/>
            <a:ext cx="11374016" cy="2387600"/>
          </a:xfrm>
        </p:spPr>
        <p:txBody>
          <a:bodyPr>
            <a:normAutofit/>
          </a:bodyPr>
          <a:lstStyle/>
          <a:p>
            <a:pPr algn="ctr"/>
            <a:r>
              <a:rPr lang="en-IN" sz="5400"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Course registration  system</a:t>
            </a:r>
          </a:p>
        </p:txBody>
      </p:sp>
      <p:sp>
        <p:nvSpPr>
          <p:cNvPr id="3" name="TextBox 2">
            <a:extLst>
              <a:ext uri="{FF2B5EF4-FFF2-40B4-BE49-F238E27FC236}">
                <a16:creationId xmlns:a16="http://schemas.microsoft.com/office/drawing/2014/main" id="{34F7E0DD-6562-4F87-9CA2-1E56A6A695D9}"/>
              </a:ext>
            </a:extLst>
          </p:cNvPr>
          <p:cNvSpPr txBox="1"/>
          <p:nvPr/>
        </p:nvSpPr>
        <p:spPr>
          <a:xfrm>
            <a:off x="9528656" y="5149335"/>
            <a:ext cx="2949146" cy="1569660"/>
          </a:xfrm>
          <a:prstGeom prst="rect">
            <a:avLst/>
          </a:prstGeom>
          <a:noFill/>
        </p:spPr>
        <p:txBody>
          <a:bodyPr wrap="square" rtlCol="0">
            <a:spAutoFit/>
          </a:bodyPr>
          <a:lstStyle/>
          <a:p>
            <a:r>
              <a:rPr lang="en-IN" sz="2400" b="1" dirty="0">
                <a:ln w="9525">
                  <a:solidFill>
                    <a:srgbClr val="FF0000"/>
                  </a:solidFill>
                  <a:prstDash val="solid"/>
                </a:ln>
                <a:effectLst>
                  <a:outerShdw blurRad="12700" dist="38100" dir="2700000" algn="tl" rotWithShape="0">
                    <a:schemeClr val="bg1">
                      <a:lumMod val="50000"/>
                    </a:schemeClr>
                  </a:outerShdw>
                </a:effectLst>
              </a:rPr>
              <a:t>Presented by :-</a:t>
            </a:r>
          </a:p>
          <a:p>
            <a:r>
              <a:rPr lang="en-IN" sz="2400" b="1" dirty="0">
                <a:ln w="9525">
                  <a:solidFill>
                    <a:srgbClr val="FF0000"/>
                  </a:solidFill>
                  <a:prstDash val="solid"/>
                </a:ln>
                <a:effectLst>
                  <a:outerShdw blurRad="12700" dist="38100" dir="2700000" algn="tl" rotWithShape="0">
                    <a:schemeClr val="bg1">
                      <a:lumMod val="50000"/>
                    </a:schemeClr>
                  </a:outerShdw>
                </a:effectLst>
              </a:rPr>
              <a:t> 171FA04428</a:t>
            </a:r>
          </a:p>
          <a:p>
            <a:r>
              <a:rPr lang="en-IN" sz="2400" b="1" dirty="0">
                <a:ln w="9525">
                  <a:solidFill>
                    <a:srgbClr val="FF0000"/>
                  </a:solidFill>
                  <a:prstDash val="solid"/>
                </a:ln>
                <a:effectLst>
                  <a:outerShdw blurRad="12700" dist="38100" dir="2700000" algn="tl" rotWithShape="0">
                    <a:schemeClr val="bg1">
                      <a:lumMod val="50000"/>
                    </a:schemeClr>
                  </a:outerShdw>
                </a:effectLst>
              </a:rPr>
              <a:t> 171FA04484</a:t>
            </a:r>
          </a:p>
          <a:p>
            <a:r>
              <a:rPr lang="en-IN" sz="2400" b="1" dirty="0">
                <a:ln w="9525">
                  <a:solidFill>
                    <a:srgbClr val="FF0000"/>
                  </a:solidFill>
                  <a:prstDash val="solid"/>
                </a:ln>
                <a:effectLst>
                  <a:outerShdw blurRad="12700" dist="38100" dir="2700000" algn="tl" rotWithShape="0">
                    <a:schemeClr val="bg1">
                      <a:lumMod val="50000"/>
                    </a:schemeClr>
                  </a:outerShdw>
                </a:effectLst>
              </a:rPr>
              <a:t> 171FA04435</a:t>
            </a:r>
          </a:p>
        </p:txBody>
      </p:sp>
    </p:spTree>
    <p:extLst>
      <p:ext uri="{BB962C8B-B14F-4D97-AF65-F5344CB8AC3E}">
        <p14:creationId xmlns:p14="http://schemas.microsoft.com/office/powerpoint/2010/main" val="134547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3CCD-5FDB-4E36-A46C-257BFB821DDD}"/>
              </a:ext>
            </a:extLst>
          </p:cNvPr>
          <p:cNvSpPr>
            <a:spLocks noGrp="1"/>
          </p:cNvSpPr>
          <p:nvPr>
            <p:ph type="title"/>
          </p:nvPr>
        </p:nvSpPr>
        <p:spPr>
          <a:xfrm>
            <a:off x="913795" y="68426"/>
            <a:ext cx="10353761" cy="957942"/>
          </a:xfrm>
        </p:spPr>
        <p:txBody>
          <a:bodyPr>
            <a:normAutofit/>
          </a:bodyPr>
          <a:lstStyle/>
          <a:p>
            <a:pPr algn="ctr"/>
            <a:r>
              <a:rPr lang="en-IN" sz="4400" dirty="0">
                <a:ln>
                  <a:solidFill>
                    <a:sysClr val="windowText" lastClr="000000"/>
                  </a:solidFill>
                </a:ln>
                <a:latin typeface="Algerian" panose="04020705040A02060702" pitchFamily="82" charset="0"/>
              </a:rPr>
              <a:t>abstract</a:t>
            </a:r>
          </a:p>
        </p:txBody>
      </p:sp>
      <p:sp>
        <p:nvSpPr>
          <p:cNvPr id="3" name="Content Placeholder 2">
            <a:extLst>
              <a:ext uri="{FF2B5EF4-FFF2-40B4-BE49-F238E27FC236}">
                <a16:creationId xmlns:a16="http://schemas.microsoft.com/office/drawing/2014/main" id="{465D7A4F-4EB9-4504-B39C-451082823F3E}"/>
              </a:ext>
            </a:extLst>
          </p:cNvPr>
          <p:cNvSpPr>
            <a:spLocks noGrp="1"/>
          </p:cNvSpPr>
          <p:nvPr>
            <p:ph idx="1"/>
          </p:nvPr>
        </p:nvSpPr>
        <p:spPr>
          <a:xfrm>
            <a:off x="913795" y="867747"/>
            <a:ext cx="10353762" cy="5719665"/>
          </a:xfrm>
        </p:spPr>
        <p:txBody>
          <a:bodyPr>
            <a:normAutofit/>
          </a:bodyPr>
          <a:lstStyle/>
          <a:p>
            <a:r>
              <a:rPr lang="en-US" dirty="0">
                <a:effectLst/>
              </a:rPr>
              <a:t>With the advent of Information Technology in the last decade, the major focus has shifted from manual systems to computerized systems. </a:t>
            </a:r>
            <a:endParaRPr lang="en-IN" dirty="0">
              <a:effectLst/>
            </a:endParaRPr>
          </a:p>
          <a:p>
            <a:r>
              <a:rPr lang="en-US" dirty="0">
                <a:effectLst/>
              </a:rPr>
              <a:t>Various systems viz. railway reservation, hospital management etc. involving manual work have been automated efficiently. </a:t>
            </a:r>
            <a:endParaRPr lang="en-IN" dirty="0">
              <a:effectLst/>
            </a:endParaRPr>
          </a:p>
          <a:p>
            <a:r>
              <a:rPr lang="en-US" dirty="0">
                <a:effectLst/>
              </a:rPr>
              <a:t>Student course registration process in colleges involve filling registration forms manually, getting it signed by respective subject teachers, and then getting the documents acknowledged from the concerned Advisors, College Deans and Accounts Officers respectively. </a:t>
            </a:r>
            <a:endParaRPr lang="en-IN" dirty="0">
              <a:effectLst/>
            </a:endParaRPr>
          </a:p>
          <a:p>
            <a:r>
              <a:rPr lang="en-US" dirty="0">
                <a:effectLst/>
              </a:rPr>
              <a:t>Finally the registration forms are submitted in the Administrative Branch. As is evident, this process is very laborious and time consuming.</a:t>
            </a:r>
            <a:endParaRPr lang="en-IN" dirty="0">
              <a:effectLst/>
            </a:endParaRPr>
          </a:p>
          <a:p>
            <a:r>
              <a:rPr lang="en-US" dirty="0">
                <a:effectLst/>
              </a:rPr>
              <a:t> An Online Student Course Registration System has been developed to simplify the current manual procedure.</a:t>
            </a:r>
            <a:endParaRPr lang="en-IN" dirty="0">
              <a:effectLst/>
            </a:endParaRPr>
          </a:p>
          <a:p>
            <a:r>
              <a:rPr lang="en-US" dirty="0">
                <a:effectLst/>
              </a:rPr>
              <a:t>This system has been developed using java, swings. </a:t>
            </a:r>
            <a:endParaRPr lang="en-IN" dirty="0">
              <a:effectLst/>
            </a:endParaRPr>
          </a:p>
          <a:p>
            <a:r>
              <a:rPr lang="en-US" dirty="0">
                <a:effectLst/>
              </a:rPr>
              <a:t>The front-end is designed using </a:t>
            </a:r>
            <a:r>
              <a:rPr lang="en-US" dirty="0"/>
              <a:t>swings</a:t>
            </a:r>
            <a:r>
              <a:rPr lang="en-US" dirty="0">
                <a:effectLst/>
              </a:rPr>
              <a:t> with excerpts of code written using </a:t>
            </a:r>
            <a:r>
              <a:rPr lang="en-US" dirty="0"/>
              <a:t>java</a:t>
            </a:r>
            <a:endParaRPr lang="en-IN" dirty="0">
              <a:effectLst/>
            </a:endParaRPr>
          </a:p>
          <a:p>
            <a:r>
              <a:rPr lang="en-US" dirty="0">
                <a:effectLst/>
              </a:rPr>
              <a:t>This system software is more secured, user-friendly and less time-consuming</a:t>
            </a:r>
            <a:endParaRPr lang="en-IN" dirty="0">
              <a:effectLst/>
            </a:endParaRPr>
          </a:p>
        </p:txBody>
      </p:sp>
    </p:spTree>
    <p:extLst>
      <p:ext uri="{BB962C8B-B14F-4D97-AF65-F5344CB8AC3E}">
        <p14:creationId xmlns:p14="http://schemas.microsoft.com/office/powerpoint/2010/main" val="298444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2D5-0488-4915-999F-D9FFE3F563F5}"/>
              </a:ext>
            </a:extLst>
          </p:cNvPr>
          <p:cNvSpPr>
            <a:spLocks noGrp="1"/>
          </p:cNvSpPr>
          <p:nvPr>
            <p:ph type="title"/>
          </p:nvPr>
        </p:nvSpPr>
        <p:spPr>
          <a:xfrm>
            <a:off x="839655" y="-18661"/>
            <a:ext cx="10353761" cy="1326321"/>
          </a:xfrm>
        </p:spPr>
        <p:txBody>
          <a:bodyPr>
            <a:normAutofit/>
          </a:bodyPr>
          <a:lstStyle/>
          <a:p>
            <a:pPr algn="ctr"/>
            <a:r>
              <a:rPr lang="en-IN" sz="4400" dirty="0">
                <a:ln>
                  <a:solidFill>
                    <a:sysClr val="windowText" lastClr="000000"/>
                  </a:solidFill>
                </a:ln>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E87FC510-56BC-4025-AF78-ECAEA1F81F4B}"/>
              </a:ext>
            </a:extLst>
          </p:cNvPr>
          <p:cNvSpPr>
            <a:spLocks noGrp="1"/>
          </p:cNvSpPr>
          <p:nvPr>
            <p:ph idx="1"/>
          </p:nvPr>
        </p:nvSpPr>
        <p:spPr>
          <a:xfrm>
            <a:off x="510746" y="1140475"/>
            <a:ext cx="11096368" cy="5309752"/>
          </a:xfrm>
        </p:spPr>
        <p:txBody>
          <a:bodyPr>
            <a:normAutofit/>
          </a:bodyPr>
          <a:lstStyle/>
          <a:p>
            <a:r>
              <a:rPr lang="en-IN" dirty="0"/>
              <a:t>The main aim of project is to develop a java program on course registration system  these type of program are now using in universities , online course education sites .</a:t>
            </a:r>
          </a:p>
          <a:p>
            <a:r>
              <a:rPr lang="en-IN" dirty="0"/>
              <a:t>This program will give you two options , those are 1</a:t>
            </a:r>
            <a:r>
              <a:rPr lang="en-IN" baseline="30000" dirty="0"/>
              <a:t>st</a:t>
            </a:r>
            <a:r>
              <a:rPr lang="en-IN" dirty="0"/>
              <a:t> option is login in and 2</a:t>
            </a:r>
            <a:r>
              <a:rPr lang="en-IN" baseline="30000" dirty="0"/>
              <a:t>nd</a:t>
            </a:r>
            <a:r>
              <a:rPr lang="en-IN" dirty="0"/>
              <a:t> option is registration.</a:t>
            </a:r>
          </a:p>
          <a:p>
            <a:r>
              <a:rPr lang="en-IN" dirty="0"/>
              <a:t>The user need to create a account in site for registering a course , for creating a account user should select 1</a:t>
            </a:r>
            <a:r>
              <a:rPr lang="en-IN" baseline="30000" dirty="0"/>
              <a:t>st</a:t>
            </a:r>
            <a:r>
              <a:rPr lang="en-IN" dirty="0"/>
              <a:t> option i.e., sign up to that site by giving his details and should set a password for further use of the account.</a:t>
            </a:r>
          </a:p>
          <a:p>
            <a:r>
              <a:rPr lang="en-IN" dirty="0"/>
              <a:t>The user can login to his account by using valid username and password.</a:t>
            </a:r>
          </a:p>
          <a:p>
            <a:r>
              <a:rPr lang="en-IN" dirty="0"/>
              <a:t>After login to an account he can register to a course and can improve his knowledge.</a:t>
            </a:r>
          </a:p>
          <a:p>
            <a:r>
              <a:rPr lang="en-IN" dirty="0"/>
              <a:t>The courses are given at the registration part and user can choose a course in given courses.</a:t>
            </a:r>
          </a:p>
          <a:p>
            <a:endParaRPr lang="en-IN" dirty="0"/>
          </a:p>
          <a:p>
            <a:endParaRPr lang="en-IN" dirty="0"/>
          </a:p>
        </p:txBody>
      </p:sp>
    </p:spTree>
    <p:extLst>
      <p:ext uri="{BB962C8B-B14F-4D97-AF65-F5344CB8AC3E}">
        <p14:creationId xmlns:p14="http://schemas.microsoft.com/office/powerpoint/2010/main" val="225141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38D9-3250-46E6-8B2C-26A1219E8F03}"/>
              </a:ext>
            </a:extLst>
          </p:cNvPr>
          <p:cNvSpPr>
            <a:spLocks noGrp="1"/>
          </p:cNvSpPr>
          <p:nvPr>
            <p:ph type="title"/>
          </p:nvPr>
        </p:nvSpPr>
        <p:spPr/>
        <p:txBody>
          <a:bodyPr/>
          <a:lstStyle/>
          <a:p>
            <a:r>
              <a:rPr lang="en-IN" b="1"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999D7FDF-2ECF-4D0F-B61D-7D0156C962E0}"/>
              </a:ext>
            </a:extLst>
          </p:cNvPr>
          <p:cNvSpPr>
            <a:spLocks noGrp="1"/>
          </p:cNvSpPr>
          <p:nvPr>
            <p:ph idx="1"/>
          </p:nvPr>
        </p:nvSpPr>
        <p:spPr/>
        <p:txBody>
          <a:bodyPr/>
          <a:lstStyle/>
          <a:p>
            <a:pPr lvl="0"/>
            <a:r>
              <a:rPr lang="en-IN" dirty="0"/>
              <a:t>Recently, most major universities have moved from form-based registration systems to web-based registration systems that allow students to search and register for courses. As more universities follow this trend and begin to only offer online registration, it will become increasingly important for these systems to be considered usable by all students. In addition to the system being usable, it must also provide the student with convenient access to information that will ease the course scheduling process. </a:t>
            </a:r>
          </a:p>
          <a:p>
            <a:pPr marL="0" indent="0">
              <a:buNone/>
            </a:pPr>
            <a:r>
              <a:rPr lang="en-US" b="1" dirty="0"/>
              <a:t> </a:t>
            </a:r>
            <a:endParaRPr lang="en-IN" dirty="0"/>
          </a:p>
          <a:p>
            <a:endParaRPr lang="en-IN" dirty="0"/>
          </a:p>
        </p:txBody>
      </p:sp>
    </p:spTree>
    <p:extLst>
      <p:ext uri="{BB962C8B-B14F-4D97-AF65-F5344CB8AC3E}">
        <p14:creationId xmlns:p14="http://schemas.microsoft.com/office/powerpoint/2010/main" val="3411232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A3D6-90A1-42FF-B0D5-C06EE4B9ADDB}"/>
              </a:ext>
            </a:extLst>
          </p:cNvPr>
          <p:cNvSpPr>
            <a:spLocks noGrp="1"/>
          </p:cNvSpPr>
          <p:nvPr>
            <p:ph type="title"/>
          </p:nvPr>
        </p:nvSpPr>
        <p:spPr/>
        <p:txBody>
          <a:bodyPr/>
          <a:lstStyle/>
          <a:p>
            <a:r>
              <a:rPr lang="en-IN" b="1" dirty="0">
                <a:latin typeface="Algerian" panose="04020705040A02060702" pitchFamily="82" charset="0"/>
              </a:rPr>
              <a:t>design</a:t>
            </a:r>
          </a:p>
        </p:txBody>
      </p:sp>
      <p:sp>
        <p:nvSpPr>
          <p:cNvPr id="3" name="Content Placeholder 2">
            <a:extLst>
              <a:ext uri="{FF2B5EF4-FFF2-40B4-BE49-F238E27FC236}">
                <a16:creationId xmlns:a16="http://schemas.microsoft.com/office/drawing/2014/main" id="{2F03D5CC-EA55-42C0-A0EA-47C96BC76B0F}"/>
              </a:ext>
            </a:extLst>
          </p:cNvPr>
          <p:cNvSpPr>
            <a:spLocks noGrp="1"/>
          </p:cNvSpPr>
          <p:nvPr>
            <p:ph idx="1"/>
          </p:nvPr>
        </p:nvSpPr>
        <p:spPr/>
        <p:txBody>
          <a:bodyPr/>
          <a:lstStyle/>
          <a:p>
            <a:pPr lvl="0"/>
            <a:r>
              <a:rPr lang="en-IN" dirty="0"/>
              <a:t>The main page consists of 4 buttons named login here , back ,rating ,registration.</a:t>
            </a:r>
          </a:p>
          <a:p>
            <a:pPr lvl="0"/>
            <a:r>
              <a:rPr lang="en-IN" dirty="0"/>
              <a:t>The login page consists of username, date of registration ,password textfields and submit, back buttons.</a:t>
            </a:r>
          </a:p>
          <a:p>
            <a:pPr lvl="0"/>
            <a:r>
              <a:rPr lang="en-IN" dirty="0"/>
              <a:t>The rating page consists of coursed and changes textboxes, check and back buttons.</a:t>
            </a:r>
          </a:p>
          <a:p>
            <a:pPr lvl="0"/>
            <a:r>
              <a:rPr lang="en-IN" dirty="0"/>
              <a:t>The registration page consists of student course data  and it is directed to personal page which consists of personal details of the user.</a:t>
            </a:r>
          </a:p>
          <a:p>
            <a:pPr lvl="0"/>
            <a:r>
              <a:rPr lang="en-IN" dirty="0"/>
              <a:t> In any page once save, submit is pressed then the data can be stored in the database.</a:t>
            </a:r>
          </a:p>
          <a:p>
            <a:r>
              <a:rPr lang="en-US" dirty="0"/>
              <a:t>The back button in any page enables the user to go back to the previous page.</a:t>
            </a:r>
            <a:endParaRPr lang="en-IN" dirty="0"/>
          </a:p>
        </p:txBody>
      </p:sp>
    </p:spTree>
    <p:extLst>
      <p:ext uri="{BB962C8B-B14F-4D97-AF65-F5344CB8AC3E}">
        <p14:creationId xmlns:p14="http://schemas.microsoft.com/office/powerpoint/2010/main" val="63056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E615-3B5D-4EFC-B8BF-6BB603AAC654}"/>
              </a:ext>
            </a:extLst>
          </p:cNvPr>
          <p:cNvSpPr>
            <a:spLocks noGrp="1"/>
          </p:cNvSpPr>
          <p:nvPr>
            <p:ph type="title"/>
          </p:nvPr>
        </p:nvSpPr>
        <p:spPr/>
        <p:txBody>
          <a:bodyPr>
            <a:normAutofit/>
          </a:bodyPr>
          <a:lstStyle/>
          <a:p>
            <a:pPr algn="ctr"/>
            <a:r>
              <a:rPr lang="en-IN" sz="4400" dirty="0">
                <a:ln>
                  <a:solidFill>
                    <a:sysClr val="windowText" lastClr="000000"/>
                  </a:solidFill>
                </a:ln>
                <a:latin typeface="Algerian" panose="04020705040A02060702" pitchFamily="82" charset="0"/>
              </a:rPr>
              <a:t>Software requirements</a:t>
            </a:r>
          </a:p>
        </p:txBody>
      </p:sp>
      <p:sp>
        <p:nvSpPr>
          <p:cNvPr id="3" name="Content Placeholder 2">
            <a:extLst>
              <a:ext uri="{FF2B5EF4-FFF2-40B4-BE49-F238E27FC236}">
                <a16:creationId xmlns:a16="http://schemas.microsoft.com/office/drawing/2014/main" id="{00DF0A24-399C-4484-A913-9175D68013D5}"/>
              </a:ext>
            </a:extLst>
          </p:cNvPr>
          <p:cNvSpPr>
            <a:spLocks noGrp="1"/>
          </p:cNvSpPr>
          <p:nvPr>
            <p:ph idx="1"/>
          </p:nvPr>
        </p:nvSpPr>
        <p:spPr>
          <a:xfrm>
            <a:off x="847892" y="2244346"/>
            <a:ext cx="10353762" cy="3695136"/>
          </a:xfrm>
        </p:spPr>
        <p:txBody>
          <a:bodyPr/>
          <a:lstStyle/>
          <a:p>
            <a:r>
              <a:rPr lang="en-IN" dirty="0"/>
              <a:t>Basic software requirement to develop course registration system :-</a:t>
            </a:r>
          </a:p>
          <a:p>
            <a:pPr lvl="1"/>
            <a:r>
              <a:rPr lang="en-IN" dirty="0"/>
              <a:t>Language – Java .</a:t>
            </a:r>
          </a:p>
          <a:p>
            <a:pPr lvl="1"/>
            <a:r>
              <a:rPr lang="en-IN" dirty="0"/>
              <a:t>Operating system – windows 7 (or) higher .</a:t>
            </a:r>
          </a:p>
          <a:p>
            <a:pPr lvl="1"/>
            <a:r>
              <a:rPr lang="en-IN" dirty="0"/>
              <a:t>Editors – note pad</a:t>
            </a:r>
          </a:p>
          <a:p>
            <a:pPr lvl="1"/>
            <a:r>
              <a:rPr lang="en-IN" dirty="0"/>
              <a:t>Compiler-command prompt(jdk12)</a:t>
            </a:r>
          </a:p>
        </p:txBody>
      </p:sp>
    </p:spTree>
    <p:extLst>
      <p:ext uri="{BB962C8B-B14F-4D97-AF65-F5344CB8AC3E}">
        <p14:creationId xmlns:p14="http://schemas.microsoft.com/office/powerpoint/2010/main" val="248603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74A8-0719-4DF9-88C0-36E5063E4174}"/>
              </a:ext>
            </a:extLst>
          </p:cNvPr>
          <p:cNvSpPr>
            <a:spLocks noGrp="1"/>
          </p:cNvSpPr>
          <p:nvPr>
            <p:ph type="title"/>
          </p:nvPr>
        </p:nvSpPr>
        <p:spPr/>
        <p:txBody>
          <a:bodyPr>
            <a:normAutofit/>
          </a:bodyPr>
          <a:lstStyle/>
          <a:p>
            <a:pPr algn="ctr"/>
            <a:r>
              <a:rPr lang="en-IN" sz="4400" dirty="0">
                <a:ln>
                  <a:solidFill>
                    <a:sysClr val="windowText" lastClr="000000"/>
                  </a:solidFill>
                </a:ln>
                <a:latin typeface="Algerian" panose="04020705040A02060702" pitchFamily="82" charset="0"/>
              </a:rPr>
              <a:t>Hardware requirements</a:t>
            </a:r>
          </a:p>
        </p:txBody>
      </p:sp>
      <p:sp>
        <p:nvSpPr>
          <p:cNvPr id="3" name="Content Placeholder 2">
            <a:extLst>
              <a:ext uri="{FF2B5EF4-FFF2-40B4-BE49-F238E27FC236}">
                <a16:creationId xmlns:a16="http://schemas.microsoft.com/office/drawing/2014/main" id="{1E6659CB-323C-45AB-9FC8-6984456A413C}"/>
              </a:ext>
            </a:extLst>
          </p:cNvPr>
          <p:cNvSpPr>
            <a:spLocks noGrp="1"/>
          </p:cNvSpPr>
          <p:nvPr>
            <p:ph idx="1"/>
          </p:nvPr>
        </p:nvSpPr>
        <p:spPr>
          <a:xfrm>
            <a:off x="913795" y="2096063"/>
            <a:ext cx="10353762" cy="3736325"/>
          </a:xfrm>
        </p:spPr>
        <p:txBody>
          <a:bodyPr/>
          <a:lstStyle/>
          <a:p>
            <a:r>
              <a:rPr lang="en-IN" dirty="0"/>
              <a:t>Basic hardware requirements to develop course registration system</a:t>
            </a:r>
          </a:p>
          <a:p>
            <a:pPr lvl="1"/>
            <a:r>
              <a:rPr lang="en-IN" dirty="0"/>
              <a:t>Processor – Intel  .</a:t>
            </a:r>
          </a:p>
          <a:p>
            <a:pPr lvl="1"/>
            <a:r>
              <a:rPr lang="en-IN" dirty="0"/>
              <a:t>Hard disk(ROM) – 50GB (or) higher .</a:t>
            </a:r>
          </a:p>
          <a:p>
            <a:pPr lvl="1"/>
            <a:r>
              <a:rPr lang="en-IN" dirty="0"/>
              <a:t>Base memory(RAM) – 2GB (or) higher.</a:t>
            </a:r>
          </a:p>
        </p:txBody>
      </p:sp>
    </p:spTree>
    <p:extLst>
      <p:ext uri="{BB962C8B-B14F-4D97-AF65-F5344CB8AC3E}">
        <p14:creationId xmlns:p14="http://schemas.microsoft.com/office/powerpoint/2010/main" val="203769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F2A2-DAF6-4BEF-ABB6-0C8DA5E26BBD}"/>
              </a:ext>
            </a:extLst>
          </p:cNvPr>
          <p:cNvSpPr>
            <a:spLocks noGrp="1"/>
          </p:cNvSpPr>
          <p:nvPr>
            <p:ph type="title"/>
          </p:nvPr>
        </p:nvSpPr>
        <p:spPr/>
        <p:txBody>
          <a:bodyPr>
            <a:normAutofit/>
          </a:bodyPr>
          <a:lstStyle/>
          <a:p>
            <a:pPr algn="ctr"/>
            <a:r>
              <a:rPr lang="en-IN" sz="4400" dirty="0">
                <a:ln>
                  <a:solidFill>
                    <a:sysClr val="windowText" lastClr="000000"/>
                  </a:solidFill>
                </a:ln>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B89FDAAF-8796-4F18-9790-474210615836}"/>
              </a:ext>
            </a:extLst>
          </p:cNvPr>
          <p:cNvSpPr>
            <a:spLocks noGrp="1"/>
          </p:cNvSpPr>
          <p:nvPr>
            <p:ph idx="1"/>
          </p:nvPr>
        </p:nvSpPr>
        <p:spPr/>
        <p:txBody>
          <a:bodyPr>
            <a:normAutofit/>
          </a:bodyPr>
          <a:lstStyle/>
          <a:p>
            <a:r>
              <a:rPr lang="en-IN" dirty="0"/>
              <a:t>Time saving:-It saves time because manual registration takes much time for filling the form.</a:t>
            </a:r>
          </a:p>
          <a:p>
            <a:endParaRPr lang="en-IN" dirty="0"/>
          </a:p>
          <a:p>
            <a:r>
              <a:rPr lang="en-IN" dirty="0"/>
              <a:t>Streamlined paperwork:-there will no loss of precious files it keeps the form simple and easy to understand.</a:t>
            </a:r>
          </a:p>
          <a:p>
            <a:endParaRPr lang="en-IN" dirty="0"/>
          </a:p>
          <a:p>
            <a:r>
              <a:rPr lang="en-IN" dirty="0"/>
              <a:t>Remote access to document :- the data can accessed from any place.</a:t>
            </a:r>
          </a:p>
          <a:p>
            <a:endParaRPr lang="en-IN" dirty="0"/>
          </a:p>
          <a:p>
            <a:r>
              <a:rPr lang="en-IN" dirty="0"/>
              <a:t>Control of information access:- the confidential data can be hidden (ex:-password and personal details).</a:t>
            </a:r>
          </a:p>
          <a:p>
            <a:endParaRPr lang="en-IN" dirty="0"/>
          </a:p>
        </p:txBody>
      </p:sp>
    </p:spTree>
    <p:extLst>
      <p:ext uri="{BB962C8B-B14F-4D97-AF65-F5344CB8AC3E}">
        <p14:creationId xmlns:p14="http://schemas.microsoft.com/office/powerpoint/2010/main" val="175625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317</TotalTime>
  <Words>738</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Calibri</vt:lpstr>
      <vt:lpstr>Calibri Light</vt:lpstr>
      <vt:lpstr>Celestial</vt:lpstr>
      <vt:lpstr>OOPS MINOR PROJECT</vt:lpstr>
      <vt:lpstr>Course registration  system</vt:lpstr>
      <vt:lpstr>abstract</vt:lpstr>
      <vt:lpstr>introduction</vt:lpstr>
      <vt:lpstr>Problem statement</vt:lpstr>
      <vt:lpstr>design</vt:lpstr>
      <vt:lpstr>Software requirements</vt:lpstr>
      <vt:lpstr>Hardware requirements</vt:lpstr>
      <vt:lpstr>advantages</vt:lpstr>
      <vt:lpstr>Disadvantages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selling system</dc:title>
  <dc:creator>DEEPAK SVN</dc:creator>
  <cp:lastModifiedBy>DEEPAK SVN</cp:lastModifiedBy>
  <cp:revision>37</cp:revision>
  <dcterms:created xsi:type="dcterms:W3CDTF">2019-03-07T13:45:30Z</dcterms:created>
  <dcterms:modified xsi:type="dcterms:W3CDTF">2019-04-29T05:07:54Z</dcterms:modified>
</cp:coreProperties>
</file>