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7" r:id="rId4"/>
    <p:sldId id="268" r:id="rId5"/>
    <p:sldId id="269" r:id="rId6"/>
    <p:sldId id="274" r:id="rId7"/>
    <p:sldId id="275" r:id="rId8"/>
    <p:sldId id="258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837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29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01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77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9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9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174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51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42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96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93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2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4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20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9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2635B5-FB56-4565-A200-6EB313614F22}" type="datetimeFigureOut">
              <a:rPr lang="en-IN" smtClean="0"/>
              <a:t>14-03-2019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17C6-E5F0-4F3B-9C31-45554B74598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7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FF97-CF19-49C9-8D9A-340D9AA6E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COA minor project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5736A-E78F-4DE6-A111-4594254B4F8D}"/>
              </a:ext>
            </a:extLst>
          </p:cNvPr>
          <p:cNvSpPr txBox="1"/>
          <p:nvPr/>
        </p:nvSpPr>
        <p:spPr>
          <a:xfrm>
            <a:off x="8245503" y="4452730"/>
            <a:ext cx="248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by:-</a:t>
            </a:r>
          </a:p>
          <a:p>
            <a:r>
              <a:rPr lang="en-IN" dirty="0"/>
              <a:t>A .Thvisha</a:t>
            </a:r>
          </a:p>
          <a:p>
            <a:r>
              <a:rPr lang="en-IN" dirty="0"/>
              <a:t>171FA04440</a:t>
            </a:r>
          </a:p>
        </p:txBody>
      </p:sp>
    </p:spTree>
    <p:extLst>
      <p:ext uri="{BB962C8B-B14F-4D97-AF65-F5344CB8AC3E}">
        <p14:creationId xmlns:p14="http://schemas.microsoft.com/office/powerpoint/2010/main" val="14623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BB1-FE70-4B0D-ABD8-C4EEFE16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076"/>
            <a:ext cx="10515600" cy="843473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 query to change the lower case of strings using upper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E1F2-8C53-4D7D-BCA6-44D7122A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6927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program is used to convert lower case letters of a string into upper case letters .</a:t>
            </a:r>
          </a:p>
          <a:p>
            <a:endParaRPr lang="en-IN" dirty="0"/>
          </a:p>
          <a:p>
            <a:r>
              <a:rPr lang="en-IN" dirty="0"/>
              <a:t>In this program upper  function is used to convert lower case letters into upper case letters</a:t>
            </a:r>
          </a:p>
          <a:p>
            <a:endParaRPr lang="en-IN" dirty="0"/>
          </a:p>
          <a:p>
            <a:r>
              <a:rPr lang="en-IN" dirty="0"/>
              <a:t>The upper function is a type of string function which is used to convert lower case letters into upper case letters </a:t>
            </a:r>
          </a:p>
          <a:p>
            <a:endParaRPr lang="en-IN" dirty="0"/>
          </a:p>
          <a:p>
            <a:r>
              <a:rPr lang="en-IN" dirty="0"/>
              <a:t>But it do not change the uppercase letters which are in the string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Here we don’t use arrays to store the string</a:t>
            </a:r>
          </a:p>
        </p:txBody>
      </p:sp>
    </p:spTree>
    <p:extLst>
      <p:ext uri="{BB962C8B-B14F-4D97-AF65-F5344CB8AC3E}">
        <p14:creationId xmlns:p14="http://schemas.microsoft.com/office/powerpoint/2010/main" val="21962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660E-560E-4F3C-97C7-ED7E47C3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812F-EA74-4819-8E11-3D6D02881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key words (or) instructions used are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Upper function :- it converts lower case letters into upper case letters</a:t>
            </a:r>
          </a:p>
          <a:p>
            <a:pPr marL="571500" indent="-571500">
              <a:buFont typeface="+mj-lt"/>
              <a:buAutoNum type="romanLcPeriod"/>
            </a:pPr>
            <a:endParaRPr lang="en-IN" dirty="0"/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Mov:- it is used to move data from source to destination </a:t>
            </a:r>
          </a:p>
          <a:p>
            <a:pPr marL="571500" indent="-571500">
              <a:buFont typeface="+mj-lt"/>
              <a:buAutoNum type="romanLcPeriod"/>
            </a:pPr>
            <a:endParaRPr lang="en-IN" dirty="0"/>
          </a:p>
          <a:p>
            <a:pPr marL="571500" indent="-571500">
              <a:buFont typeface="+mj-lt"/>
              <a:buAutoNum type="romanLcPeriod"/>
            </a:pPr>
            <a:r>
              <a:rPr lang="en-IN" dirty="0"/>
              <a:t>Cmp:- it is used to two operands equal or not </a:t>
            </a:r>
          </a:p>
          <a:p>
            <a:pPr marL="571500" indent="-571500">
              <a:buFont typeface="+mj-lt"/>
              <a:buAutoNum type="roman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1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1F35-822C-4050-844A-24E88F45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473"/>
          </a:xfrm>
        </p:spPr>
        <p:txBody>
          <a:bodyPr>
            <a:noAutofit/>
          </a:bodyPr>
          <a:lstStyle/>
          <a:p>
            <a:r>
              <a:rPr lang="en-US" sz="3200" dirty="0"/>
              <a:t>Program that will read a positive decimal number and print its factorial in decimal form using MUL and DIV instructions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D6B5-23DF-4791-BA7C-E53353FE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395595"/>
          </a:xfrm>
        </p:spPr>
        <p:txBody>
          <a:bodyPr/>
          <a:lstStyle/>
          <a:p>
            <a:r>
              <a:rPr lang="en-IN" dirty="0"/>
              <a:t>This program is used to print factorial of a decimal numbers using mul and div instructions</a:t>
            </a:r>
          </a:p>
          <a:p>
            <a:endParaRPr lang="en-IN" dirty="0"/>
          </a:p>
          <a:p>
            <a:r>
              <a:rPr lang="en-IN" dirty="0"/>
              <a:t>in this programs negative numbers are not allowed </a:t>
            </a:r>
          </a:p>
          <a:p>
            <a:endParaRPr lang="en-IN" dirty="0"/>
          </a:p>
          <a:p>
            <a:r>
              <a:rPr lang="en-IN" dirty="0"/>
              <a:t>The loops that used are while loop and main instructions used in this  program is mov , mul ,div</a:t>
            </a:r>
          </a:p>
          <a:p>
            <a:endParaRPr lang="en-IN" dirty="0"/>
          </a:p>
          <a:p>
            <a:r>
              <a:rPr lang="en-IN" dirty="0"/>
              <a:t>Inc instruction also used mainly in this program for incrementing the value of operand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33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36B1-1617-43BF-824D-47028FF3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466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19BA-559A-40CD-8DAE-49CAB689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Mul :- it is used to multiply the values of two operands </a:t>
            </a:r>
          </a:p>
          <a:p>
            <a:r>
              <a:rPr lang="en-IN" dirty="0"/>
              <a:t>Syntax:-mul operand</a:t>
            </a:r>
          </a:p>
          <a:p>
            <a:r>
              <a:rPr lang="en-IN" dirty="0"/>
              <a:t>Div :- it is used to divide the values of two operands </a:t>
            </a:r>
          </a:p>
          <a:p>
            <a:r>
              <a:rPr lang="en-IN" dirty="0"/>
              <a:t>Syntax:-div operand</a:t>
            </a:r>
          </a:p>
          <a:p>
            <a:r>
              <a:rPr lang="en-IN" dirty="0"/>
              <a:t>LEA :- </a:t>
            </a:r>
            <a:r>
              <a:rPr lang="en-US" dirty="0"/>
              <a:t>The </a:t>
            </a:r>
            <a:r>
              <a:rPr lang="en-US" b="1" dirty="0"/>
              <a:t>LEA</a:t>
            </a:r>
            <a:r>
              <a:rPr lang="en-US" dirty="0"/>
              <a:t> instruction is used to load a pointer into a register.</a:t>
            </a:r>
          </a:p>
          <a:p>
            <a:r>
              <a:rPr lang="en-US" dirty="0"/>
              <a:t>REP:- IT IS USED TO REPEATE some step again</a:t>
            </a:r>
          </a:p>
          <a:p>
            <a:r>
              <a:rPr lang="en-US" dirty="0"/>
              <a:t>Syntax:- rep step to be repeated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36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9C75-AE39-4B26-8E44-5A6CF942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9992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88B5-CBDE-4E39-A1CD-9F1FEACF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stellar" panose="020A0402060406010301" pitchFamily="18" charset="0"/>
              </a:rPr>
              <a:t>Programs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9CBA-F851-4BD9-ABDA-50761AE9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that accepts characters in lower case, stores them in an array and prints them in the upper-case and vice - versa</a:t>
            </a:r>
            <a:endParaRPr lang="en-IN" dirty="0"/>
          </a:p>
          <a:p>
            <a:pPr lvl="0"/>
            <a:endParaRPr lang="en-US" dirty="0"/>
          </a:p>
          <a:p>
            <a:pPr lvl="0"/>
            <a:r>
              <a:rPr lang="en-US" dirty="0"/>
              <a:t>Write a query to change the lower case of strings using upper function</a:t>
            </a:r>
            <a:endParaRPr lang="en-IN" dirty="0"/>
          </a:p>
          <a:p>
            <a:endParaRPr lang="en-US" dirty="0"/>
          </a:p>
          <a:p>
            <a:r>
              <a:rPr lang="en-US" dirty="0"/>
              <a:t>Program that will read a positive decimal number and print its factorial in decimal form using MUL and DIV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85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F75C3A-69CE-40A1-A9F0-C39C352049A5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lgerian" panose="04020705040A02060702" pitchFamily="82" charset="0"/>
              </a:rPr>
              <a:t>Software 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E16178-8082-4A51-B4EC-DCF99B36D236}"/>
              </a:ext>
            </a:extLst>
          </p:cNvPr>
          <p:cNvSpPr txBox="1">
            <a:spLocks/>
          </p:cNvSpPr>
          <p:nvPr/>
        </p:nvSpPr>
        <p:spPr>
          <a:xfrm>
            <a:off x="847892" y="2244346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Basic software requirement to develop programs :-</a:t>
            </a:r>
          </a:p>
          <a:p>
            <a:pPr lvl="1"/>
            <a:r>
              <a:rPr lang="en-IN" dirty="0"/>
              <a:t>Language – assembly.</a:t>
            </a:r>
          </a:p>
          <a:p>
            <a:pPr lvl="1"/>
            <a:r>
              <a:rPr lang="en-IN" dirty="0"/>
              <a:t>Operating system – windows 7 (or) higher .</a:t>
            </a:r>
          </a:p>
          <a:p>
            <a:pPr lvl="1"/>
            <a:r>
              <a:rPr lang="en-IN" dirty="0"/>
              <a:t>Editor – dosbox.</a:t>
            </a:r>
          </a:p>
          <a:p>
            <a:pPr lvl="1"/>
            <a:r>
              <a:rPr lang="en-IN" dirty="0"/>
              <a:t>Assembler – tasm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2D3D3D-38F0-4DBC-A71B-75C54FF5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Hardware requirements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977635-BA15-4F77-926B-5BE432434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3600"/>
            <a:ext cx="10353762" cy="3698788"/>
          </a:xfrm>
        </p:spPr>
        <p:txBody>
          <a:bodyPr/>
          <a:lstStyle/>
          <a:p>
            <a:r>
              <a:rPr lang="en-IN" dirty="0"/>
              <a:t>Basic hardware requirements to develop programs</a:t>
            </a:r>
          </a:p>
          <a:p>
            <a:pPr lvl="1"/>
            <a:r>
              <a:rPr lang="en-IN" dirty="0"/>
              <a:t>A laptop or computer</a:t>
            </a:r>
          </a:p>
          <a:p>
            <a:pPr lvl="1"/>
            <a:r>
              <a:rPr lang="en-IN" dirty="0"/>
              <a:t>Processor – Intel core i3 or more.</a:t>
            </a:r>
          </a:p>
          <a:p>
            <a:pPr lvl="1"/>
            <a:r>
              <a:rPr lang="en-IN" dirty="0"/>
              <a:t>Hard disk – 5GB .</a:t>
            </a:r>
          </a:p>
          <a:p>
            <a:pPr lvl="1"/>
            <a:r>
              <a:rPr lang="en-IN" dirty="0"/>
              <a:t>Base memory – 4GB .</a:t>
            </a:r>
          </a:p>
        </p:txBody>
      </p:sp>
    </p:spTree>
    <p:extLst>
      <p:ext uri="{BB962C8B-B14F-4D97-AF65-F5344CB8AC3E}">
        <p14:creationId xmlns:p14="http://schemas.microsoft.com/office/powerpoint/2010/main" val="338667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E319-9E61-4176-8B19-4379A719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F008-7AD8-44E8-90B5-6E11F011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6959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A programming language that uses symbolic names to represent operations, registers and memory locations.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Slightly high level language.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Better than machine language.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Assembler translate assembly to machine code.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Compiler translate high-level programs to machine code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Either directly, or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Indirectly via an assembler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FOR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[label] mnemonic  [operands]   [;comment]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The fields in the square brackets are optional.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A basic instruction has two parts.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The first one is the name of the instruction or mnemonic which is to be executed.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Second one is the operands or the parameters of the command.</a:t>
            </a:r>
          </a:p>
          <a:p>
            <a:pPr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990575"/>
            <a:ext cx="10364452" cy="3424107"/>
          </a:xfrm>
        </p:spPr>
        <p:txBody>
          <a:bodyPr>
            <a:noAutofit/>
          </a:bodyPr>
          <a:lstStyle/>
          <a:p>
            <a:endParaRPr lang="en-IN" sz="1800" dirty="0"/>
          </a:p>
          <a:p>
            <a:r>
              <a:rPr lang="en-IN" sz="1800" dirty="0"/>
              <a:t>ADVANTAGES:</a:t>
            </a:r>
          </a:p>
          <a:p>
            <a:r>
              <a:rPr lang="en-IN" sz="1800" dirty="0"/>
              <a:t>shows how program interfaces with the processer, operating system, and BIOS.</a:t>
            </a:r>
          </a:p>
          <a:p>
            <a:r>
              <a:rPr lang="en-IN" sz="1800" dirty="0"/>
              <a:t>Shows how data is represented and stored in memory and on external devices.</a:t>
            </a:r>
          </a:p>
          <a:p>
            <a:r>
              <a:rPr lang="en-IN" sz="1800" dirty="0"/>
              <a:t>Clarifies  how processer accesses and executes instructions and how instructions access and process data.</a:t>
            </a:r>
          </a:p>
          <a:p>
            <a:r>
              <a:rPr lang="en-IN" sz="1800" dirty="0"/>
              <a:t>Clarifies how a program accesses external devices.</a:t>
            </a:r>
          </a:p>
          <a:p>
            <a:pPr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Since there is more chance for errors debugging is difficult.</a:t>
            </a:r>
          </a:p>
          <a:p>
            <a:r>
              <a:rPr lang="en-US" sz="1800" dirty="0">
                <a:latin typeface="+mj-lt"/>
                <a:cs typeface="Times New Roman" panose="02020603050405020304" pitchFamily="18" charset="0"/>
              </a:rPr>
              <a:t>It is difficult to understand by the user compare to high level language.</a:t>
            </a:r>
          </a:p>
          <a:p>
            <a:endParaRPr lang="en-IN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D0BD-85FD-4411-B25D-7DE08DE1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271"/>
            <a:ext cx="10515600" cy="732155"/>
          </a:xfrm>
        </p:spPr>
        <p:txBody>
          <a:bodyPr>
            <a:noAutofit/>
          </a:bodyPr>
          <a:lstStyle/>
          <a:p>
            <a:r>
              <a:rPr lang="en-US" sz="3200" dirty="0"/>
              <a:t>Program that accepts characters in lower case, stores them in an array and prints them in the upper-case and vice - versa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1B6F-95D7-4868-9E56-071E633C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3696"/>
            <a:ext cx="12192000" cy="5009322"/>
          </a:xfrm>
        </p:spPr>
        <p:txBody>
          <a:bodyPr>
            <a:normAutofit/>
          </a:bodyPr>
          <a:lstStyle/>
          <a:p>
            <a:r>
              <a:rPr lang="en-IN" sz="2400" dirty="0"/>
              <a:t>This program is used to convert lower case letters of a string into upper case letters and vice-versa.</a:t>
            </a:r>
          </a:p>
          <a:p>
            <a:r>
              <a:rPr lang="en-IN" sz="2400" dirty="0"/>
              <a:t>In this program the string is taken as a character array and each letter in string is converted lower case or upper case</a:t>
            </a:r>
          </a:p>
          <a:p>
            <a:r>
              <a:rPr lang="en-IN" sz="2400" dirty="0"/>
              <a:t>The loop that will be used in this program while loop </a:t>
            </a:r>
          </a:p>
          <a:p>
            <a:r>
              <a:rPr lang="en-IN" sz="2400" dirty="0"/>
              <a:t>The while loop is a if statement fallowed by the body of loop fallowed by unconditional jump to top of the loop.</a:t>
            </a:r>
          </a:p>
          <a:p>
            <a:r>
              <a:rPr lang="en-IN" sz="2400" dirty="0"/>
              <a:t>While loop is used to check the condition first if the condition is true then loop will be executed else loop will not be</a:t>
            </a:r>
          </a:p>
          <a:p>
            <a:r>
              <a:rPr lang="en-IN" sz="2400" dirty="0"/>
              <a:t>Example for while loop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A8C75-9BC6-4A15-890B-876DA526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66" y="5001369"/>
            <a:ext cx="3968467" cy="176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8B12-D476-4104-84F6-04C4D3C2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0" y="277661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explanation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B5D9CD-98C5-4283-9167-A6F83EB4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542553"/>
            <a:ext cx="10677939" cy="518425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cmp :- cmp instruction is used to compare destination operand to source operand. </a:t>
            </a:r>
          </a:p>
          <a:p>
            <a:r>
              <a:rPr lang="en-IN" dirty="0"/>
              <a:t>Note :-non-destructive subtraction of source from destination (destination operand is not changed)</a:t>
            </a:r>
          </a:p>
          <a:p>
            <a:r>
              <a:rPr lang="en-IN" dirty="0"/>
              <a:t>Syntax:- cmp destination,source</a:t>
            </a:r>
          </a:p>
          <a:p>
            <a:r>
              <a:rPr lang="en-IN" dirty="0"/>
              <a:t>jae :- jae is a jump based unsigned comparison , jae is nothing but jump if above or equal </a:t>
            </a:r>
          </a:p>
          <a:p>
            <a:r>
              <a:rPr lang="en-IN" dirty="0"/>
              <a:t>Jae is used when the condition is used to check variable is &gt;= some other variable.</a:t>
            </a:r>
          </a:p>
          <a:p>
            <a:r>
              <a:rPr lang="en-IN" dirty="0"/>
              <a:t>Ex : if a&gt;= b</a:t>
            </a:r>
          </a:p>
          <a:p>
            <a:r>
              <a:rPr lang="en-IN" dirty="0"/>
              <a:t>Jmp :- jmp is used to perform unconditional </a:t>
            </a:r>
            <a:r>
              <a:rPr lang="en-US" dirty="0"/>
              <a:t>unconditional jump. </a:t>
            </a:r>
          </a:p>
          <a:p>
            <a:r>
              <a:rPr lang="en-US" dirty="0"/>
              <a:t>Such an instruction transfers the flow of execution by changing the instruction pointer register.</a:t>
            </a:r>
          </a:p>
          <a:p>
            <a:r>
              <a:rPr lang="en-US" dirty="0"/>
              <a:t>Syntax:- jmp position</a:t>
            </a:r>
          </a:p>
          <a:p>
            <a:r>
              <a:rPr lang="en-US" dirty="0"/>
              <a:t>Inc :- it is a key word for incrementing the value.</a:t>
            </a:r>
          </a:p>
          <a:p>
            <a:r>
              <a:rPr lang="en-US" dirty="0"/>
              <a:t>Syntax:-inc operand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0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74</TotalTime>
  <Words>795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Castellar</vt:lpstr>
      <vt:lpstr>Corbel</vt:lpstr>
      <vt:lpstr>Wingdings</vt:lpstr>
      <vt:lpstr>Parallax</vt:lpstr>
      <vt:lpstr>COA minor project</vt:lpstr>
      <vt:lpstr>Programs :</vt:lpstr>
      <vt:lpstr>PowerPoint Presentation</vt:lpstr>
      <vt:lpstr>Hardware requirements</vt:lpstr>
      <vt:lpstr>Assembly language</vt:lpstr>
      <vt:lpstr>SYNTAX FOR ASSEMBLY LANGUAGE</vt:lpstr>
      <vt:lpstr>ADVANTAGES AND DISADVANTAGES</vt:lpstr>
      <vt:lpstr>Program that accepts characters in lower case, stores them in an array and prints them in the upper-case and vice - versa </vt:lpstr>
      <vt:lpstr>explanation</vt:lpstr>
      <vt:lpstr>Write a query to change the lower case of strings using upper function </vt:lpstr>
      <vt:lpstr>explanation</vt:lpstr>
      <vt:lpstr>Program that will read a positive decimal number and print its factorial in decimal form using MUL and DIV instructions </vt:lpstr>
      <vt:lpstr>explanation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minor project</dc:title>
  <dc:creator>DEEPAK SVN</dc:creator>
  <cp:lastModifiedBy>DEEPAK SVN</cp:lastModifiedBy>
  <cp:revision>11</cp:revision>
  <dcterms:created xsi:type="dcterms:W3CDTF">2019-03-10T09:13:53Z</dcterms:created>
  <dcterms:modified xsi:type="dcterms:W3CDTF">2019-03-14T13:47:02Z</dcterms:modified>
</cp:coreProperties>
</file>