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1" r:id="rId6"/>
    <p:sldId id="304" r:id="rId7"/>
    <p:sldId id="293" r:id="rId8"/>
    <p:sldId id="270" r:id="rId9"/>
    <p:sldId id="268" r:id="rId10"/>
    <p:sldId id="323" r:id="rId11"/>
    <p:sldId id="310" r:id="rId12"/>
    <p:sldId id="311" r:id="rId13"/>
    <p:sldId id="312" r:id="rId14"/>
    <p:sldId id="313" r:id="rId15"/>
    <p:sldId id="314" r:id="rId16"/>
    <p:sldId id="315" r:id="rId17"/>
    <p:sldId id="322" r:id="rId18"/>
    <p:sldId id="321" r:id="rId19"/>
    <p:sldId id="319" r:id="rId20"/>
    <p:sldId id="276" r:id="rId21"/>
    <p:sldId id="324" r:id="rId22"/>
    <p:sldId id="306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0" y="1419622"/>
            <a:ext cx="4572000" cy="3240360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Hobo Std" pitchFamily="34" charset="0"/>
                <a:ea typeface="맑은 고딕" pitchFamily="50" charset="-127"/>
                <a:cs typeface="Gisha" pitchFamily="34" charset="-79"/>
              </a:rPr>
              <a:t>MESSAGE &amp;FILE    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Hobo Std" pitchFamily="34" charset="0"/>
                <a:ea typeface="맑은 고딕" pitchFamily="50" charset="-127"/>
                <a:cs typeface="Gisha" pitchFamily="34" charset="-79"/>
              </a:rPr>
              <a:t>ENCRYPTION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Hobo Std" pitchFamily="34" charset="0"/>
                <a:ea typeface="맑은 고딕" pitchFamily="50" charset="-127"/>
                <a:cs typeface="Gisha" pitchFamily="34" charset="-79"/>
              </a:rPr>
              <a:t>&amp; DECRYPTION</a:t>
            </a:r>
            <a:endParaRPr lang="en-US" altLang="ko-KR" sz="3200" dirty="0">
              <a:solidFill>
                <a:schemeClr val="bg1"/>
              </a:solidFill>
              <a:latin typeface="Hobo Std" pitchFamily="34" charset="0"/>
              <a:cs typeface="Gisha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223197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OS MINOR PROJECT</a:t>
            </a:r>
            <a:endParaRPr lang="ko-KR" altLang="en-US" sz="1600" b="1" i="1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implementation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2167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1047750"/>
            <a:ext cx="7086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password = input("Enter encryption password: ") def encrypt(raw, password):</a:t>
            </a: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private_key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hashlib.sha256(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password.encode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("utf-8")).digest()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raw = pad(raw)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iv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Random.new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().read(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AES.block_size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cipher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AES.new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private_key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AES.MODE_CBC, iv)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return base64.b64encode(iv +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cipher.encrypt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(raw))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decrypt(enc, password):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private_key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hashlib.sha256(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password.encode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("utf-8")).digest()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enc = base64.b64decode(enc)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iv = enc[:16]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cipher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AES.new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private_key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AES.MODE_CBC, iv)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return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unpad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cipher.decrypt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(enc[16:]))</a:t>
            </a:r>
          </a:p>
          <a:p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implementation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2167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0477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863591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while(True):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h=input("enter e for encryption and d for decryption: 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if h=='e':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encrypted = encrypt(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, password)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print(encrypted)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if h=='d':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decrypted = decrypt(encrypted, password)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print(</a:t>
            </a:r>
            <a:r>
              <a:rPr lang="en-US" sz="1600" dirty="0" err="1">
                <a:solidFill>
                  <a:schemeClr val="bg1"/>
                </a:solidFill>
              </a:rPr>
              <a:t>bytes.decode</a:t>
            </a:r>
            <a:r>
              <a:rPr lang="en-US" sz="1600" dirty="0">
                <a:solidFill>
                  <a:schemeClr val="bg1"/>
                </a:solidFill>
              </a:rPr>
              <a:t>(decrypted))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break</a:t>
            </a:r>
          </a:p>
          <a:p>
            <a:pPr lvl="0"/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if(h=='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f'or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h=='F'):        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def encrypt(key, filename):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=64 * 1024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"encrypted"+filename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os.path.getsize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(filename)).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zfill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(16)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IV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Random.new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().read(16)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 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encryptor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AES.new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(key, AES.MODE_CBC, IV)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implementation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2167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0477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863591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742950"/>
            <a:ext cx="7315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open(filename, '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rb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as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with open(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'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wb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as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outfile.write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filesize.encode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('utf-8'))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outfile.write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(IV)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while True: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chunk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infile.read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if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(chunk) == 0: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    break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elif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(chunk) % 16 != 0: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    chunk +=b' ' * (16 - 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(chunk) % 16))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outfile.write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encryptor.encrypt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(chunk))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def decrypt(key, filename):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=64 * 1024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filename[11:]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implementation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2167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0477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863591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1123950"/>
            <a:ext cx="7239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open(filename, '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rb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as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infile.read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(16))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IV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infile.read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(16)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decryptor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AES.new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(key, AES.MODE_CBC, IV)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with open(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'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wb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as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outfile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while True: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chunk =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infile.read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chunksize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if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(chunk) == 0: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                break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outfile.write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decryptor.decrypt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(chunk))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def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getKey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(password):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hasher = SHA256.new(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password.encode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('utf-8'))</a:t>
            </a:r>
            <a:b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       return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hasher.digest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implementation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2167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0477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863591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742950"/>
            <a:ext cx="7162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def Main():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choice = input("Would you like to (E)</a:t>
            </a:r>
            <a:r>
              <a:rPr lang="en-US" sz="1600" dirty="0" err="1">
                <a:solidFill>
                  <a:schemeClr val="bg1"/>
                </a:solidFill>
              </a:rPr>
              <a:t>ncrypt</a:t>
            </a:r>
            <a:r>
              <a:rPr lang="en-US" sz="1600" dirty="0">
                <a:solidFill>
                  <a:schemeClr val="bg1"/>
                </a:solidFill>
              </a:rPr>
              <a:t> or (D)</a:t>
            </a:r>
            <a:r>
              <a:rPr lang="en-US" sz="1600" dirty="0" err="1">
                <a:solidFill>
                  <a:schemeClr val="bg1"/>
                </a:solidFill>
              </a:rPr>
              <a:t>ecrypt</a:t>
            </a:r>
            <a:r>
              <a:rPr lang="en-US" sz="1600" dirty="0">
                <a:solidFill>
                  <a:schemeClr val="bg1"/>
                </a:solidFill>
              </a:rPr>
              <a:t>?: 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if choice == 'E' or choice == 'e':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filename = input("File to encrypt: 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password = input("Password: 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encrypt(</a:t>
            </a:r>
            <a:r>
              <a:rPr lang="en-US" sz="1600" dirty="0" err="1">
                <a:solidFill>
                  <a:schemeClr val="bg1"/>
                </a:solidFill>
              </a:rPr>
              <a:t>getKey</a:t>
            </a:r>
            <a:r>
              <a:rPr lang="en-US" sz="1600" dirty="0">
                <a:solidFill>
                  <a:schemeClr val="bg1"/>
                </a:solidFill>
              </a:rPr>
              <a:t>(password), filename)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print("Done.")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</a:t>
            </a:r>
            <a:r>
              <a:rPr lang="en-US" sz="1600" dirty="0" err="1">
                <a:solidFill>
                  <a:schemeClr val="bg1"/>
                </a:solidFill>
              </a:rPr>
              <a:t>elif</a:t>
            </a:r>
            <a:r>
              <a:rPr lang="en-US" sz="1600" dirty="0">
                <a:solidFill>
                  <a:schemeClr val="bg1"/>
                </a:solidFill>
              </a:rPr>
              <a:t> choice=='d' or choice=='D':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filename = input("File to decrypt: 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password = input("Password: 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decrypt(</a:t>
            </a:r>
            <a:r>
              <a:rPr lang="en-US" sz="1600" dirty="0" err="1">
                <a:solidFill>
                  <a:schemeClr val="bg1"/>
                </a:solidFill>
              </a:rPr>
              <a:t>getKey</a:t>
            </a:r>
            <a:r>
              <a:rPr lang="en-US" sz="1600" dirty="0">
                <a:solidFill>
                  <a:schemeClr val="bg1"/>
                </a:solidFill>
              </a:rPr>
              <a:t>(password), filename)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print("Done.")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else: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    print("No Option selected, closing…")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if __name__ == '__main__':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    Main()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output</a:t>
            </a:r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0150"/>
            <a:ext cx="8686800" cy="37153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output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47750"/>
            <a:ext cx="8610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output</a:t>
            </a:r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7750"/>
            <a:ext cx="3972480" cy="368669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123950"/>
            <a:ext cx="4734607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1000" y="113414"/>
            <a:ext cx="3810000" cy="1889248"/>
            <a:chOff x="-4613" y="1669093"/>
            <a:chExt cx="3142702" cy="225533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1" y="2318563"/>
            <a:ext cx="4343400" cy="2708434"/>
            <a:chOff x="-973425" y="3273894"/>
            <a:chExt cx="3836722" cy="146490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973425" y="3273894"/>
              <a:ext cx="3832303" cy="146490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ADVANTAGES</a:t>
              </a:r>
            </a:p>
            <a:p>
              <a:pPr algn="r"/>
              <a:endPara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endParaRP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1.Provides security </a:t>
              </a: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2.File encryption </a:t>
              </a: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3.Message encryption and decryption </a:t>
              </a: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4.Password manager</a:t>
              </a: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5.Easy implementation </a:t>
              </a: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  <a:p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A421BE-95BE-4E6D-95E0-FD4BA38C1407}"/>
              </a:ext>
            </a:extLst>
          </p:cNvPr>
          <p:cNvGrpSpPr/>
          <p:nvPr/>
        </p:nvGrpSpPr>
        <p:grpSpPr>
          <a:xfrm>
            <a:off x="4572000" y="2318560"/>
            <a:ext cx="4343400" cy="2708434"/>
            <a:chOff x="-973425" y="3273894"/>
            <a:chExt cx="3836722" cy="5561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C49ABC-6753-40CF-9085-EF48125E9AD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9DA478-64B8-49A5-B5AD-3000B4786172}"/>
                </a:ext>
              </a:extLst>
            </p:cNvPr>
            <p:cNvSpPr txBox="1"/>
            <p:nvPr/>
          </p:nvSpPr>
          <p:spPr>
            <a:xfrm>
              <a:off x="-973425" y="3273894"/>
              <a:ext cx="3832303" cy="5561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DISADVANTAGES</a:t>
              </a:r>
            </a:p>
            <a:p>
              <a:pPr algn="r"/>
              <a:endPara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endParaRP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1.File decryption may not possible.</a:t>
              </a: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2.Difficult to understand.</a:t>
              </a:r>
            </a:p>
            <a:p>
              <a:pPr algn="just"/>
              <a:r>
                <a:rPr lang="en-US" dirty="0">
                  <a:solidFill>
                    <a:schemeClr val="bg1"/>
                  </a:solidFill>
                </a:rPr>
                <a:t>3.Modules used are not provided by IDE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</a:endParaRPr>
            </a:p>
            <a:p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3B2CDB-008C-4555-A9F6-B7B857AE8589}"/>
              </a:ext>
            </a:extLst>
          </p:cNvPr>
          <p:cNvGrpSpPr/>
          <p:nvPr/>
        </p:nvGrpSpPr>
        <p:grpSpPr>
          <a:xfrm rot="10800000">
            <a:off x="4678744" y="237248"/>
            <a:ext cx="3810000" cy="1889248"/>
            <a:chOff x="-4613" y="1669093"/>
            <a:chExt cx="3142702" cy="225533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0A1AF9-08FB-4B5E-9900-E98B046B1D77}"/>
                </a:ext>
              </a:extLst>
            </p:cNvPr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66DBED-B476-474E-9707-76A3BA3D4312}"/>
                </a:ext>
              </a:extLst>
            </p:cNvPr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22623DE-65C5-4B1A-83B1-26570D59EFA8}"/>
                </a:ext>
              </a:extLst>
            </p:cNvPr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3F86ED-D418-4F1D-9A40-0A5D7AFBB7EA}"/>
                </a:ext>
              </a:extLst>
            </p:cNvPr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75FB9-4518-47C4-8ACD-00B686406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06C6C-BDEC-453E-9DB0-06FD2C7F1811}"/>
              </a:ext>
            </a:extLst>
          </p:cNvPr>
          <p:cNvSpPr txBox="1"/>
          <p:nvPr/>
        </p:nvSpPr>
        <p:spPr>
          <a:xfrm>
            <a:off x="304800" y="89535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By this program we can provide security to message so that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unauthorized persons can’t view the </a:t>
            </a:r>
            <a:r>
              <a:rPr lang="en-IN" sz="2000">
                <a:solidFill>
                  <a:schemeClr val="bg1"/>
                </a:solidFill>
              </a:rPr>
              <a:t>original message.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707654"/>
            <a:ext cx="3168352" cy="1872208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171FA04428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171FA04462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171FA04488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2040" y="1059582"/>
            <a:ext cx="3168352" cy="504056"/>
          </a:xfrm>
        </p:spPr>
        <p:txBody>
          <a:bodyPr/>
          <a:lstStyle/>
          <a:p>
            <a:pPr lvl="0"/>
            <a:r>
              <a:rPr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95486"/>
            <a:ext cx="6984776" cy="57606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15566"/>
            <a:ext cx="69127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9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lgerian" panose="04020705040A02060702" pitchFamily="82" charset="0"/>
              </a:rPr>
              <a:t>Thank you !</a:t>
            </a:r>
            <a:endParaRPr lang="ko-KR" alt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Index</a:t>
            </a:r>
            <a:endParaRPr lang="en-US" sz="3600" dirty="0">
              <a:solidFill>
                <a:schemeClr val="accent2"/>
              </a:solidFill>
              <a:latin typeface="Algerian" pitchFamily="82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INTRODUCTION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METHODOLOGY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IMPLEMENTATION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CONCLUSION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55526"/>
            <a:ext cx="9144000" cy="331236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Encryption</a:t>
            </a:r>
            <a:r>
              <a:rPr lang="en-US" sz="2000" dirty="0">
                <a:solidFill>
                  <a:schemeClr val="bg1"/>
                </a:solidFill>
              </a:rPr>
              <a:t> is the process of converting normal message (plain text) into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 meaningless message (Cipher text). 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Decryption</a:t>
            </a:r>
            <a:r>
              <a:rPr lang="en-US" sz="2000" dirty="0">
                <a:solidFill>
                  <a:schemeClr val="bg1"/>
                </a:solidFill>
              </a:rPr>
              <a:t> is the process of converting meaningless message (Cipher text)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  into its original form (Plain text).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31790"/>
            <a:ext cx="835292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736" y="1208987"/>
            <a:ext cx="18162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Requirement</a:t>
            </a:r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cs typeface="Arial" pitchFamily="34" charset="0"/>
              </a:rPr>
              <a:t>1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Decryption process needs to use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i="1" dirty="0">
                <a:solidFill>
                  <a:schemeClr val="bg1"/>
                </a:solidFill>
              </a:rPr>
              <a:t>same key </a:t>
            </a:r>
            <a:r>
              <a:rPr lang="en-US" sz="2000" dirty="0">
                <a:solidFill>
                  <a:schemeClr val="bg1"/>
                </a:solidFill>
              </a:rPr>
              <a:t>that is used in the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encryption process to obtain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original plaintext.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Although one may obtain a copy of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encrypted message, one must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the </a:t>
            </a:r>
            <a:r>
              <a:rPr lang="en-US" sz="2000" b="1" i="1" dirty="0">
                <a:solidFill>
                  <a:schemeClr val="bg1"/>
                </a:solidFill>
              </a:rPr>
              <a:t>correct key </a:t>
            </a:r>
            <a:r>
              <a:rPr lang="en-US" sz="2000" dirty="0">
                <a:solidFill>
                  <a:schemeClr val="bg1"/>
                </a:solidFill>
              </a:rPr>
              <a:t>to successfully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decrypt the message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3736" y="3038335"/>
            <a:ext cx="18162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Requirement  2</a:t>
            </a:r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E5B84A-862E-415D-9FFD-E834868E2D05}"/>
              </a:ext>
            </a:extLst>
          </p:cNvPr>
          <p:cNvGrpSpPr/>
          <p:nvPr/>
        </p:nvGrpSpPr>
        <p:grpSpPr>
          <a:xfrm rot="16200000">
            <a:off x="7045853" y="2383897"/>
            <a:ext cx="3195076" cy="827582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21D9C48F-6A6E-4BAB-8981-4378DFEBEC74}"/>
                </a:ext>
              </a:extLst>
            </p:cNvPr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969DA90B-B190-4C6B-A2E7-AD39909486AA}"/>
                </a:ext>
              </a:extLst>
            </p:cNvPr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A029C533-26EB-49E2-9EB0-F36BDEC50B50}"/>
                </a:ext>
              </a:extLst>
            </p:cNvPr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AEBBFF3-0170-4CBB-AE1F-99A26CF8F082}"/>
                </a:ext>
              </a:extLst>
            </p:cNvPr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2F87BE93-26DE-4558-9EF6-582BC522FCBC}"/>
                </a:ext>
              </a:extLst>
            </p:cNvPr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23478"/>
            <a:ext cx="7372306" cy="57606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Process Requirements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7233" y="1816237"/>
            <a:ext cx="1926735" cy="695297"/>
            <a:chOff x="803640" y="3362835"/>
            <a:chExt cx="2059657" cy="695297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Processor i3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Tool 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7473" y="1816237"/>
            <a:ext cx="1926735" cy="695297"/>
            <a:chOff x="803640" y="3362835"/>
            <a:chExt cx="2059657" cy="695297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88800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RAM 2GB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cs typeface="Arial" pitchFamily="34" charset="0"/>
                </a:rPr>
                <a:t>Tool 2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7713" y="1816237"/>
            <a:ext cx="1926735" cy="695297"/>
            <a:chOff x="803640" y="3362835"/>
            <a:chExt cx="2059657" cy="69529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88800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ROM 256GB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Tool 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57232" y="3270488"/>
            <a:ext cx="1926735" cy="695297"/>
            <a:chOff x="803640" y="3362835"/>
            <a:chExt cx="2059657" cy="695297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88800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Editor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spyder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cs typeface="Arial" pitchFamily="34" charset="0"/>
                </a:rPr>
                <a:t>Tool 4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7472" y="3270488"/>
            <a:ext cx="1926735" cy="972296"/>
            <a:chOff x="803640" y="3362835"/>
            <a:chExt cx="2059657" cy="972296"/>
          </a:xfrm>
          <a:solidFill>
            <a:schemeClr val="tx1"/>
          </a:solidFill>
        </p:grpSpPr>
        <p:sp>
          <p:nvSpPr>
            <p:cNvPr id="21" name="TextBox 20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Compiler python 3.7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Tool 5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77712" y="3270488"/>
            <a:ext cx="1926735" cy="695297"/>
            <a:chOff x="803640" y="3362835"/>
            <a:chExt cx="2059657" cy="69529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88800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Os windows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cs typeface="Arial" pitchFamily="34" charset="0"/>
                </a:rPr>
                <a:t>Tool 6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02915" y="1500984"/>
            <a:ext cx="1728192" cy="27363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92185" y="3464126"/>
            <a:ext cx="1440160" cy="541651"/>
            <a:chOff x="803640" y="3315210"/>
            <a:chExt cx="2059657" cy="541651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5473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5417A52E-8AE4-4A90-B10D-DEEE7C7B23BB}"/>
              </a:ext>
            </a:extLst>
          </p:cNvPr>
          <p:cNvSpPr>
            <a:spLocks noChangeAspect="1"/>
          </p:cNvSpPr>
          <p:nvPr/>
        </p:nvSpPr>
        <p:spPr>
          <a:xfrm>
            <a:off x="913011" y="2062421"/>
            <a:ext cx="693241" cy="69903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015" y="3170749"/>
            <a:ext cx="14382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Software &amp;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 hardware 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Tools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Software &amp; 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17059016">
            <a:off x="-1049576" y="2352078"/>
            <a:ext cx="3839134" cy="868914"/>
            <a:chOff x="1894013" y="1707654"/>
            <a:chExt cx="5377354" cy="1656184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48898" y="2318332"/>
              <a:ext cx="5022469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tx1"/>
                  </a:solidFill>
                </a:rPr>
                <a:t>Key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54432" y="1014332"/>
            <a:ext cx="7413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This program is having two option those are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Message encryption or decryption.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File encryption and decryption.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bg1"/>
                </a:solidFill>
                <a:cs typeface="Arial" pitchFamily="34" charset="0"/>
              </a:rPr>
              <a:t>We should chose any of </a:t>
            </a:r>
            <a:r>
              <a:rPr lang="en-IN" altLang="ko-KR" dirty="0" err="1">
                <a:solidFill>
                  <a:schemeClr val="bg1"/>
                </a:solidFill>
                <a:cs typeface="Arial" pitchFamily="34" charset="0"/>
              </a:rPr>
              <a:t>them,after</a:t>
            </a:r>
            <a:r>
              <a:rPr lang="en-IN" altLang="ko-KR" dirty="0">
                <a:solidFill>
                  <a:schemeClr val="bg1"/>
                </a:solidFill>
                <a:cs typeface="Arial" pitchFamily="34" charset="0"/>
              </a:rPr>
              <a:t> that we should give the input for encryption or decryption.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bg1"/>
                </a:solidFill>
                <a:cs typeface="Arial" pitchFamily="34" charset="0"/>
              </a:rPr>
              <a:t>In this program the we used some modules by which the process of encryption and decryption is done easily.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bg1"/>
                </a:solidFill>
                <a:cs typeface="Arial" pitchFamily="34" charset="0"/>
              </a:rPr>
              <a:t>By importing those modules we can use some inbuild functions like encrypt(),decrypt() etc.,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bg1"/>
                </a:solidFill>
                <a:cs typeface="Arial" pitchFamily="34" charset="0"/>
              </a:rPr>
              <a:t>For encrypting or decrypting we should give some password which acts as a key for conversion.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ko-KR" dirty="0">
                <a:solidFill>
                  <a:schemeClr val="bg1"/>
                </a:solidFill>
                <a:cs typeface="Arial" pitchFamily="34" charset="0"/>
              </a:rPr>
              <a:t>If the password given at encryption and decryption are not same then the message can not be converted.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Methodology</a:t>
            </a:r>
            <a:r>
              <a:rPr lang="en-US" b="1" dirty="0">
                <a:solidFill>
                  <a:schemeClr val="bg1"/>
                </a:solidFill>
                <a:latin typeface="Algerian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 rot="17059016">
            <a:off x="-1315900" y="2490063"/>
            <a:ext cx="4286512" cy="928352"/>
            <a:chOff x="1894013" y="1707654"/>
            <a:chExt cx="5377354" cy="1656184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48898" y="2318332"/>
              <a:ext cx="5022469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3278" y="1182983"/>
            <a:ext cx="7148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solidFill>
                  <a:schemeClr val="bg1"/>
                </a:solidFill>
                <a:cs typeface="Arial" pitchFamily="34" charset="0"/>
              </a:rPr>
              <a:t>Step1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:import required modules.</a:t>
            </a:r>
          </a:p>
          <a:p>
            <a:r>
              <a:rPr lang="en-US" altLang="ko-KR" sz="2400" b="1" u="sng" dirty="0">
                <a:solidFill>
                  <a:schemeClr val="bg1"/>
                </a:solidFill>
                <a:cs typeface="Arial" pitchFamily="34" charset="0"/>
              </a:rPr>
              <a:t>Step2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:read a variable to ensure that it is file encryption or message encryption</a:t>
            </a:r>
          </a:p>
          <a:p>
            <a:r>
              <a:rPr lang="en-US" altLang="ko-KR" sz="2400" b="1" u="sng" dirty="0">
                <a:solidFill>
                  <a:schemeClr val="bg1"/>
                </a:solidFill>
                <a:cs typeface="Arial" pitchFamily="34" charset="0"/>
              </a:rPr>
              <a:t>Step3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:define encrypt function and write code for encryption </a:t>
            </a:r>
          </a:p>
          <a:p>
            <a:r>
              <a:rPr lang="en-US" altLang="ko-KR" sz="2400" b="1" u="sng" dirty="0">
                <a:solidFill>
                  <a:schemeClr val="bg1"/>
                </a:solidFill>
                <a:cs typeface="Arial" pitchFamily="34" charset="0"/>
              </a:rPr>
              <a:t>Step4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:define decrypt function and write code for decryption</a:t>
            </a:r>
          </a:p>
          <a:p>
            <a:r>
              <a:rPr lang="en-US" altLang="ko-KR" sz="2400" b="1" u="sng" dirty="0">
                <a:solidFill>
                  <a:schemeClr val="bg1"/>
                </a:solidFill>
                <a:cs typeface="Arial" pitchFamily="34" charset="0"/>
              </a:rPr>
              <a:t>Step5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:write a loop to repeat the process.</a:t>
            </a:r>
          </a:p>
          <a:p>
            <a:r>
              <a:rPr lang="en-US" altLang="ko-KR" sz="2400" b="1" u="sng" dirty="0">
                <a:solidFill>
                  <a:schemeClr val="bg1"/>
                </a:solidFill>
                <a:latin typeface="+mj-lt"/>
                <a:cs typeface="Arial" pitchFamily="34" charset="0"/>
              </a:rPr>
              <a:t>Step6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:if the process is completed exit.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Algorithm</a:t>
            </a:r>
            <a:r>
              <a:rPr lang="en-US" b="1" dirty="0">
                <a:solidFill>
                  <a:schemeClr val="bg1"/>
                </a:solidFill>
                <a:latin typeface="Algerian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895350"/>
            <a:ext cx="7162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import </a:t>
            </a:r>
            <a:r>
              <a:rPr lang="en-US" sz="1600" dirty="0" err="1">
                <a:solidFill>
                  <a:schemeClr val="bg1"/>
                </a:solidFill>
              </a:rPr>
              <a:t>os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Crypto.Cipher</a:t>
            </a:r>
            <a:r>
              <a:rPr lang="en-US" sz="1600" dirty="0">
                <a:solidFill>
                  <a:schemeClr val="bg1"/>
                </a:solidFill>
              </a:rPr>
              <a:t> import AES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Crypto.Hash</a:t>
            </a:r>
            <a:r>
              <a:rPr lang="en-US" sz="1600" dirty="0">
                <a:solidFill>
                  <a:schemeClr val="bg1"/>
                </a:solidFill>
              </a:rPr>
              <a:t> import SHA256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Crypto import Random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import base64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import </a:t>
            </a:r>
            <a:r>
              <a:rPr lang="en-US" sz="1600" dirty="0" err="1">
                <a:solidFill>
                  <a:schemeClr val="bg1"/>
                </a:solidFill>
              </a:rPr>
              <a:t>hashlib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Crypto.Cipher</a:t>
            </a:r>
            <a:r>
              <a:rPr lang="en-US" sz="1600" dirty="0">
                <a:solidFill>
                  <a:schemeClr val="bg1"/>
                </a:solidFill>
              </a:rPr>
              <a:t> import AES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print("for message encryption and decryption enter m\</a:t>
            </a:r>
            <a:r>
              <a:rPr lang="en-US" sz="1600" dirty="0" err="1">
                <a:solidFill>
                  <a:schemeClr val="bg1"/>
                </a:solidFill>
              </a:rPr>
              <a:t>nfor</a:t>
            </a:r>
            <a:r>
              <a:rPr lang="en-US" sz="1600" dirty="0">
                <a:solidFill>
                  <a:schemeClr val="bg1"/>
                </a:solidFill>
              </a:rPr>
              <a:t> file encryption and decryption enter f")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h=input()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if(h=='</a:t>
            </a:r>
            <a:r>
              <a:rPr lang="en-US" sz="1600" dirty="0" err="1">
                <a:solidFill>
                  <a:schemeClr val="bg1"/>
                </a:solidFill>
              </a:rPr>
              <a:t>m'or</a:t>
            </a:r>
            <a:r>
              <a:rPr lang="en-US" sz="1600" dirty="0">
                <a:solidFill>
                  <a:schemeClr val="bg1"/>
                </a:solidFill>
              </a:rPr>
              <a:t> h=='M'):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BLOCK_SIZE = 16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pad = lambda s: s + (BLOCK_SIZE -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(s) % BLOCK_SIZE) * </a:t>
            </a:r>
            <a:r>
              <a:rPr lang="en-US" sz="1600" dirty="0" err="1">
                <a:solidFill>
                  <a:schemeClr val="bg1"/>
                </a:solidFill>
              </a:rPr>
              <a:t>chr</a:t>
            </a:r>
            <a:r>
              <a:rPr lang="en-US" sz="1600" dirty="0">
                <a:solidFill>
                  <a:schemeClr val="bg1"/>
                </a:solidFill>
              </a:rPr>
              <a:t>(BLOCK_SIZE - 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(s) % BLOCK_SIZE)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</a:t>
            </a:r>
            <a:r>
              <a:rPr lang="en-US" sz="1600" dirty="0" err="1">
                <a:solidFill>
                  <a:schemeClr val="bg1"/>
                </a:solidFill>
              </a:rPr>
              <a:t>unpad</a:t>
            </a:r>
            <a:r>
              <a:rPr lang="en-US" sz="1600" dirty="0">
                <a:solidFill>
                  <a:schemeClr val="bg1"/>
                </a:solidFill>
              </a:rPr>
              <a:t> = lambda s: s[:-</a:t>
            </a:r>
            <a:r>
              <a:rPr lang="en-US" sz="1600" dirty="0" err="1">
                <a:solidFill>
                  <a:schemeClr val="bg1"/>
                </a:solidFill>
              </a:rPr>
              <a:t>ord</a:t>
            </a:r>
            <a:r>
              <a:rPr lang="en-US" sz="1600" dirty="0">
                <a:solidFill>
                  <a:schemeClr val="bg1"/>
                </a:solidFill>
              </a:rPr>
              <a:t>(s[</a:t>
            </a:r>
            <a:r>
              <a:rPr lang="en-US" sz="1600" dirty="0" err="1">
                <a:solidFill>
                  <a:schemeClr val="bg1"/>
                </a:solidFill>
              </a:rPr>
              <a:t>len</a:t>
            </a:r>
            <a:r>
              <a:rPr lang="en-US" sz="1600" dirty="0">
                <a:solidFill>
                  <a:schemeClr val="bg1"/>
                </a:solidFill>
              </a:rPr>
              <a:t>(s) - 1:])]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=input("enter message:")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431</Words>
  <Application>Microsoft Office PowerPoint</Application>
  <PresentationFormat>On-screen Show (16:9)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Arabic Typesetting</vt:lpstr>
      <vt:lpstr>Arial</vt:lpstr>
      <vt:lpstr>Hobo Std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DEEPAK SVN</cp:lastModifiedBy>
  <cp:revision>135</cp:revision>
  <dcterms:created xsi:type="dcterms:W3CDTF">2016-12-05T23:26:54Z</dcterms:created>
  <dcterms:modified xsi:type="dcterms:W3CDTF">2019-11-07T05:35:34Z</dcterms:modified>
</cp:coreProperties>
</file>