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7" r:id="rId13"/>
    <p:sldId id="268" r:id="rId14"/>
    <p:sldId id="270" r:id="rId15"/>
    <p:sldId id="269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141" y="814736"/>
            <a:ext cx="9596847" cy="242146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DAA MINOR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799644"/>
            <a:ext cx="7250098" cy="1669001"/>
          </a:xfrm>
        </p:spPr>
        <p:txBody>
          <a:bodyPr>
            <a:normAutofit/>
          </a:bodyPr>
          <a:lstStyle/>
          <a:p>
            <a:r>
              <a:rPr lang="en-US" dirty="0"/>
              <a:t>Presented by :</a:t>
            </a:r>
          </a:p>
          <a:p>
            <a:r>
              <a:rPr lang="en-US" dirty="0"/>
              <a:t>171Fa04445</a:t>
            </a:r>
          </a:p>
          <a:p>
            <a:r>
              <a:rPr lang="en-US" dirty="0"/>
              <a:t>171FA04453</a:t>
            </a:r>
          </a:p>
          <a:p>
            <a:r>
              <a:rPr lang="en-US" dirty="0"/>
              <a:t>171FA04456</a:t>
            </a:r>
          </a:p>
        </p:txBody>
      </p:sp>
    </p:spTree>
    <p:extLst>
      <p:ext uri="{BB962C8B-B14F-4D97-AF65-F5344CB8AC3E}">
        <p14:creationId xmlns:p14="http://schemas.microsoft.com/office/powerpoint/2010/main" val="206737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INTODUCTION TO DAA: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</a:t>
            </a:r>
            <a:r>
              <a:rPr lang="en-US" b="1" dirty="0"/>
              <a:t>adjacency matrix</a:t>
            </a:r>
            <a:r>
              <a:rPr lang="en-US" dirty="0"/>
              <a:t>, displays the times at which the different times at which nodes are visited and left thereby producing a linear ordering of vertices in a graph. A graph is a </a:t>
            </a:r>
            <a:r>
              <a:rPr lang="en-US" b="1" dirty="0"/>
              <a:t>set of nodes connected by edges</a:t>
            </a:r>
            <a:r>
              <a:rPr lang="en-US" dirty="0"/>
              <a:t>. Here is the source code of the C++ program to display topological sort.</a:t>
            </a:r>
          </a:p>
        </p:txBody>
      </p:sp>
    </p:spTree>
    <p:extLst>
      <p:ext uri="{BB962C8B-B14F-4D97-AF65-F5344CB8AC3E}">
        <p14:creationId xmlns:p14="http://schemas.microsoft.com/office/powerpoint/2010/main" val="24919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KHAN’S ALGORTHIM FOR 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Topological sorting for </a:t>
            </a:r>
            <a:r>
              <a:rPr lang="en-US" b="1" dirty="0"/>
              <a:t>D</a:t>
            </a:r>
            <a:r>
              <a:rPr lang="en-US" dirty="0"/>
              <a:t>irected </a:t>
            </a:r>
            <a:r>
              <a:rPr lang="en-US" b="1" dirty="0"/>
              <a:t>A</a:t>
            </a:r>
            <a:r>
              <a:rPr lang="en-US" dirty="0"/>
              <a:t>cyclic </a:t>
            </a:r>
            <a:r>
              <a:rPr lang="en-US" b="1" dirty="0"/>
              <a:t>G</a:t>
            </a:r>
            <a:r>
              <a:rPr lang="en-US" dirty="0"/>
              <a:t>raph (DAG) is a linear ordering of vertices such that for every directed edge </a:t>
            </a:r>
            <a:r>
              <a:rPr lang="en-US" dirty="0" err="1"/>
              <a:t>uv</a:t>
            </a:r>
            <a:r>
              <a:rPr lang="en-US" dirty="0"/>
              <a:t>, vertex u comes before v in the ordering. Topological Sorting for a graph is not possible if the graph is not a DAG.</a:t>
            </a:r>
          </a:p>
        </p:txBody>
      </p:sp>
    </p:spTree>
    <p:extLst>
      <p:ext uri="{BB962C8B-B14F-4D97-AF65-F5344CB8AC3E}">
        <p14:creationId xmlns:p14="http://schemas.microsoft.com/office/powerpoint/2010/main" val="324483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39A5-0481-46D4-9975-32B27EAE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77049"/>
            <a:ext cx="10131425" cy="870012"/>
          </a:xfrm>
        </p:spPr>
        <p:txBody>
          <a:bodyPr/>
          <a:lstStyle/>
          <a:p>
            <a:r>
              <a:rPr lang="en-IN" dirty="0"/>
              <a:t>Coding: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D804-7D9B-4E69-A784-8EA51965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7061"/>
            <a:ext cx="10131425" cy="43441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#include&lt;iostream&gt; </a:t>
            </a:r>
          </a:p>
          <a:p>
            <a:pPr marL="0" indent="0">
              <a:buNone/>
            </a:pPr>
            <a:r>
              <a:rPr lang="en-IN" dirty="0"/>
              <a:t>#include &lt;list&gt; </a:t>
            </a:r>
          </a:p>
          <a:p>
            <a:pPr marL="0" indent="0">
              <a:buNone/>
            </a:pPr>
            <a:r>
              <a:rPr lang="en-IN" dirty="0"/>
              <a:t>#include &lt;stack&gt; 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r>
              <a:rPr lang="en-IN" dirty="0"/>
              <a:t>class Graph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int V;</a:t>
            </a:r>
          </a:p>
          <a:p>
            <a:pPr marL="0" indent="0">
              <a:buNone/>
            </a:pPr>
            <a:r>
              <a:rPr lang="en-IN" dirty="0"/>
              <a:t>	list&lt;int&gt; *</a:t>
            </a:r>
            <a:r>
              <a:rPr lang="en-IN" dirty="0" err="1"/>
              <a:t>adj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    void </a:t>
            </a:r>
            <a:r>
              <a:rPr lang="en-IN" dirty="0" err="1"/>
              <a:t>topologicalSortUtil</a:t>
            </a:r>
            <a:r>
              <a:rPr lang="en-IN" dirty="0"/>
              <a:t>(int v, bool visited[], stack&lt;int&gt; &amp;Stack); </a:t>
            </a:r>
          </a:p>
          <a:p>
            <a:pPr marL="0" indent="0">
              <a:buNone/>
            </a:pPr>
            <a:r>
              <a:rPr lang="en-IN" dirty="0"/>
              <a:t>public: </a:t>
            </a:r>
          </a:p>
          <a:p>
            <a:pPr marL="0" indent="0">
              <a:buNone/>
            </a:pPr>
            <a:r>
              <a:rPr lang="en-IN" dirty="0"/>
              <a:t>    Graph(int V);</a:t>
            </a:r>
          </a:p>
          <a:p>
            <a:pPr marL="0" indent="0">
              <a:buNone/>
            </a:pPr>
            <a:r>
              <a:rPr lang="en-IN" dirty="0"/>
              <a:t>    void </a:t>
            </a:r>
            <a:r>
              <a:rPr lang="en-IN" dirty="0" err="1"/>
              <a:t>addEdge</a:t>
            </a:r>
            <a:r>
              <a:rPr lang="en-IN" dirty="0"/>
              <a:t>(int v, int w); </a:t>
            </a:r>
          </a:p>
          <a:p>
            <a:pPr marL="0" indent="0">
              <a:buNone/>
            </a:pPr>
            <a:r>
              <a:rPr lang="en-IN" dirty="0"/>
              <a:t>    void </a:t>
            </a:r>
            <a:r>
              <a:rPr lang="en-IN" dirty="0" err="1"/>
              <a:t>topologicalSort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414232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9962-FEF9-4DFB-8449-E939385C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0719"/>
            <a:ext cx="10304754" cy="6267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Graph::Graph(int V)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this-&gt;V = V;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adj</a:t>
            </a:r>
            <a:r>
              <a:rPr lang="en-IN" dirty="0"/>
              <a:t> = new list&lt;int&gt;[V];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Graph::</a:t>
            </a:r>
            <a:r>
              <a:rPr lang="en-IN" dirty="0" err="1"/>
              <a:t>addEdge</a:t>
            </a:r>
            <a:r>
              <a:rPr lang="en-IN" dirty="0"/>
              <a:t>(int v, int w)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adj</a:t>
            </a:r>
            <a:r>
              <a:rPr lang="en-IN" dirty="0"/>
              <a:t>[v].</a:t>
            </a:r>
            <a:r>
              <a:rPr lang="en-IN" dirty="0" err="1"/>
              <a:t>push_back</a:t>
            </a:r>
            <a:r>
              <a:rPr lang="en-IN" dirty="0"/>
              <a:t>(w);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Graph::</a:t>
            </a:r>
            <a:r>
              <a:rPr lang="en-IN" dirty="0" err="1"/>
              <a:t>topologicalSortUtil</a:t>
            </a:r>
            <a:r>
              <a:rPr lang="en-IN" dirty="0"/>
              <a:t>(int v, bool visited[],  </a:t>
            </a:r>
          </a:p>
          <a:p>
            <a:pPr marL="0" indent="0">
              <a:buNone/>
            </a:pPr>
            <a:r>
              <a:rPr lang="en-IN" dirty="0"/>
              <a:t>                                stack&lt;int&gt; &amp;Stack)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visited[v] = true; </a:t>
            </a:r>
          </a:p>
          <a:p>
            <a:pPr marL="0" indent="0">
              <a:buNone/>
            </a:pPr>
            <a:r>
              <a:rPr lang="en-IN" dirty="0"/>
              <a:t>    list&lt;int&gt;::iterator </a:t>
            </a:r>
            <a:r>
              <a:rPr lang="en-IN" dirty="0" err="1"/>
              <a:t>i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adj</a:t>
            </a:r>
            <a:r>
              <a:rPr lang="en-IN" dirty="0"/>
              <a:t>[v].begin(); </a:t>
            </a:r>
            <a:r>
              <a:rPr lang="en-IN" dirty="0" err="1"/>
              <a:t>i</a:t>
            </a:r>
            <a:r>
              <a:rPr lang="en-IN" dirty="0"/>
              <a:t> != </a:t>
            </a:r>
            <a:r>
              <a:rPr lang="en-IN" dirty="0" err="1"/>
              <a:t>adj</a:t>
            </a:r>
            <a:r>
              <a:rPr lang="en-IN" dirty="0"/>
              <a:t>[v].end(); ++</a:t>
            </a:r>
            <a:r>
              <a:rPr lang="en-IN" dirty="0" err="1"/>
              <a:t>i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        if (!visited[*</a:t>
            </a:r>
            <a:r>
              <a:rPr lang="en-IN" dirty="0" err="1"/>
              <a:t>i</a:t>
            </a:r>
            <a:r>
              <a:rPr lang="en-IN" dirty="0"/>
              <a:t>])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topologicalSortUtil</a:t>
            </a:r>
            <a:r>
              <a:rPr lang="en-IN" dirty="0"/>
              <a:t>(*</a:t>
            </a:r>
            <a:r>
              <a:rPr lang="en-IN" dirty="0" err="1"/>
              <a:t>i</a:t>
            </a:r>
            <a:r>
              <a:rPr lang="en-IN" dirty="0"/>
              <a:t>, visited, Stack);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Stack.push</a:t>
            </a:r>
            <a:r>
              <a:rPr lang="en-IN" dirty="0"/>
              <a:t>(v);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4620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9A39-B713-4565-9F06-296CA6F9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6331"/>
            <a:ext cx="10131425" cy="6258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void Graph::</a:t>
            </a:r>
            <a:r>
              <a:rPr lang="en-IN" dirty="0" err="1"/>
              <a:t>topologicalSort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stack&lt;int&gt; Stack; </a:t>
            </a:r>
          </a:p>
          <a:p>
            <a:pPr marL="0" indent="0">
              <a:buNone/>
            </a:pPr>
            <a:r>
              <a:rPr lang="en-IN" dirty="0"/>
              <a:t>    bool *visited = new bool[V]; </a:t>
            </a:r>
          </a:p>
          <a:p>
            <a:pPr marL="0" indent="0">
              <a:buNone/>
            </a:pPr>
            <a:r>
              <a:rPr lang="en-IN" dirty="0"/>
              <a:t>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V;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pPr marL="0" indent="0">
              <a:buNone/>
            </a:pPr>
            <a:r>
              <a:rPr lang="en-IN" dirty="0"/>
              <a:t>        visited[</a:t>
            </a:r>
            <a:r>
              <a:rPr lang="en-IN" dirty="0" err="1"/>
              <a:t>i</a:t>
            </a:r>
            <a:r>
              <a:rPr lang="en-IN" dirty="0"/>
              <a:t>] = false; </a:t>
            </a:r>
          </a:p>
          <a:p>
            <a:pPr marL="0" indent="0">
              <a:buNone/>
            </a:pPr>
            <a:r>
              <a:rPr lang="en-IN" dirty="0"/>
              <a:t>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V;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pPr marL="0" indent="0">
              <a:buNone/>
            </a:pPr>
            <a:r>
              <a:rPr lang="en-IN" dirty="0"/>
              <a:t>      if (visited[</a:t>
            </a:r>
            <a:r>
              <a:rPr lang="en-IN" dirty="0" err="1"/>
              <a:t>i</a:t>
            </a:r>
            <a:r>
              <a:rPr lang="en-IN" dirty="0"/>
              <a:t>] == false)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topologicalSortUtil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, visited, Stack); </a:t>
            </a:r>
          </a:p>
          <a:p>
            <a:pPr marL="0" indent="0">
              <a:buNone/>
            </a:pPr>
            <a:r>
              <a:rPr lang="en-IN" dirty="0"/>
              <a:t>    while (</a:t>
            </a:r>
            <a:r>
              <a:rPr lang="en-IN" dirty="0" err="1"/>
              <a:t>Stack.empty</a:t>
            </a:r>
            <a:r>
              <a:rPr lang="en-IN" dirty="0"/>
              <a:t>() == false) </a:t>
            </a:r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Stack.top</a:t>
            </a:r>
            <a:r>
              <a:rPr lang="en-IN" dirty="0"/>
              <a:t>() &lt;&lt; " ";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Stack.pop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8749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6A22A-C8AC-4EDC-B752-37FE9B15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807" y="668044"/>
            <a:ext cx="6238214" cy="5521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Graph g(6);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g.addEdge</a:t>
            </a:r>
            <a:r>
              <a:rPr lang="en-US" dirty="0"/>
              <a:t>(5, 2);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g.addEdge</a:t>
            </a:r>
            <a:r>
              <a:rPr lang="en-US" dirty="0"/>
              <a:t>(5, 0);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g.addEdge</a:t>
            </a:r>
            <a:r>
              <a:rPr lang="en-US" dirty="0"/>
              <a:t>(4, 0);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g.addEdge</a:t>
            </a:r>
            <a:r>
              <a:rPr lang="en-US" dirty="0"/>
              <a:t>(4, 1);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g.addEdge</a:t>
            </a:r>
            <a:r>
              <a:rPr lang="en-US" dirty="0"/>
              <a:t>(2, 3);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g.addEdge</a:t>
            </a:r>
            <a:r>
              <a:rPr lang="en-US" dirty="0"/>
              <a:t>(3, 1);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"Following is a Topological Sort of the given graph \n";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g.topologicalSort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return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CAD84-779B-4E52-A8A8-32D83C56F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1833" y="1550006"/>
            <a:ext cx="2065263" cy="738408"/>
          </a:xfrm>
        </p:spPr>
        <p:txBody>
          <a:bodyPr/>
          <a:lstStyle/>
          <a:p>
            <a:r>
              <a:rPr lang="en-IN" dirty="0"/>
              <a:t>DIAGRAM: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D8303-9149-427C-A1D2-59FA96A3CA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31833" y="2288414"/>
            <a:ext cx="3134714" cy="2691958"/>
          </a:xfrm>
        </p:spPr>
      </p:pic>
    </p:spTree>
    <p:extLst>
      <p:ext uri="{BB962C8B-B14F-4D97-AF65-F5344CB8AC3E}">
        <p14:creationId xmlns:p14="http://schemas.microsoft.com/office/powerpoint/2010/main" val="20881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59AC-8455-46ED-815A-4E380C48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1B31F-10FA-4E67-96E4-D2F17A2A9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83" y="2539013"/>
            <a:ext cx="8535175" cy="2654423"/>
          </a:xfrm>
        </p:spPr>
      </p:pic>
    </p:spTree>
    <p:extLst>
      <p:ext uri="{BB962C8B-B14F-4D97-AF65-F5344CB8AC3E}">
        <p14:creationId xmlns:p14="http://schemas.microsoft.com/office/powerpoint/2010/main" val="298687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170D-0B11-4EA7-8546-A7ADEB8C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800" b="1" i="1" dirty="0">
                <a:solidFill>
                  <a:srgbClr val="CC006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070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6995" y="906176"/>
            <a:ext cx="8390799" cy="242146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1.ACITIVITY SELECTION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INTODUCTION to </a:t>
            </a:r>
            <a:r>
              <a:rPr lang="en-US" dirty="0" err="1"/>
              <a:t>daa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selection problem is a combinatorial optimization problem concerning the selection of non-conflicting activities to perform within a given time frame, given a set of activities each marked by a start time (</a:t>
            </a:r>
            <a:r>
              <a:rPr lang="en-US" dirty="0" err="1"/>
              <a:t>si</a:t>
            </a:r>
            <a:r>
              <a:rPr lang="en-US" dirty="0"/>
              <a:t>) and finish time (fi).</a:t>
            </a:r>
          </a:p>
        </p:txBody>
      </p:sp>
    </p:spTree>
    <p:extLst>
      <p:ext uri="{BB962C8B-B14F-4D97-AF65-F5344CB8AC3E}">
        <p14:creationId xmlns:p14="http://schemas.microsoft.com/office/powerpoint/2010/main" val="242055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greedy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activities as per finishing time in ascending order</a:t>
            </a:r>
          </a:p>
          <a:p>
            <a:r>
              <a:rPr lang="en-US" dirty="0"/>
              <a:t>select the first activity</a:t>
            </a:r>
          </a:p>
          <a:p>
            <a:r>
              <a:rPr lang="en-US" dirty="0"/>
              <a:t>select the new activity if its starting time is greater than or equal to the previously selected activity</a:t>
            </a:r>
            <a:br>
              <a:rPr lang="en-US" dirty="0"/>
            </a:br>
            <a:r>
              <a:rPr lang="en-US" dirty="0"/>
              <a:t>REPEAT step 3 till all activities are checked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7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DEA-557F-4367-8471-4BB56789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7659"/>
            <a:ext cx="10131425" cy="899604"/>
          </a:xfrm>
        </p:spPr>
        <p:txBody>
          <a:bodyPr/>
          <a:lstStyle/>
          <a:p>
            <a:r>
              <a:rPr lang="en-IN" dirty="0"/>
              <a:t>Coding: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CFF3-3DB5-41ED-A3E8-177218D3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87263"/>
            <a:ext cx="10131425" cy="45039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#include&lt;iostream&gt; 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printMaxActivities</a:t>
            </a:r>
            <a:r>
              <a:rPr lang="en-IN" dirty="0"/>
              <a:t>(int s[], int f[], int n)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, j;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&lt;&lt;"Following activities are selected n: ";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</a:t>
            </a:r>
            <a:r>
              <a:rPr lang="en-IN" dirty="0"/>
              <a:t> = 0;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i</a:t>
            </a:r>
            <a:r>
              <a:rPr lang="en-IN" dirty="0"/>
              <a:t>&lt;&lt;" "; </a:t>
            </a:r>
          </a:p>
          <a:p>
            <a:pPr marL="0" indent="0">
              <a:buNone/>
            </a:pPr>
            <a:r>
              <a:rPr lang="en-IN" dirty="0"/>
              <a:t>    for (j = 1; j &lt; n; </a:t>
            </a:r>
            <a:r>
              <a:rPr lang="en-IN" dirty="0" err="1"/>
              <a:t>j++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      if (s[j] &gt;= f[</a:t>
            </a:r>
            <a:r>
              <a:rPr lang="en-IN" dirty="0" err="1"/>
              <a:t>i</a:t>
            </a:r>
            <a:r>
              <a:rPr lang="en-IN" dirty="0"/>
              <a:t>]) </a:t>
            </a:r>
          </a:p>
          <a:p>
            <a:pPr marL="0" indent="0">
              <a:buNone/>
            </a:pPr>
            <a:r>
              <a:rPr lang="en-IN" dirty="0"/>
              <a:t>	 { </a:t>
            </a:r>
          </a:p>
        </p:txBody>
      </p:sp>
    </p:spTree>
    <p:extLst>
      <p:ext uri="{BB962C8B-B14F-4D97-AF65-F5344CB8AC3E}">
        <p14:creationId xmlns:p14="http://schemas.microsoft.com/office/powerpoint/2010/main" val="414582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7BD1-7DC0-4E45-8678-8D56BB38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68171"/>
            <a:ext cx="10131425" cy="5223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&lt;&lt;j&lt;&lt;" ";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</a:t>
            </a:r>
            <a:r>
              <a:rPr lang="en-IN" dirty="0"/>
              <a:t> = j; </a:t>
            </a:r>
          </a:p>
          <a:p>
            <a:pPr marL="0" indent="0">
              <a:buNone/>
            </a:pPr>
            <a:r>
              <a:rPr lang="en-IN" dirty="0"/>
              <a:t>      }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main() 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  int s[] =  {1, 3, 0, 5, 8, 5}; </a:t>
            </a:r>
          </a:p>
          <a:p>
            <a:pPr marL="0" indent="0">
              <a:buNone/>
            </a:pPr>
            <a:r>
              <a:rPr lang="en-IN" dirty="0"/>
              <a:t>    int f[] =  {2, 4, 6, 7, 9, 9}; </a:t>
            </a:r>
          </a:p>
          <a:p>
            <a:pPr marL="0" indent="0">
              <a:buNone/>
            </a:pPr>
            <a:r>
              <a:rPr lang="en-IN" dirty="0"/>
              <a:t>    int n = </a:t>
            </a:r>
            <a:r>
              <a:rPr lang="en-IN" dirty="0" err="1"/>
              <a:t>sizeof</a:t>
            </a:r>
            <a:r>
              <a:rPr lang="en-IN" dirty="0"/>
              <a:t>(s)/</a:t>
            </a:r>
            <a:r>
              <a:rPr lang="en-IN" dirty="0" err="1"/>
              <a:t>sizeof</a:t>
            </a:r>
            <a:r>
              <a:rPr lang="en-IN" dirty="0"/>
              <a:t>(s[0]);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printMaxActivities</a:t>
            </a:r>
            <a:r>
              <a:rPr lang="en-IN" dirty="0"/>
              <a:t>(s, f, n); </a:t>
            </a:r>
          </a:p>
          <a:p>
            <a:pPr marL="0" indent="0">
              <a:buNone/>
            </a:pPr>
            <a:r>
              <a:rPr lang="en-IN" dirty="0"/>
              <a:t>    return 0;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55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1115-F2C0-462C-B7EC-3FFD8390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166ED-1C3A-4CD7-941B-902B1D358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4" t="7776" r="2529" b="-353"/>
          <a:stretch/>
        </p:blipFill>
        <p:spPr>
          <a:xfrm>
            <a:off x="1740023" y="2432482"/>
            <a:ext cx="8993079" cy="2796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406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7839" y="710232"/>
            <a:ext cx="7197726" cy="242146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2.TOPOLOGICAL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field of computer science, a topological sort (sometimes abbreviated </a:t>
            </a:r>
            <a:r>
              <a:rPr lang="en-US" dirty="0" err="1"/>
              <a:t>toposort</a:t>
            </a:r>
            <a:r>
              <a:rPr lang="en-US" dirty="0"/>
              <a:t>) or topological ordering of a directed graph is a linear ordering of its vertices such that for every directed edge </a:t>
            </a:r>
            <a:r>
              <a:rPr lang="en-US" dirty="0" err="1"/>
              <a:t>uv</a:t>
            </a:r>
            <a:r>
              <a:rPr lang="en-US" dirty="0"/>
              <a:t> from vertex u to vertex v, u comes before v in the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68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166</TotalTime>
  <Words>796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Celestial</vt:lpstr>
      <vt:lpstr>DAA MINOR PROJECT</vt:lpstr>
      <vt:lpstr>1.ACITIVITY SELECTION PROBLEM</vt:lpstr>
      <vt:lpstr>INTODUCTION to daa:</vt:lpstr>
      <vt:lpstr>According to greedy method:</vt:lpstr>
      <vt:lpstr>Coding:</vt:lpstr>
      <vt:lpstr>PowerPoint Presentation</vt:lpstr>
      <vt:lpstr>Output:</vt:lpstr>
      <vt:lpstr>2.TOPOLOGICAL SORT</vt:lpstr>
      <vt:lpstr>INTODUCTION:</vt:lpstr>
      <vt:lpstr>INTODUCTION TO DAA:</vt:lpstr>
      <vt:lpstr>KHAN’S ALGORTHIM FOR TS:</vt:lpstr>
      <vt:lpstr>Coding:</vt:lpstr>
      <vt:lpstr>PowerPoint Presentation</vt:lpstr>
      <vt:lpstr>PowerPoint Presentation</vt:lpstr>
      <vt:lpstr>PowerPoint Presentation</vt:lpstr>
      <vt:lpstr>OUTPUT: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balu reddy</dc:creator>
  <cp:lastModifiedBy>sai bharath lattupalli</cp:lastModifiedBy>
  <cp:revision>20</cp:revision>
  <dcterms:created xsi:type="dcterms:W3CDTF">2019-02-25T15:55:11Z</dcterms:created>
  <dcterms:modified xsi:type="dcterms:W3CDTF">2019-03-13T06:45:37Z</dcterms:modified>
</cp:coreProperties>
</file>