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2"/>
  </p:notesMasterIdLst>
  <p:sldIdLst>
    <p:sldId id="261" r:id="rId2"/>
    <p:sldId id="268" r:id="rId3"/>
    <p:sldId id="271" r:id="rId4"/>
    <p:sldId id="256" r:id="rId5"/>
    <p:sldId id="257" r:id="rId6"/>
    <p:sldId id="273" r:id="rId7"/>
    <p:sldId id="274" r:id="rId8"/>
    <p:sldId id="272" r:id="rId9"/>
    <p:sldId id="276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DE1D"/>
    <a:srgbClr val="00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9F725-E194-4028-9E6E-0AAC75D65B65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13FDF-C8AE-462F-BE3A-A9032B3A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03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9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94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8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0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5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0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3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6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76E2E4-96A3-48C1-B78B-9917CA1C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8400"/>
            <a:ext cx="6347713" cy="1320800"/>
          </a:xfrm>
        </p:spPr>
        <p:txBody>
          <a:bodyPr>
            <a:normAutofit/>
          </a:bodyPr>
          <a:lstStyle/>
          <a:p>
            <a: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DAA minor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4419600"/>
            <a:ext cx="30480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   </a:t>
            </a:r>
            <a:r>
              <a:rPr lang="en-IN" sz="2400" dirty="0">
                <a:solidFill>
                  <a:srgbClr val="FF0000"/>
                </a:solidFill>
                <a:latin typeface="Algerian" panose="04020705040A02060702" pitchFamily="82" charset="0"/>
              </a:rPr>
              <a:t>PROJECT  BY</a:t>
            </a:r>
          </a:p>
          <a:p>
            <a:pPr lvl="1">
              <a:buNone/>
            </a:pPr>
            <a:r>
              <a:rPr lang="en-IN" sz="2200" dirty="0">
                <a:solidFill>
                  <a:srgbClr val="FF0000"/>
                </a:solidFill>
                <a:latin typeface="Algerian" panose="04020705040A02060702" pitchFamily="82" charset="0"/>
              </a:rPr>
              <a:t>    171FA04428</a:t>
            </a:r>
          </a:p>
          <a:p>
            <a:pPr lvl="1">
              <a:buNone/>
            </a:pPr>
            <a:r>
              <a:rPr lang="en-IN" sz="2200" dirty="0">
                <a:solidFill>
                  <a:srgbClr val="FF0000"/>
                </a:solidFill>
                <a:latin typeface="Algerian" panose="04020705040A02060702" pitchFamily="82" charset="0"/>
              </a:rPr>
              <a:t>    171FA04435</a:t>
            </a:r>
          </a:p>
          <a:p>
            <a:pPr lvl="1">
              <a:buNone/>
            </a:pPr>
            <a:r>
              <a:rPr lang="en-IN" sz="2200" dirty="0">
                <a:solidFill>
                  <a:srgbClr val="FF0000"/>
                </a:solidFill>
                <a:latin typeface="Algerian" panose="04020705040A02060702" pitchFamily="82" charset="0"/>
              </a:rPr>
              <a:t>    171FA04484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839A17-08E7-45FE-AB95-EAF6DAB5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095D-7F88-4286-BCC6-B35A2500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62200"/>
            <a:ext cx="7543800" cy="1320800"/>
          </a:xfrm>
        </p:spPr>
        <p:txBody>
          <a:bodyPr>
            <a:noAutofit/>
          </a:bodyPr>
          <a:lstStyle/>
          <a:p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1) Snake and ladder game</a:t>
            </a:r>
            <a:b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</a:br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2) decoding a pattern</a:t>
            </a:r>
          </a:p>
        </p:txBody>
      </p:sp>
    </p:spTree>
    <p:extLst>
      <p:ext uri="{BB962C8B-B14F-4D97-AF65-F5344CB8AC3E}">
        <p14:creationId xmlns:p14="http://schemas.microsoft.com/office/powerpoint/2010/main" val="200066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2901-195A-4195-99B7-E03BC3C4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B184-70BA-469F-A956-498DE691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snake and ladder game:-</a:t>
            </a:r>
          </a:p>
          <a:p>
            <a:pPr marL="0" indent="0">
              <a:buNone/>
            </a:pPr>
            <a:r>
              <a:rPr lang="en-IN" dirty="0"/>
              <a:t>This game is as similar to the games which found in mobiles.</a:t>
            </a:r>
          </a:p>
          <a:p>
            <a:pPr marL="0" indent="0">
              <a:buNone/>
            </a:pPr>
            <a:r>
              <a:rPr lang="en-IN" dirty="0"/>
              <a:t>As similar to mobile game we can throw the die  using numeric key .</a:t>
            </a:r>
          </a:p>
          <a:p>
            <a:pPr marL="0" indent="0">
              <a:buNone/>
            </a:pPr>
            <a:r>
              <a:rPr lang="en-IN" dirty="0"/>
              <a:t>This game is having two option they are 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/>
              <a:t>user vs computer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/>
              <a:t>user1 vs user2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Algerian" pitchFamily="82" charset="0"/>
              </a:rPr>
              <a:t>SNAKE  AND LADDER 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>
                <a:solidFill>
                  <a:srgbClr val="FF0000"/>
                </a:solidFill>
                <a:latin typeface="Algerian" pitchFamily="82" charset="0"/>
              </a:rPr>
              <a:t> STATEMENT </a:t>
            </a:r>
            <a:r>
              <a:rPr lang="en-IN" dirty="0">
                <a:solidFill>
                  <a:srgbClr val="FF0000"/>
                </a:solidFill>
              </a:rPr>
              <a:t>: </a:t>
            </a:r>
          </a:p>
          <a:p>
            <a:pPr>
              <a:buNone/>
            </a:pPr>
            <a:r>
              <a:rPr lang="en-IN" dirty="0"/>
              <a:t>   Given a snake and ladder board, find the minimum       number of dice throws required to  reach the destination or last cell from source or 1st cell.</a:t>
            </a:r>
          </a:p>
          <a:p>
            <a:pPr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  <a:latin typeface="Algerian" pitchFamily="82" charset="0"/>
              </a:rPr>
              <a:t>OBJECTIVE</a:t>
            </a:r>
            <a:r>
              <a:rPr lang="en-IN" dirty="0">
                <a:solidFill>
                  <a:srgbClr val="FF0000"/>
                </a:solidFill>
              </a:rPr>
              <a:t>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Over goal is to create board by using array.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There is no strategy its based on purely  Luck.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Here we make use of array’s and random()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latin typeface="Algerian" pitchFamily="82" charset="0"/>
                <a:ea typeface="Times New Roman" pitchFamily="18" charset="0"/>
                <a:cs typeface="Helvetica" charset="0"/>
              </a:rPr>
              <a:t>Description</a:t>
            </a:r>
            <a:r>
              <a:rPr lang="en-US" dirty="0">
                <a:solidFill>
                  <a:srgbClr val="7030A0"/>
                </a:solidFill>
                <a:latin typeface="Britannic Bold" pitchFamily="34" charset="0"/>
                <a:ea typeface="Times New Roman" pitchFamily="18" charset="0"/>
                <a:cs typeface="Helvetica" charset="0"/>
              </a:rPr>
              <a:t>  </a:t>
            </a:r>
            <a:b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0000"/>
            <a:ext cx="9144000" cy="601980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The idea is to consider the given snake and ladder board as a directed graph with      number of vertices equal to the number of cells in the board.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 The problem reduces to finding the shortest path in a graph.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 Every vertex of the graph has an edge to next six vertices if next 6 vertices do not have a snake or ladder.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 If any of the next six vertices has a snake or ladder, then the edge from current vertex goes to the top of the ladder or tail of the snake.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BD0C-0358-44E6-A6CC-111F967E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DB46-411E-46B7-9DDF-64F1772B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600200"/>
            <a:ext cx="6711654" cy="4195481"/>
          </a:xfrm>
        </p:spPr>
        <p:txBody>
          <a:bodyPr>
            <a:noAutofit/>
          </a:bodyPr>
          <a:lstStyle/>
          <a:p>
            <a:r>
              <a:rPr lang="en-IN" sz="1600" dirty="0"/>
              <a:t>Step1: game begins</a:t>
            </a:r>
          </a:p>
          <a:p>
            <a:r>
              <a:rPr lang="en-IN" sz="1600" dirty="0"/>
              <a:t>Step2:roll of the die</a:t>
            </a:r>
          </a:p>
          <a:p>
            <a:r>
              <a:rPr lang="en-IN" sz="1600" dirty="0"/>
              <a:t>Step3:move ahead as many steps as the number on the die</a:t>
            </a:r>
          </a:p>
          <a:p>
            <a:pPr lvl="1"/>
            <a:r>
              <a:rPr lang="en-I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(is there is a ladder? if YES , climb it &amp; goto step5.if NO goto step4)</a:t>
            </a:r>
          </a:p>
          <a:p>
            <a:r>
              <a:rPr lang="en-IN" sz="1600" dirty="0"/>
              <a:t>Step4:is there a snake?</a:t>
            </a:r>
          </a:p>
          <a:p>
            <a:pPr lvl="1"/>
            <a:r>
              <a:rPr lang="en-I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YES , go down &amp; goto step6</a:t>
            </a:r>
          </a:p>
          <a:p>
            <a:pPr lvl="1"/>
            <a:r>
              <a:rPr lang="en-I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NO , remain where your are &amp; goto step5</a:t>
            </a:r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dirty="0"/>
              <a:t>Step5:have you reached end?</a:t>
            </a:r>
          </a:p>
          <a:p>
            <a:pPr lvl="1"/>
            <a:r>
              <a:rPr lang="en-I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YES , you have won the game . goto step7</a:t>
            </a:r>
          </a:p>
          <a:p>
            <a:pPr lvl="1"/>
            <a:r>
              <a:rPr lang="en-I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NO , goto step6</a:t>
            </a:r>
          </a:p>
          <a:p>
            <a:r>
              <a:rPr lang="en-IN" sz="1600" dirty="0"/>
              <a:t>Step6:next players turn – goto step 2</a:t>
            </a:r>
          </a:p>
          <a:p>
            <a:r>
              <a:rPr lang="en-IN" sz="1600" dirty="0"/>
              <a:t>Step7:game over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326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1123BD-84FF-4707-8203-3D83A8FA6E06}"/>
              </a:ext>
            </a:extLst>
          </p:cNvPr>
          <p:cNvSpPr/>
          <p:nvPr/>
        </p:nvSpPr>
        <p:spPr>
          <a:xfrm>
            <a:off x="1371600" y="0"/>
            <a:ext cx="10668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5E3DF-31ED-4E60-A086-E6B0D913160B}"/>
              </a:ext>
            </a:extLst>
          </p:cNvPr>
          <p:cNvSpPr/>
          <p:nvPr/>
        </p:nvSpPr>
        <p:spPr>
          <a:xfrm>
            <a:off x="990600" y="675503"/>
            <a:ext cx="1828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THROW THE DICE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A7F0C-0C08-4B91-80DC-43EE21E8FE31}"/>
              </a:ext>
            </a:extLst>
          </p:cNvPr>
          <p:cNvSpPr/>
          <p:nvPr/>
        </p:nvSpPr>
        <p:spPr>
          <a:xfrm>
            <a:off x="990600" y="1377778"/>
            <a:ext cx="181850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MOVE THE COIN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E082CBC-B4D4-42B0-B17A-9FDBCE4B05AE}"/>
              </a:ext>
            </a:extLst>
          </p:cNvPr>
          <p:cNvSpPr/>
          <p:nvPr/>
        </p:nvSpPr>
        <p:spPr>
          <a:xfrm>
            <a:off x="1181100" y="2116094"/>
            <a:ext cx="1447800" cy="937054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LANDED ON SNAKE HEAD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2F90A3C-10EC-47B4-8CA6-A8AE6C264EA5}"/>
              </a:ext>
            </a:extLst>
          </p:cNvPr>
          <p:cNvSpPr/>
          <p:nvPr/>
        </p:nvSpPr>
        <p:spPr>
          <a:xfrm>
            <a:off x="1123950" y="3244677"/>
            <a:ext cx="1562100" cy="1227438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LANDED ON BOTTOM OF LADDER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80C0018-2F1A-47D6-86D1-7A52A4F730E2}"/>
              </a:ext>
            </a:extLst>
          </p:cNvPr>
          <p:cNvSpPr/>
          <p:nvPr/>
        </p:nvSpPr>
        <p:spPr>
          <a:xfrm>
            <a:off x="1085850" y="4648200"/>
            <a:ext cx="1638300" cy="937054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REACHED LAST BLOCK OF GAME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6C4A3A5-5F0A-49C3-9ED9-6EA7DBC9F748}"/>
              </a:ext>
            </a:extLst>
          </p:cNvPr>
          <p:cNvSpPr/>
          <p:nvPr/>
        </p:nvSpPr>
        <p:spPr>
          <a:xfrm>
            <a:off x="1085850" y="5776783"/>
            <a:ext cx="1638300" cy="4572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YOU ARE THE  WINNER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F4BB2-2940-4B45-B5BA-65CDB37AF882}"/>
              </a:ext>
            </a:extLst>
          </p:cNvPr>
          <p:cNvSpPr/>
          <p:nvPr/>
        </p:nvSpPr>
        <p:spPr>
          <a:xfrm>
            <a:off x="1371600" y="6413155"/>
            <a:ext cx="10668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CE9CD-BCE7-406C-A752-2BA22481F42F}"/>
              </a:ext>
            </a:extLst>
          </p:cNvPr>
          <p:cNvCxnSpPr>
            <a:cxnSpLocks/>
          </p:cNvCxnSpPr>
          <p:nvPr/>
        </p:nvCxnSpPr>
        <p:spPr>
          <a:xfrm>
            <a:off x="1899852" y="378427"/>
            <a:ext cx="0" cy="294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0EEDE4-5C86-4E29-BF91-50BB15433AE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99852" y="1132703"/>
            <a:ext cx="5148" cy="24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ACF92-F914-491C-AB61-BA644E70C1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99852" y="1834978"/>
            <a:ext cx="5148" cy="281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F6E7A6-C127-46ED-8D73-B81D754E60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905000" y="3053148"/>
            <a:ext cx="0" cy="19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2FB6E6-15FC-453E-85D0-DB89157C700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05000" y="4472115"/>
            <a:ext cx="0" cy="17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A98C5A-498E-4748-8761-03516E77E5C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1905000" y="5585254"/>
            <a:ext cx="0" cy="19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0A67E4-9F3D-4C1F-9052-5248D0689A2A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1905000" y="6233983"/>
            <a:ext cx="0" cy="17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FDC57FE-A025-4B13-B28F-2984AC454CE0}"/>
              </a:ext>
            </a:extLst>
          </p:cNvPr>
          <p:cNvSpPr/>
          <p:nvPr/>
        </p:nvSpPr>
        <p:spPr>
          <a:xfrm>
            <a:off x="3935627" y="215730"/>
            <a:ext cx="1371568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GIVE DICE TO NEXT PLAYER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89F0E4-5A3A-4868-8080-757F6265518B}"/>
              </a:ext>
            </a:extLst>
          </p:cNvPr>
          <p:cNvCxnSpPr>
            <a:stCxn id="26" idx="1"/>
          </p:cNvCxnSpPr>
          <p:nvPr/>
        </p:nvCxnSpPr>
        <p:spPr>
          <a:xfrm flipH="1">
            <a:off x="1905000" y="444330"/>
            <a:ext cx="20306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DA8D48-4E60-469F-BCAF-BF223F1CC623}"/>
              </a:ext>
            </a:extLst>
          </p:cNvPr>
          <p:cNvSpPr/>
          <p:nvPr/>
        </p:nvSpPr>
        <p:spPr>
          <a:xfrm>
            <a:off x="2907956" y="2394137"/>
            <a:ext cx="1371568" cy="380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SLIDE DOWN TO THE TAIL OF SNAKE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F116CA-0E35-469D-B563-B954615DB361}"/>
              </a:ext>
            </a:extLst>
          </p:cNvPr>
          <p:cNvSpPr/>
          <p:nvPr/>
        </p:nvSpPr>
        <p:spPr>
          <a:xfrm>
            <a:off x="2920313" y="3667912"/>
            <a:ext cx="1371568" cy="380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MOVE UP THE LADDER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9E8727-89D2-48E5-AE2D-09911D9D727C}"/>
              </a:ext>
            </a:extLst>
          </p:cNvPr>
          <p:cNvCxnSpPr>
            <a:stCxn id="7" idx="3"/>
            <a:endCxn id="31" idx="1"/>
          </p:cNvCxnSpPr>
          <p:nvPr/>
        </p:nvCxnSpPr>
        <p:spPr>
          <a:xfrm>
            <a:off x="2628900" y="2584621"/>
            <a:ext cx="279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5DE072-4164-4133-AE4C-04A65490E64C}"/>
              </a:ext>
            </a:extLst>
          </p:cNvPr>
          <p:cNvCxnSpPr>
            <a:stCxn id="8" idx="3"/>
            <a:endCxn id="32" idx="1"/>
          </p:cNvCxnSpPr>
          <p:nvPr/>
        </p:nvCxnSpPr>
        <p:spPr>
          <a:xfrm>
            <a:off x="2686050" y="3858396"/>
            <a:ext cx="234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7BE8BE-4A4F-4DE9-B356-15028736AC35}"/>
              </a:ext>
            </a:extLst>
          </p:cNvPr>
          <p:cNvCxnSpPr>
            <a:stCxn id="9" idx="3"/>
            <a:endCxn id="26" idx="2"/>
          </p:cNvCxnSpPr>
          <p:nvPr/>
        </p:nvCxnSpPr>
        <p:spPr>
          <a:xfrm flipV="1">
            <a:off x="2724150" y="672930"/>
            <a:ext cx="1897261" cy="44437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F47AC60-9A5B-4BCD-B296-A87120CB55C6}"/>
              </a:ext>
            </a:extLst>
          </p:cNvPr>
          <p:cNvSpPr txBox="1"/>
          <p:nvPr/>
        </p:nvSpPr>
        <p:spPr>
          <a:xfrm>
            <a:off x="5562599" y="2495033"/>
            <a:ext cx="281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FLOW CHART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FD59FA-924F-4124-9600-A6AF00AE51CF}"/>
              </a:ext>
            </a:extLst>
          </p:cNvPr>
          <p:cNvSpPr txBox="1"/>
          <p:nvPr/>
        </p:nvSpPr>
        <p:spPr>
          <a:xfrm>
            <a:off x="2520642" y="2341032"/>
            <a:ext cx="72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FFA26C-D2BF-45BA-917D-5379A2AFB199}"/>
              </a:ext>
            </a:extLst>
          </p:cNvPr>
          <p:cNvSpPr txBox="1"/>
          <p:nvPr/>
        </p:nvSpPr>
        <p:spPr>
          <a:xfrm>
            <a:off x="2508543" y="3620412"/>
            <a:ext cx="72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095DAE-0967-4039-B991-C24F14C4E1F6}"/>
              </a:ext>
            </a:extLst>
          </p:cNvPr>
          <p:cNvSpPr txBox="1"/>
          <p:nvPr/>
        </p:nvSpPr>
        <p:spPr>
          <a:xfrm>
            <a:off x="1943101" y="3025801"/>
            <a:ext cx="72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78106C-FAA7-40CC-9FD9-FD8A4148121A}"/>
              </a:ext>
            </a:extLst>
          </p:cNvPr>
          <p:cNvSpPr txBox="1"/>
          <p:nvPr/>
        </p:nvSpPr>
        <p:spPr>
          <a:xfrm>
            <a:off x="1907416" y="4419426"/>
            <a:ext cx="72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C60B86-2A6A-4F09-8873-FD666C8C1DD3}"/>
              </a:ext>
            </a:extLst>
          </p:cNvPr>
          <p:cNvSpPr txBox="1"/>
          <p:nvPr/>
        </p:nvSpPr>
        <p:spPr>
          <a:xfrm>
            <a:off x="2694523" y="4899792"/>
            <a:ext cx="72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204205-0458-44DF-BB3B-A930D5FEFB36}"/>
              </a:ext>
            </a:extLst>
          </p:cNvPr>
          <p:cNvSpPr txBox="1"/>
          <p:nvPr/>
        </p:nvSpPr>
        <p:spPr>
          <a:xfrm>
            <a:off x="1934083" y="5517292"/>
            <a:ext cx="72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758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C3B-3B3C-457D-AFBE-C6F8DC5A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Decoding a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B764-A4EB-4D6B-A4E7-4CF20C8E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Decoding a pattern means finding of  the nth row of that pattern </a:t>
            </a:r>
          </a:p>
          <a:p>
            <a:r>
              <a:rPr lang="en-IN" dirty="0"/>
              <a:t>Where n is the last row of that pattern</a:t>
            </a:r>
          </a:p>
          <a:p>
            <a:r>
              <a:rPr lang="en-IN" dirty="0"/>
              <a:t>According to the starting rows the nth row of the pattern is to be calculated and printed  </a:t>
            </a:r>
          </a:p>
          <a:p>
            <a:r>
              <a:rPr lang="en-IN" dirty="0"/>
              <a:t>Let us take an example to for decoding a pattern</a:t>
            </a:r>
          </a:p>
          <a:p>
            <a:r>
              <a:rPr lang="en-IN" dirty="0"/>
              <a:t>Example pattern </a:t>
            </a:r>
          </a:p>
          <a:p>
            <a:pPr marL="548640" lvl="2" indent="0">
              <a:buNone/>
            </a:pPr>
            <a:r>
              <a:rPr lang="en-IN" dirty="0"/>
              <a:t>Step1:-1</a:t>
            </a:r>
            <a:br>
              <a:rPr lang="en-IN" dirty="0"/>
            </a:br>
            <a:r>
              <a:rPr lang="en-IN" dirty="0"/>
              <a:t>Step2:- 11</a:t>
            </a:r>
            <a:br>
              <a:rPr lang="en-IN" dirty="0"/>
            </a:br>
            <a:r>
              <a:rPr lang="en-IN" dirty="0"/>
              <a:t>Step3:- 21</a:t>
            </a:r>
            <a:br>
              <a:rPr lang="en-IN" dirty="0"/>
            </a:br>
            <a:r>
              <a:rPr lang="en-IN" dirty="0"/>
              <a:t>Step4:- 1211</a:t>
            </a:r>
            <a:br>
              <a:rPr lang="en-IN" dirty="0"/>
            </a:br>
            <a:r>
              <a:rPr lang="en-IN" dirty="0"/>
              <a:t>Step5:- 111221</a:t>
            </a:r>
            <a:br>
              <a:rPr lang="en-IN" dirty="0"/>
            </a:br>
            <a:r>
              <a:rPr lang="en-IN" dirty="0"/>
              <a:t>Step6:- ............ (nth row)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87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069F-F6F5-448C-AD0D-630DA67C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calculating nth row of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7A96-98CD-4561-87C0-8FEC1309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in step1 we should give a input number.</a:t>
            </a:r>
          </a:p>
          <a:p>
            <a:r>
              <a:rPr lang="en-IN" dirty="0"/>
              <a:t>In step2 first 1 represents (count of the numbers)</a:t>
            </a:r>
          </a:p>
          <a:p>
            <a:pPr marL="0" indent="0">
              <a:buNone/>
            </a:pPr>
            <a:r>
              <a:rPr lang="en-IN" dirty="0"/>
              <a:t>and the second 1 represents(number)</a:t>
            </a:r>
          </a:p>
          <a:p>
            <a:r>
              <a:rPr lang="en-IN" dirty="0"/>
              <a:t>In step3 as similar to step2 , number 2 represents count of numbers in step2 and 1 represents the number which is in step2.</a:t>
            </a:r>
          </a:p>
          <a:p>
            <a:r>
              <a:rPr lang="en-IN" dirty="0"/>
              <a:t>As similar to the process above the nth row is calculated</a:t>
            </a:r>
          </a:p>
          <a:p>
            <a:r>
              <a:rPr lang="en-IN" dirty="0"/>
              <a:t>The nth row of the given pattern is</a:t>
            </a:r>
          </a:p>
          <a:p>
            <a:r>
              <a:rPr lang="en-IN" dirty="0"/>
              <a:t>111221.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9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532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Britannic Bold</vt:lpstr>
      <vt:lpstr>Calibri</vt:lpstr>
      <vt:lpstr>Century Gothic</vt:lpstr>
      <vt:lpstr>Wingdings</vt:lpstr>
      <vt:lpstr>Wingdings 3</vt:lpstr>
      <vt:lpstr>Ion</vt:lpstr>
      <vt:lpstr>DAA minor project</vt:lpstr>
      <vt:lpstr>1) Snake and ladder game 2) decoding a pattern</vt:lpstr>
      <vt:lpstr>Introduction </vt:lpstr>
      <vt:lpstr>SNAKE  AND LADDER  PROBLEM</vt:lpstr>
      <vt:lpstr>Description   </vt:lpstr>
      <vt:lpstr>ALGORITHM</vt:lpstr>
      <vt:lpstr>PowerPoint Presentation</vt:lpstr>
      <vt:lpstr>Decoding a pattern </vt:lpstr>
      <vt:lpstr>The process calculating nth row of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 AND LADDER PROBLEM</dc:title>
  <dc:creator>JO PRAKASH</dc:creator>
  <cp:lastModifiedBy>DEEPAK SVN</cp:lastModifiedBy>
  <cp:revision>31</cp:revision>
  <dcterms:created xsi:type="dcterms:W3CDTF">2006-08-16T00:00:00Z</dcterms:created>
  <dcterms:modified xsi:type="dcterms:W3CDTF">2019-03-14T14:21:37Z</dcterms:modified>
</cp:coreProperties>
</file>