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E7D196-D4D2-4A8F-A79C-4478E2E98968}">
          <p14:sldIdLst>
            <p14:sldId id="256"/>
            <p14:sldId id="257"/>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2949C7-B1BB-45BB-9371-65FBED709D8B}" v="7" dt="2024-11-11T12:54:53.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330"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K S" userId="183f5dcac2eadcfd" providerId="LiveId" clId="{942949C7-B1BB-45BB-9371-65FBED709D8B}"/>
    <pc:docChg chg="undo custSel addSld modSld addSection delSection modSection">
      <pc:chgData name="DEEPAK S" userId="183f5dcac2eadcfd" providerId="LiveId" clId="{942949C7-B1BB-45BB-9371-65FBED709D8B}" dt="2024-11-11T13:04:00.693" v="1947" actId="1035"/>
      <pc:docMkLst>
        <pc:docMk/>
      </pc:docMkLst>
      <pc:sldChg chg="modSp mod">
        <pc:chgData name="DEEPAK S" userId="183f5dcac2eadcfd" providerId="LiveId" clId="{942949C7-B1BB-45BB-9371-65FBED709D8B}" dt="2024-11-11T13:03:33.812" v="1945" actId="1076"/>
        <pc:sldMkLst>
          <pc:docMk/>
          <pc:sldMk cId="3661917634" sldId="256"/>
        </pc:sldMkLst>
        <pc:picChg chg="mod">
          <ac:chgData name="DEEPAK S" userId="183f5dcac2eadcfd" providerId="LiveId" clId="{942949C7-B1BB-45BB-9371-65FBED709D8B}" dt="2024-11-11T13:03:33.812" v="1945" actId="1076"/>
          <ac:picMkLst>
            <pc:docMk/>
            <pc:sldMk cId="3661917634" sldId="256"/>
            <ac:picMk id="3" creationId="{0D62D81D-0FDE-2E1B-F1B1-4306B57B4C24}"/>
          </ac:picMkLst>
        </pc:picChg>
      </pc:sldChg>
      <pc:sldChg chg="modSp mod">
        <pc:chgData name="DEEPAK S" userId="183f5dcac2eadcfd" providerId="LiveId" clId="{942949C7-B1BB-45BB-9371-65FBED709D8B}" dt="2024-11-11T13:03:25.894" v="1944" actId="1076"/>
        <pc:sldMkLst>
          <pc:docMk/>
          <pc:sldMk cId="2860489655" sldId="257"/>
        </pc:sldMkLst>
        <pc:spChg chg="mod">
          <ac:chgData name="DEEPAK S" userId="183f5dcac2eadcfd" providerId="LiveId" clId="{942949C7-B1BB-45BB-9371-65FBED709D8B}" dt="2024-11-11T13:03:07.306" v="1942" actId="2711"/>
          <ac:spMkLst>
            <pc:docMk/>
            <pc:sldMk cId="2860489655" sldId="257"/>
            <ac:spMk id="2" creationId="{EFB62EDB-62BF-2F52-A8C0-23EE707DD8B9}"/>
          </ac:spMkLst>
        </pc:spChg>
        <pc:spChg chg="mod">
          <ac:chgData name="DEEPAK S" userId="183f5dcac2eadcfd" providerId="LiveId" clId="{942949C7-B1BB-45BB-9371-65FBED709D8B}" dt="2024-11-11T12:50:21.298" v="1880" actId="1076"/>
          <ac:spMkLst>
            <pc:docMk/>
            <pc:sldMk cId="2860489655" sldId="257"/>
            <ac:spMk id="3" creationId="{6AEE37D3-1F57-D71A-B579-D1843531720E}"/>
          </ac:spMkLst>
        </pc:spChg>
        <pc:picChg chg="mod">
          <ac:chgData name="DEEPAK S" userId="183f5dcac2eadcfd" providerId="LiveId" clId="{942949C7-B1BB-45BB-9371-65FBED709D8B}" dt="2024-11-11T13:03:25.894" v="1944" actId="1076"/>
          <ac:picMkLst>
            <pc:docMk/>
            <pc:sldMk cId="2860489655" sldId="257"/>
            <ac:picMk id="7" creationId="{BFD7359E-C39D-C672-463C-15504DDA8235}"/>
          </ac:picMkLst>
        </pc:picChg>
      </pc:sldChg>
      <pc:sldChg chg="modSp mod">
        <pc:chgData name="DEEPAK S" userId="183f5dcac2eadcfd" providerId="LiveId" clId="{942949C7-B1BB-45BB-9371-65FBED709D8B}" dt="2024-11-11T13:04:00.693" v="1947" actId="1035"/>
        <pc:sldMkLst>
          <pc:docMk/>
          <pc:sldMk cId="549124532" sldId="258"/>
        </pc:sldMkLst>
        <pc:spChg chg="mod">
          <ac:chgData name="DEEPAK S" userId="183f5dcac2eadcfd" providerId="LiveId" clId="{942949C7-B1BB-45BB-9371-65FBED709D8B}" dt="2024-11-11T13:02:45.610" v="1941" actId="2711"/>
          <ac:spMkLst>
            <pc:docMk/>
            <pc:sldMk cId="549124532" sldId="258"/>
            <ac:spMk id="2" creationId="{6829FAC3-DE8D-FF6E-3B2D-0B02948DE4A7}"/>
          </ac:spMkLst>
        </pc:spChg>
        <pc:picChg chg="mod">
          <ac:chgData name="DEEPAK S" userId="183f5dcac2eadcfd" providerId="LiveId" clId="{942949C7-B1BB-45BB-9371-65FBED709D8B}" dt="2024-11-11T13:04:00.693" v="1947" actId="1035"/>
          <ac:picMkLst>
            <pc:docMk/>
            <pc:sldMk cId="549124532" sldId="258"/>
            <ac:picMk id="5" creationId="{FF29D310-2AB0-FB5C-E512-7173AE58902A}"/>
          </ac:picMkLst>
        </pc:picChg>
      </pc:sldChg>
      <pc:sldChg chg="addSp modSp mod">
        <pc:chgData name="DEEPAK S" userId="183f5dcac2eadcfd" providerId="LiveId" clId="{942949C7-B1BB-45BB-9371-65FBED709D8B}" dt="2024-11-11T13:02:18.253" v="1939" actId="27636"/>
        <pc:sldMkLst>
          <pc:docMk/>
          <pc:sldMk cId="3461802942" sldId="259"/>
        </pc:sldMkLst>
        <pc:spChg chg="mod">
          <ac:chgData name="DEEPAK S" userId="183f5dcac2eadcfd" providerId="LiveId" clId="{942949C7-B1BB-45BB-9371-65FBED709D8B}" dt="2024-11-11T13:02:18.253" v="1939" actId="27636"/>
          <ac:spMkLst>
            <pc:docMk/>
            <pc:sldMk cId="3461802942" sldId="259"/>
            <ac:spMk id="2" creationId="{6E544BCE-7C82-5E4A-59FF-834B684A09E5}"/>
          </ac:spMkLst>
        </pc:spChg>
        <pc:spChg chg="mod">
          <ac:chgData name="DEEPAK S" userId="183f5dcac2eadcfd" providerId="LiveId" clId="{942949C7-B1BB-45BB-9371-65FBED709D8B}" dt="2024-11-11T05:04:59.745" v="1862" actId="20577"/>
          <ac:spMkLst>
            <pc:docMk/>
            <pc:sldMk cId="3461802942" sldId="259"/>
            <ac:spMk id="5" creationId="{CDA12112-199B-7958-BEB7-6A072F403A91}"/>
          </ac:spMkLst>
        </pc:spChg>
        <pc:picChg chg="add mod ord">
          <ac:chgData name="DEEPAK S" userId="183f5dcac2eadcfd" providerId="LiveId" clId="{942949C7-B1BB-45BB-9371-65FBED709D8B}" dt="2024-11-11T04:57:24.863" v="1810" actId="167"/>
          <ac:picMkLst>
            <pc:docMk/>
            <pc:sldMk cId="3461802942" sldId="259"/>
            <ac:picMk id="4" creationId="{2F2C80F5-2B8B-A67D-CCBD-BA6F2465B032}"/>
          </ac:picMkLst>
        </pc:picChg>
      </pc:sldChg>
      <pc:sldChg chg="addSp modSp new mod">
        <pc:chgData name="DEEPAK S" userId="183f5dcac2eadcfd" providerId="LiveId" clId="{942949C7-B1BB-45BB-9371-65FBED709D8B}" dt="2024-11-11T13:01:59.064" v="1937" actId="1076"/>
        <pc:sldMkLst>
          <pc:docMk/>
          <pc:sldMk cId="4085215210" sldId="260"/>
        </pc:sldMkLst>
        <pc:spChg chg="mod">
          <ac:chgData name="DEEPAK S" userId="183f5dcac2eadcfd" providerId="LiveId" clId="{942949C7-B1BB-45BB-9371-65FBED709D8B}" dt="2024-11-11T13:01:59.064" v="1937" actId="1076"/>
          <ac:spMkLst>
            <pc:docMk/>
            <pc:sldMk cId="4085215210" sldId="260"/>
            <ac:spMk id="2" creationId="{6646F48E-C77B-36C1-7615-3FE492B915E0}"/>
          </ac:spMkLst>
        </pc:spChg>
        <pc:spChg chg="mod">
          <ac:chgData name="DEEPAK S" userId="183f5dcac2eadcfd" providerId="LiveId" clId="{942949C7-B1BB-45BB-9371-65FBED709D8B}" dt="2024-11-11T13:01:50.561" v="1936" actId="1076"/>
          <ac:spMkLst>
            <pc:docMk/>
            <pc:sldMk cId="4085215210" sldId="260"/>
            <ac:spMk id="3" creationId="{3E41D32D-FE19-1194-5995-F915EF491624}"/>
          </ac:spMkLst>
        </pc:spChg>
        <pc:picChg chg="add mod ord">
          <ac:chgData name="DEEPAK S" userId="183f5dcac2eadcfd" providerId="LiveId" clId="{942949C7-B1BB-45BB-9371-65FBED709D8B}" dt="2024-11-11T04:56:19.234" v="1795" actId="167"/>
          <ac:picMkLst>
            <pc:docMk/>
            <pc:sldMk cId="4085215210" sldId="260"/>
            <ac:picMk id="5" creationId="{F385E1BF-6734-7F31-CDDC-003BAE1584FD}"/>
          </ac:picMkLst>
        </pc:picChg>
      </pc:sldChg>
      <pc:sldChg chg="addSp modSp new mod">
        <pc:chgData name="DEEPAK S" userId="183f5dcac2eadcfd" providerId="LiveId" clId="{942949C7-B1BB-45BB-9371-65FBED709D8B}" dt="2024-11-11T13:00:18.716" v="1929" actId="1076"/>
        <pc:sldMkLst>
          <pc:docMk/>
          <pc:sldMk cId="2838282240" sldId="261"/>
        </pc:sldMkLst>
        <pc:spChg chg="add mod">
          <ac:chgData name="DEEPAK S" userId="183f5dcac2eadcfd" providerId="LiveId" clId="{942949C7-B1BB-45BB-9371-65FBED709D8B}" dt="2024-11-11T13:00:18.716" v="1929" actId="1076"/>
          <ac:spMkLst>
            <pc:docMk/>
            <pc:sldMk cId="2838282240" sldId="261"/>
            <ac:spMk id="4" creationId="{1205B985-E157-A8DE-D8EE-BB4742BE5D63}"/>
          </ac:spMkLst>
        </pc:spChg>
        <pc:picChg chg="add mod">
          <ac:chgData name="DEEPAK S" userId="183f5dcac2eadcfd" providerId="LiveId" clId="{942949C7-B1BB-45BB-9371-65FBED709D8B}" dt="2024-11-11T12:49:32.110" v="1878" actId="1035"/>
          <ac:picMkLst>
            <pc:docMk/>
            <pc:sldMk cId="2838282240" sldId="261"/>
            <ac:picMk id="3" creationId="{BFB849CB-3A43-B2DC-A49C-5AE7A8308C26}"/>
          </ac:picMkLst>
        </pc:picChg>
      </pc:sldChg>
      <pc:sldChg chg="addSp modSp new mod">
        <pc:chgData name="DEEPAK S" userId="183f5dcac2eadcfd" providerId="LiveId" clId="{942949C7-B1BB-45BB-9371-65FBED709D8B}" dt="2024-11-11T12:59:07.866" v="1926" actId="113"/>
        <pc:sldMkLst>
          <pc:docMk/>
          <pc:sldMk cId="3266871133" sldId="262"/>
        </pc:sldMkLst>
        <pc:spChg chg="add mod">
          <ac:chgData name="DEEPAK S" userId="183f5dcac2eadcfd" providerId="LiveId" clId="{942949C7-B1BB-45BB-9371-65FBED709D8B}" dt="2024-11-11T12:59:07.866" v="1926" actId="113"/>
          <ac:spMkLst>
            <pc:docMk/>
            <pc:sldMk cId="3266871133" sldId="262"/>
            <ac:spMk id="4" creationId="{D28C241A-B300-85B7-B617-453332CCD683}"/>
          </ac:spMkLst>
        </pc:spChg>
        <pc:spChg chg="add mod">
          <ac:chgData name="DEEPAK S" userId="183f5dcac2eadcfd" providerId="LiveId" clId="{942949C7-B1BB-45BB-9371-65FBED709D8B}" dt="2024-11-11T12:58:51.093" v="1925" actId="255"/>
          <ac:spMkLst>
            <pc:docMk/>
            <pc:sldMk cId="3266871133" sldId="262"/>
            <ac:spMk id="5" creationId="{2831DACE-6641-DB31-403C-5482438FAF09}"/>
          </ac:spMkLst>
        </pc:spChg>
        <pc:picChg chg="add mod">
          <ac:chgData name="DEEPAK S" userId="183f5dcac2eadcfd" providerId="LiveId" clId="{942949C7-B1BB-45BB-9371-65FBED709D8B}" dt="2024-11-11T12:51:21.224" v="1884" actId="1076"/>
          <ac:picMkLst>
            <pc:docMk/>
            <pc:sldMk cId="3266871133" sldId="262"/>
            <ac:picMk id="3" creationId="{4B1996D2-CC7D-B0A7-6D2B-D53840419D8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49C1-078B-568D-9A2C-E4EF45D363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687764-3C71-B61E-BEC6-AC1E477419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ED8FFF-AD9E-5EE0-6A52-1B9B9FA575F7}"/>
              </a:ext>
            </a:extLst>
          </p:cNvPr>
          <p:cNvSpPr>
            <a:spLocks noGrp="1"/>
          </p:cNvSpPr>
          <p:nvPr>
            <p:ph type="dt" sz="half" idx="10"/>
          </p:nvPr>
        </p:nvSpPr>
        <p:spPr/>
        <p:txBody>
          <a:bodyPr/>
          <a:lstStyle/>
          <a:p>
            <a:fld id="{F43AC747-1B71-4CB3-B454-67B5BA6651A3}" type="datetimeFigureOut">
              <a:rPr lang="en-IN" smtClean="0"/>
              <a:t>11-11-2024</a:t>
            </a:fld>
            <a:endParaRPr lang="en-IN"/>
          </a:p>
        </p:txBody>
      </p:sp>
      <p:sp>
        <p:nvSpPr>
          <p:cNvPr id="5" name="Footer Placeholder 4">
            <a:extLst>
              <a:ext uri="{FF2B5EF4-FFF2-40B4-BE49-F238E27FC236}">
                <a16:creationId xmlns:a16="http://schemas.microsoft.com/office/drawing/2014/main" id="{C6A71157-431B-E2E0-AC1C-25C8AB28B6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B03AB3-DA2B-0961-55BA-F4B49D69FC8F}"/>
              </a:ext>
            </a:extLst>
          </p:cNvPr>
          <p:cNvSpPr>
            <a:spLocks noGrp="1"/>
          </p:cNvSpPr>
          <p:nvPr>
            <p:ph type="sldNum" sz="quarter" idx="12"/>
          </p:nvPr>
        </p:nvSpPr>
        <p:spPr/>
        <p:txBody>
          <a:bodyPr/>
          <a:lstStyle/>
          <a:p>
            <a:fld id="{8ACD4E8A-414C-4A23-B269-9DB10F360C0E}" type="slidenum">
              <a:rPr lang="en-IN" smtClean="0"/>
              <a:t>‹#›</a:t>
            </a:fld>
            <a:endParaRPr lang="en-IN"/>
          </a:p>
        </p:txBody>
      </p:sp>
    </p:spTree>
    <p:extLst>
      <p:ext uri="{BB962C8B-B14F-4D97-AF65-F5344CB8AC3E}">
        <p14:creationId xmlns:p14="http://schemas.microsoft.com/office/powerpoint/2010/main" val="4046449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38F8-6579-F5F9-662E-F1A84AFA80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D73D43-1DFA-B178-4E7B-0C2D5457DF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F1FAE3-8C21-7EB9-D7C0-F380F7773AC7}"/>
              </a:ext>
            </a:extLst>
          </p:cNvPr>
          <p:cNvSpPr>
            <a:spLocks noGrp="1"/>
          </p:cNvSpPr>
          <p:nvPr>
            <p:ph type="dt" sz="half" idx="10"/>
          </p:nvPr>
        </p:nvSpPr>
        <p:spPr/>
        <p:txBody>
          <a:bodyPr/>
          <a:lstStyle/>
          <a:p>
            <a:fld id="{F43AC747-1B71-4CB3-B454-67B5BA6651A3}" type="datetimeFigureOut">
              <a:rPr lang="en-IN" smtClean="0"/>
              <a:t>11-11-2024</a:t>
            </a:fld>
            <a:endParaRPr lang="en-IN"/>
          </a:p>
        </p:txBody>
      </p:sp>
      <p:sp>
        <p:nvSpPr>
          <p:cNvPr id="5" name="Footer Placeholder 4">
            <a:extLst>
              <a:ext uri="{FF2B5EF4-FFF2-40B4-BE49-F238E27FC236}">
                <a16:creationId xmlns:a16="http://schemas.microsoft.com/office/drawing/2014/main" id="{332A55A1-4209-9E42-4088-C64F260F8F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EAA604-90C1-1F69-18B7-FFB5C1CF6362}"/>
              </a:ext>
            </a:extLst>
          </p:cNvPr>
          <p:cNvSpPr>
            <a:spLocks noGrp="1"/>
          </p:cNvSpPr>
          <p:nvPr>
            <p:ph type="sldNum" sz="quarter" idx="12"/>
          </p:nvPr>
        </p:nvSpPr>
        <p:spPr/>
        <p:txBody>
          <a:bodyPr/>
          <a:lstStyle/>
          <a:p>
            <a:fld id="{8ACD4E8A-414C-4A23-B269-9DB10F360C0E}" type="slidenum">
              <a:rPr lang="en-IN" smtClean="0"/>
              <a:t>‹#›</a:t>
            </a:fld>
            <a:endParaRPr lang="en-IN"/>
          </a:p>
        </p:txBody>
      </p:sp>
    </p:spTree>
    <p:extLst>
      <p:ext uri="{BB962C8B-B14F-4D97-AF65-F5344CB8AC3E}">
        <p14:creationId xmlns:p14="http://schemas.microsoft.com/office/powerpoint/2010/main" val="112581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FB8434-7736-A31D-F699-51E5D2D1FD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DD632B-DFB0-B64E-18DC-5045714540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49C47E-716E-58D1-40CD-CDBDE2B1BCD2}"/>
              </a:ext>
            </a:extLst>
          </p:cNvPr>
          <p:cNvSpPr>
            <a:spLocks noGrp="1"/>
          </p:cNvSpPr>
          <p:nvPr>
            <p:ph type="dt" sz="half" idx="10"/>
          </p:nvPr>
        </p:nvSpPr>
        <p:spPr/>
        <p:txBody>
          <a:bodyPr/>
          <a:lstStyle/>
          <a:p>
            <a:fld id="{F43AC747-1B71-4CB3-B454-67B5BA6651A3}" type="datetimeFigureOut">
              <a:rPr lang="en-IN" smtClean="0"/>
              <a:t>11-11-2024</a:t>
            </a:fld>
            <a:endParaRPr lang="en-IN"/>
          </a:p>
        </p:txBody>
      </p:sp>
      <p:sp>
        <p:nvSpPr>
          <p:cNvPr id="5" name="Footer Placeholder 4">
            <a:extLst>
              <a:ext uri="{FF2B5EF4-FFF2-40B4-BE49-F238E27FC236}">
                <a16:creationId xmlns:a16="http://schemas.microsoft.com/office/drawing/2014/main" id="{F3CFCD99-4274-D8E4-070A-E9C55DEF0C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A802AD-F6DF-A480-F5A4-2FE4754C8F58}"/>
              </a:ext>
            </a:extLst>
          </p:cNvPr>
          <p:cNvSpPr>
            <a:spLocks noGrp="1"/>
          </p:cNvSpPr>
          <p:nvPr>
            <p:ph type="sldNum" sz="quarter" idx="12"/>
          </p:nvPr>
        </p:nvSpPr>
        <p:spPr/>
        <p:txBody>
          <a:bodyPr/>
          <a:lstStyle/>
          <a:p>
            <a:fld id="{8ACD4E8A-414C-4A23-B269-9DB10F360C0E}" type="slidenum">
              <a:rPr lang="en-IN" smtClean="0"/>
              <a:t>‹#›</a:t>
            </a:fld>
            <a:endParaRPr lang="en-IN"/>
          </a:p>
        </p:txBody>
      </p:sp>
    </p:spTree>
    <p:extLst>
      <p:ext uri="{BB962C8B-B14F-4D97-AF65-F5344CB8AC3E}">
        <p14:creationId xmlns:p14="http://schemas.microsoft.com/office/powerpoint/2010/main" val="4045246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C1B9A-D4B7-68D4-4732-2AA52FA208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BA8314-EFA7-43EE-D27D-00364C3396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094BE8-67AC-12C7-1961-C5F45A63697F}"/>
              </a:ext>
            </a:extLst>
          </p:cNvPr>
          <p:cNvSpPr>
            <a:spLocks noGrp="1"/>
          </p:cNvSpPr>
          <p:nvPr>
            <p:ph type="dt" sz="half" idx="10"/>
          </p:nvPr>
        </p:nvSpPr>
        <p:spPr/>
        <p:txBody>
          <a:bodyPr/>
          <a:lstStyle/>
          <a:p>
            <a:fld id="{F43AC747-1B71-4CB3-B454-67B5BA6651A3}" type="datetimeFigureOut">
              <a:rPr lang="en-IN" smtClean="0"/>
              <a:t>11-11-2024</a:t>
            </a:fld>
            <a:endParaRPr lang="en-IN"/>
          </a:p>
        </p:txBody>
      </p:sp>
      <p:sp>
        <p:nvSpPr>
          <p:cNvPr id="5" name="Footer Placeholder 4">
            <a:extLst>
              <a:ext uri="{FF2B5EF4-FFF2-40B4-BE49-F238E27FC236}">
                <a16:creationId xmlns:a16="http://schemas.microsoft.com/office/drawing/2014/main" id="{C5E503C4-7561-724C-4B28-CABE576068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75A937-BEC2-59BD-6121-447B5E7404C8}"/>
              </a:ext>
            </a:extLst>
          </p:cNvPr>
          <p:cNvSpPr>
            <a:spLocks noGrp="1"/>
          </p:cNvSpPr>
          <p:nvPr>
            <p:ph type="sldNum" sz="quarter" idx="12"/>
          </p:nvPr>
        </p:nvSpPr>
        <p:spPr/>
        <p:txBody>
          <a:bodyPr/>
          <a:lstStyle/>
          <a:p>
            <a:fld id="{8ACD4E8A-414C-4A23-B269-9DB10F360C0E}" type="slidenum">
              <a:rPr lang="en-IN" smtClean="0"/>
              <a:t>‹#›</a:t>
            </a:fld>
            <a:endParaRPr lang="en-IN"/>
          </a:p>
        </p:txBody>
      </p:sp>
    </p:spTree>
    <p:extLst>
      <p:ext uri="{BB962C8B-B14F-4D97-AF65-F5344CB8AC3E}">
        <p14:creationId xmlns:p14="http://schemas.microsoft.com/office/powerpoint/2010/main" val="418552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9EB7E-487E-8839-E1DF-13CC2A4E53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DA3F21-248C-3D09-D2CA-53D64C0504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6C8339-6A1D-0378-C234-515A12341ED6}"/>
              </a:ext>
            </a:extLst>
          </p:cNvPr>
          <p:cNvSpPr>
            <a:spLocks noGrp="1"/>
          </p:cNvSpPr>
          <p:nvPr>
            <p:ph type="dt" sz="half" idx="10"/>
          </p:nvPr>
        </p:nvSpPr>
        <p:spPr/>
        <p:txBody>
          <a:bodyPr/>
          <a:lstStyle/>
          <a:p>
            <a:fld id="{F43AC747-1B71-4CB3-B454-67B5BA6651A3}" type="datetimeFigureOut">
              <a:rPr lang="en-IN" smtClean="0"/>
              <a:t>11-11-2024</a:t>
            </a:fld>
            <a:endParaRPr lang="en-IN"/>
          </a:p>
        </p:txBody>
      </p:sp>
      <p:sp>
        <p:nvSpPr>
          <p:cNvPr id="5" name="Footer Placeholder 4">
            <a:extLst>
              <a:ext uri="{FF2B5EF4-FFF2-40B4-BE49-F238E27FC236}">
                <a16:creationId xmlns:a16="http://schemas.microsoft.com/office/drawing/2014/main" id="{E0E7B44D-70F0-2235-C41C-3365C8916D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F92CB-C162-B6AA-0D7D-BEDCCF2FF924}"/>
              </a:ext>
            </a:extLst>
          </p:cNvPr>
          <p:cNvSpPr>
            <a:spLocks noGrp="1"/>
          </p:cNvSpPr>
          <p:nvPr>
            <p:ph type="sldNum" sz="quarter" idx="12"/>
          </p:nvPr>
        </p:nvSpPr>
        <p:spPr/>
        <p:txBody>
          <a:bodyPr/>
          <a:lstStyle/>
          <a:p>
            <a:fld id="{8ACD4E8A-414C-4A23-B269-9DB10F360C0E}" type="slidenum">
              <a:rPr lang="en-IN" smtClean="0"/>
              <a:t>‹#›</a:t>
            </a:fld>
            <a:endParaRPr lang="en-IN"/>
          </a:p>
        </p:txBody>
      </p:sp>
    </p:spTree>
    <p:extLst>
      <p:ext uri="{BB962C8B-B14F-4D97-AF65-F5344CB8AC3E}">
        <p14:creationId xmlns:p14="http://schemas.microsoft.com/office/powerpoint/2010/main" val="1341635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163F9-D675-61BE-F109-BAE5E3690C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02EA5F-27DC-EE82-3BBD-15D408F4C1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91F7BD-C523-AC63-3F72-2859D06681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71408C-0B9F-87E1-C5E9-864CF0062C5C}"/>
              </a:ext>
            </a:extLst>
          </p:cNvPr>
          <p:cNvSpPr>
            <a:spLocks noGrp="1"/>
          </p:cNvSpPr>
          <p:nvPr>
            <p:ph type="dt" sz="half" idx="10"/>
          </p:nvPr>
        </p:nvSpPr>
        <p:spPr/>
        <p:txBody>
          <a:bodyPr/>
          <a:lstStyle/>
          <a:p>
            <a:fld id="{F43AC747-1B71-4CB3-B454-67B5BA6651A3}" type="datetimeFigureOut">
              <a:rPr lang="en-IN" smtClean="0"/>
              <a:t>11-11-2024</a:t>
            </a:fld>
            <a:endParaRPr lang="en-IN"/>
          </a:p>
        </p:txBody>
      </p:sp>
      <p:sp>
        <p:nvSpPr>
          <p:cNvPr id="6" name="Footer Placeholder 5">
            <a:extLst>
              <a:ext uri="{FF2B5EF4-FFF2-40B4-BE49-F238E27FC236}">
                <a16:creationId xmlns:a16="http://schemas.microsoft.com/office/drawing/2014/main" id="{C99F3952-A1AF-25DB-0F30-9B829CB6A9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3845AA-3E4F-1262-1873-ECF94F77B535}"/>
              </a:ext>
            </a:extLst>
          </p:cNvPr>
          <p:cNvSpPr>
            <a:spLocks noGrp="1"/>
          </p:cNvSpPr>
          <p:nvPr>
            <p:ph type="sldNum" sz="quarter" idx="12"/>
          </p:nvPr>
        </p:nvSpPr>
        <p:spPr/>
        <p:txBody>
          <a:bodyPr/>
          <a:lstStyle/>
          <a:p>
            <a:fld id="{8ACD4E8A-414C-4A23-B269-9DB10F360C0E}" type="slidenum">
              <a:rPr lang="en-IN" smtClean="0"/>
              <a:t>‹#›</a:t>
            </a:fld>
            <a:endParaRPr lang="en-IN"/>
          </a:p>
        </p:txBody>
      </p:sp>
    </p:spTree>
    <p:extLst>
      <p:ext uri="{BB962C8B-B14F-4D97-AF65-F5344CB8AC3E}">
        <p14:creationId xmlns:p14="http://schemas.microsoft.com/office/powerpoint/2010/main" val="321440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5919F-B83A-2646-AB6B-01E02C6B50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94E8DA-3AD7-8E6E-3FC3-684B44DFB6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EB1C4-DFCD-857D-8AC1-5A1C5C34E7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2B6380-EEEE-6473-BD45-300CD41DE3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9FF520-700B-BB1D-8922-E0FFC2C864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3FA19B-2B87-F4E7-4D06-67919F5F4E3C}"/>
              </a:ext>
            </a:extLst>
          </p:cNvPr>
          <p:cNvSpPr>
            <a:spLocks noGrp="1"/>
          </p:cNvSpPr>
          <p:nvPr>
            <p:ph type="dt" sz="half" idx="10"/>
          </p:nvPr>
        </p:nvSpPr>
        <p:spPr/>
        <p:txBody>
          <a:bodyPr/>
          <a:lstStyle/>
          <a:p>
            <a:fld id="{F43AC747-1B71-4CB3-B454-67B5BA6651A3}" type="datetimeFigureOut">
              <a:rPr lang="en-IN" smtClean="0"/>
              <a:t>11-11-2024</a:t>
            </a:fld>
            <a:endParaRPr lang="en-IN"/>
          </a:p>
        </p:txBody>
      </p:sp>
      <p:sp>
        <p:nvSpPr>
          <p:cNvPr id="8" name="Footer Placeholder 7">
            <a:extLst>
              <a:ext uri="{FF2B5EF4-FFF2-40B4-BE49-F238E27FC236}">
                <a16:creationId xmlns:a16="http://schemas.microsoft.com/office/drawing/2014/main" id="{A3157FEB-520A-7D69-1955-D6DE9452BF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4592A8-12D6-F84B-D543-9E6EDA546E0C}"/>
              </a:ext>
            </a:extLst>
          </p:cNvPr>
          <p:cNvSpPr>
            <a:spLocks noGrp="1"/>
          </p:cNvSpPr>
          <p:nvPr>
            <p:ph type="sldNum" sz="quarter" idx="12"/>
          </p:nvPr>
        </p:nvSpPr>
        <p:spPr/>
        <p:txBody>
          <a:bodyPr/>
          <a:lstStyle/>
          <a:p>
            <a:fld id="{8ACD4E8A-414C-4A23-B269-9DB10F360C0E}" type="slidenum">
              <a:rPr lang="en-IN" smtClean="0"/>
              <a:t>‹#›</a:t>
            </a:fld>
            <a:endParaRPr lang="en-IN"/>
          </a:p>
        </p:txBody>
      </p:sp>
    </p:spTree>
    <p:extLst>
      <p:ext uri="{BB962C8B-B14F-4D97-AF65-F5344CB8AC3E}">
        <p14:creationId xmlns:p14="http://schemas.microsoft.com/office/powerpoint/2010/main" val="1793266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210CA-4E5D-0C5F-EFF1-2A036EBFCB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95AF5A-D4EE-523C-4D85-34A8A831EA18}"/>
              </a:ext>
            </a:extLst>
          </p:cNvPr>
          <p:cNvSpPr>
            <a:spLocks noGrp="1"/>
          </p:cNvSpPr>
          <p:nvPr>
            <p:ph type="dt" sz="half" idx="10"/>
          </p:nvPr>
        </p:nvSpPr>
        <p:spPr/>
        <p:txBody>
          <a:bodyPr/>
          <a:lstStyle/>
          <a:p>
            <a:fld id="{F43AC747-1B71-4CB3-B454-67B5BA6651A3}" type="datetimeFigureOut">
              <a:rPr lang="en-IN" smtClean="0"/>
              <a:t>11-11-2024</a:t>
            </a:fld>
            <a:endParaRPr lang="en-IN"/>
          </a:p>
        </p:txBody>
      </p:sp>
      <p:sp>
        <p:nvSpPr>
          <p:cNvPr id="4" name="Footer Placeholder 3">
            <a:extLst>
              <a:ext uri="{FF2B5EF4-FFF2-40B4-BE49-F238E27FC236}">
                <a16:creationId xmlns:a16="http://schemas.microsoft.com/office/drawing/2014/main" id="{ED2A0695-B711-6AE5-A46E-2F0551BCD5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DC9B69-32AB-6E9D-3353-622C58DD7C4A}"/>
              </a:ext>
            </a:extLst>
          </p:cNvPr>
          <p:cNvSpPr>
            <a:spLocks noGrp="1"/>
          </p:cNvSpPr>
          <p:nvPr>
            <p:ph type="sldNum" sz="quarter" idx="12"/>
          </p:nvPr>
        </p:nvSpPr>
        <p:spPr/>
        <p:txBody>
          <a:bodyPr/>
          <a:lstStyle/>
          <a:p>
            <a:fld id="{8ACD4E8A-414C-4A23-B269-9DB10F360C0E}" type="slidenum">
              <a:rPr lang="en-IN" smtClean="0"/>
              <a:t>‹#›</a:t>
            </a:fld>
            <a:endParaRPr lang="en-IN"/>
          </a:p>
        </p:txBody>
      </p:sp>
    </p:spTree>
    <p:extLst>
      <p:ext uri="{BB962C8B-B14F-4D97-AF65-F5344CB8AC3E}">
        <p14:creationId xmlns:p14="http://schemas.microsoft.com/office/powerpoint/2010/main" val="1563349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751162-4C92-E76A-71D9-09CD864D6717}"/>
              </a:ext>
            </a:extLst>
          </p:cNvPr>
          <p:cNvSpPr>
            <a:spLocks noGrp="1"/>
          </p:cNvSpPr>
          <p:nvPr>
            <p:ph type="dt" sz="half" idx="10"/>
          </p:nvPr>
        </p:nvSpPr>
        <p:spPr/>
        <p:txBody>
          <a:bodyPr/>
          <a:lstStyle/>
          <a:p>
            <a:fld id="{F43AC747-1B71-4CB3-B454-67B5BA6651A3}" type="datetimeFigureOut">
              <a:rPr lang="en-IN" smtClean="0"/>
              <a:t>11-11-2024</a:t>
            </a:fld>
            <a:endParaRPr lang="en-IN"/>
          </a:p>
        </p:txBody>
      </p:sp>
      <p:sp>
        <p:nvSpPr>
          <p:cNvPr id="3" name="Footer Placeholder 2">
            <a:extLst>
              <a:ext uri="{FF2B5EF4-FFF2-40B4-BE49-F238E27FC236}">
                <a16:creationId xmlns:a16="http://schemas.microsoft.com/office/drawing/2014/main" id="{AA49120C-51ED-D183-66D3-D46ABC6DA8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C4B85A-E984-E4DD-A149-0D0B347E175E}"/>
              </a:ext>
            </a:extLst>
          </p:cNvPr>
          <p:cNvSpPr>
            <a:spLocks noGrp="1"/>
          </p:cNvSpPr>
          <p:nvPr>
            <p:ph type="sldNum" sz="quarter" idx="12"/>
          </p:nvPr>
        </p:nvSpPr>
        <p:spPr/>
        <p:txBody>
          <a:bodyPr/>
          <a:lstStyle/>
          <a:p>
            <a:fld id="{8ACD4E8A-414C-4A23-B269-9DB10F360C0E}" type="slidenum">
              <a:rPr lang="en-IN" smtClean="0"/>
              <a:t>‹#›</a:t>
            </a:fld>
            <a:endParaRPr lang="en-IN"/>
          </a:p>
        </p:txBody>
      </p:sp>
    </p:spTree>
    <p:extLst>
      <p:ext uri="{BB962C8B-B14F-4D97-AF65-F5344CB8AC3E}">
        <p14:creationId xmlns:p14="http://schemas.microsoft.com/office/powerpoint/2010/main" val="139574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F877-592F-5BDA-B9B9-4F91475773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AFBF2C-46AE-6E59-5875-2CE28039CB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B39452-0974-6168-CD4D-54BCB1CEB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87D16F-E73D-76BA-DE85-E8DDFD30D09B}"/>
              </a:ext>
            </a:extLst>
          </p:cNvPr>
          <p:cNvSpPr>
            <a:spLocks noGrp="1"/>
          </p:cNvSpPr>
          <p:nvPr>
            <p:ph type="dt" sz="half" idx="10"/>
          </p:nvPr>
        </p:nvSpPr>
        <p:spPr/>
        <p:txBody>
          <a:bodyPr/>
          <a:lstStyle/>
          <a:p>
            <a:fld id="{F43AC747-1B71-4CB3-B454-67B5BA6651A3}" type="datetimeFigureOut">
              <a:rPr lang="en-IN" smtClean="0"/>
              <a:t>11-11-2024</a:t>
            </a:fld>
            <a:endParaRPr lang="en-IN"/>
          </a:p>
        </p:txBody>
      </p:sp>
      <p:sp>
        <p:nvSpPr>
          <p:cNvPr id="6" name="Footer Placeholder 5">
            <a:extLst>
              <a:ext uri="{FF2B5EF4-FFF2-40B4-BE49-F238E27FC236}">
                <a16:creationId xmlns:a16="http://schemas.microsoft.com/office/drawing/2014/main" id="{FDC50D19-99E6-F223-0849-EEA5A056D7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803D87-5D5B-D595-1751-A64ED7B2DF73}"/>
              </a:ext>
            </a:extLst>
          </p:cNvPr>
          <p:cNvSpPr>
            <a:spLocks noGrp="1"/>
          </p:cNvSpPr>
          <p:nvPr>
            <p:ph type="sldNum" sz="quarter" idx="12"/>
          </p:nvPr>
        </p:nvSpPr>
        <p:spPr/>
        <p:txBody>
          <a:bodyPr/>
          <a:lstStyle/>
          <a:p>
            <a:fld id="{8ACD4E8A-414C-4A23-B269-9DB10F360C0E}" type="slidenum">
              <a:rPr lang="en-IN" smtClean="0"/>
              <a:t>‹#›</a:t>
            </a:fld>
            <a:endParaRPr lang="en-IN"/>
          </a:p>
        </p:txBody>
      </p:sp>
    </p:spTree>
    <p:extLst>
      <p:ext uri="{BB962C8B-B14F-4D97-AF65-F5344CB8AC3E}">
        <p14:creationId xmlns:p14="http://schemas.microsoft.com/office/powerpoint/2010/main" val="421744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58D7A-6451-B08A-390B-B03B61205A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5FE90E-58C3-799D-18E4-CC998EA50A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55E277-98EE-064C-CEE5-633D26BCD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55BA4C-4BAE-E0BE-76A1-64DDF4A517AF}"/>
              </a:ext>
            </a:extLst>
          </p:cNvPr>
          <p:cNvSpPr>
            <a:spLocks noGrp="1"/>
          </p:cNvSpPr>
          <p:nvPr>
            <p:ph type="dt" sz="half" idx="10"/>
          </p:nvPr>
        </p:nvSpPr>
        <p:spPr/>
        <p:txBody>
          <a:bodyPr/>
          <a:lstStyle/>
          <a:p>
            <a:fld id="{F43AC747-1B71-4CB3-B454-67B5BA6651A3}" type="datetimeFigureOut">
              <a:rPr lang="en-IN" smtClean="0"/>
              <a:t>11-11-2024</a:t>
            </a:fld>
            <a:endParaRPr lang="en-IN"/>
          </a:p>
        </p:txBody>
      </p:sp>
      <p:sp>
        <p:nvSpPr>
          <p:cNvPr id="6" name="Footer Placeholder 5">
            <a:extLst>
              <a:ext uri="{FF2B5EF4-FFF2-40B4-BE49-F238E27FC236}">
                <a16:creationId xmlns:a16="http://schemas.microsoft.com/office/drawing/2014/main" id="{16EC1005-BD8B-2B0F-7C14-E4F2C8D048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1F837E-7E67-682E-8382-1041CA50BECD}"/>
              </a:ext>
            </a:extLst>
          </p:cNvPr>
          <p:cNvSpPr>
            <a:spLocks noGrp="1"/>
          </p:cNvSpPr>
          <p:nvPr>
            <p:ph type="sldNum" sz="quarter" idx="12"/>
          </p:nvPr>
        </p:nvSpPr>
        <p:spPr/>
        <p:txBody>
          <a:bodyPr/>
          <a:lstStyle/>
          <a:p>
            <a:fld id="{8ACD4E8A-414C-4A23-B269-9DB10F360C0E}" type="slidenum">
              <a:rPr lang="en-IN" smtClean="0"/>
              <a:t>‹#›</a:t>
            </a:fld>
            <a:endParaRPr lang="en-IN"/>
          </a:p>
        </p:txBody>
      </p:sp>
    </p:spTree>
    <p:extLst>
      <p:ext uri="{BB962C8B-B14F-4D97-AF65-F5344CB8AC3E}">
        <p14:creationId xmlns:p14="http://schemas.microsoft.com/office/powerpoint/2010/main" val="234575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F3423-83B2-0D41-7FED-9D71734E87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43F08E-F6F2-9FF8-93D3-FDDFE58844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84013E-7546-05F7-31F9-4BFA1FB065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AC747-1B71-4CB3-B454-67B5BA6651A3}" type="datetimeFigureOut">
              <a:rPr lang="en-IN" smtClean="0"/>
              <a:t>11-11-2024</a:t>
            </a:fld>
            <a:endParaRPr lang="en-IN"/>
          </a:p>
        </p:txBody>
      </p:sp>
      <p:sp>
        <p:nvSpPr>
          <p:cNvPr id="5" name="Footer Placeholder 4">
            <a:extLst>
              <a:ext uri="{FF2B5EF4-FFF2-40B4-BE49-F238E27FC236}">
                <a16:creationId xmlns:a16="http://schemas.microsoft.com/office/drawing/2014/main" id="{02A53E87-D362-8926-F4D7-010128C769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628946-BBBE-E6F1-00B4-5D97F314B7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D4E8A-414C-4A23-B269-9DB10F360C0E}" type="slidenum">
              <a:rPr lang="en-IN" smtClean="0"/>
              <a:t>‹#›</a:t>
            </a:fld>
            <a:endParaRPr lang="en-IN"/>
          </a:p>
        </p:txBody>
      </p:sp>
    </p:spTree>
    <p:extLst>
      <p:ext uri="{BB962C8B-B14F-4D97-AF65-F5344CB8AC3E}">
        <p14:creationId xmlns:p14="http://schemas.microsoft.com/office/powerpoint/2010/main" val="1525254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62D81D-0FDE-2E1B-F1B1-4306B57B4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604" y="671581"/>
            <a:ext cx="11140791" cy="5514838"/>
          </a:xfrm>
          <a:prstGeom prst="rect">
            <a:avLst/>
          </a:prstGeom>
        </p:spPr>
      </p:pic>
    </p:spTree>
    <p:extLst>
      <p:ext uri="{BB962C8B-B14F-4D97-AF65-F5344CB8AC3E}">
        <p14:creationId xmlns:p14="http://schemas.microsoft.com/office/powerpoint/2010/main" val="3661917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62EDB-62BF-2F52-A8C0-23EE707DD8B9}"/>
              </a:ext>
            </a:extLst>
          </p:cNvPr>
          <p:cNvSpPr>
            <a:spLocks noGrp="1"/>
          </p:cNvSpPr>
          <p:nvPr>
            <p:ph type="title"/>
          </p:nvPr>
        </p:nvSpPr>
        <p:spPr>
          <a:xfrm>
            <a:off x="838200" y="2076509"/>
            <a:ext cx="4299593" cy="758242"/>
          </a:xfrm>
        </p:spPr>
        <p:txBody>
          <a:bodyPr>
            <a:normAutofit/>
          </a:bodyPr>
          <a:lstStyle/>
          <a:p>
            <a:r>
              <a:rPr lang="en-IN" sz="3600" b="1" dirty="0">
                <a:latin typeface="Calibri body"/>
              </a:rPr>
              <a:t>KPI’s Requirements :</a:t>
            </a:r>
          </a:p>
        </p:txBody>
      </p:sp>
      <p:sp>
        <p:nvSpPr>
          <p:cNvPr id="3" name="Text Placeholder 2">
            <a:extLst>
              <a:ext uri="{FF2B5EF4-FFF2-40B4-BE49-F238E27FC236}">
                <a16:creationId xmlns:a16="http://schemas.microsoft.com/office/drawing/2014/main" id="{6AEE37D3-1F57-D71A-B579-D1843531720E}"/>
              </a:ext>
            </a:extLst>
          </p:cNvPr>
          <p:cNvSpPr>
            <a:spLocks noGrp="1"/>
          </p:cNvSpPr>
          <p:nvPr>
            <p:ph type="body" idx="1"/>
          </p:nvPr>
        </p:nvSpPr>
        <p:spPr>
          <a:xfrm>
            <a:off x="838200" y="2927029"/>
            <a:ext cx="6208552" cy="2416836"/>
          </a:xfrm>
        </p:spPr>
        <p:txBody>
          <a:bodyPr>
            <a:noAutofit/>
          </a:bodyPr>
          <a:lstStyle/>
          <a:p>
            <a:pPr>
              <a:lnSpc>
                <a:spcPct val="170000"/>
              </a:lnSpc>
            </a:pPr>
            <a:r>
              <a:rPr lang="en-IN" sz="1800" b="1" dirty="0">
                <a:solidFill>
                  <a:schemeClr val="tx1"/>
                </a:solidFill>
              </a:rPr>
              <a:t>Total Sales: </a:t>
            </a:r>
            <a:r>
              <a:rPr lang="en-IN" sz="1800" dirty="0">
                <a:solidFill>
                  <a:schemeClr val="tx1"/>
                </a:solidFill>
              </a:rPr>
              <a:t>The overall revenue generated from all items sold.</a:t>
            </a:r>
          </a:p>
          <a:p>
            <a:pPr>
              <a:lnSpc>
                <a:spcPct val="170000"/>
              </a:lnSpc>
            </a:pPr>
            <a:r>
              <a:rPr lang="en-IN" sz="1800" b="1" dirty="0">
                <a:solidFill>
                  <a:schemeClr val="tx1"/>
                </a:solidFill>
              </a:rPr>
              <a:t>Average Sales: </a:t>
            </a:r>
            <a:r>
              <a:rPr lang="en-IN" sz="1800" dirty="0">
                <a:solidFill>
                  <a:schemeClr val="tx1"/>
                </a:solidFill>
              </a:rPr>
              <a:t>The average revenue per sale.</a:t>
            </a:r>
          </a:p>
          <a:p>
            <a:pPr>
              <a:lnSpc>
                <a:spcPct val="170000"/>
              </a:lnSpc>
            </a:pPr>
            <a:r>
              <a:rPr lang="en-IN" sz="1800" b="1" dirty="0">
                <a:solidFill>
                  <a:schemeClr val="tx1"/>
                </a:solidFill>
              </a:rPr>
              <a:t>Number of Items: </a:t>
            </a:r>
            <a:r>
              <a:rPr lang="en-IN" sz="1800" dirty="0">
                <a:solidFill>
                  <a:schemeClr val="tx1"/>
                </a:solidFill>
              </a:rPr>
              <a:t>The total count of different items sold.</a:t>
            </a:r>
          </a:p>
          <a:p>
            <a:pPr>
              <a:lnSpc>
                <a:spcPct val="170000"/>
              </a:lnSpc>
            </a:pPr>
            <a:r>
              <a:rPr lang="en-IN" sz="1800" b="1" dirty="0">
                <a:solidFill>
                  <a:schemeClr val="tx1"/>
                </a:solidFill>
              </a:rPr>
              <a:t>Average Rating: </a:t>
            </a:r>
            <a:r>
              <a:rPr lang="en-IN" sz="1800" dirty="0">
                <a:solidFill>
                  <a:schemeClr val="tx1"/>
                </a:solidFill>
              </a:rPr>
              <a:t>The average customer rating for items sold.</a:t>
            </a:r>
          </a:p>
        </p:txBody>
      </p:sp>
      <p:pic>
        <p:nvPicPr>
          <p:cNvPr id="7" name="Picture 6">
            <a:extLst>
              <a:ext uri="{FF2B5EF4-FFF2-40B4-BE49-F238E27FC236}">
                <a16:creationId xmlns:a16="http://schemas.microsoft.com/office/drawing/2014/main" id="{BFD7359E-C39D-C672-463C-15504DDA8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465" y="0"/>
            <a:ext cx="6420746" cy="1581371"/>
          </a:xfrm>
          <a:prstGeom prst="rect">
            <a:avLst/>
          </a:prstGeom>
        </p:spPr>
      </p:pic>
    </p:spTree>
    <p:extLst>
      <p:ext uri="{BB962C8B-B14F-4D97-AF65-F5344CB8AC3E}">
        <p14:creationId xmlns:p14="http://schemas.microsoft.com/office/powerpoint/2010/main" val="2860489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FAC3-DE8D-FF6E-3B2D-0B02948DE4A7}"/>
              </a:ext>
            </a:extLst>
          </p:cNvPr>
          <p:cNvSpPr>
            <a:spLocks noGrp="1"/>
          </p:cNvSpPr>
          <p:nvPr>
            <p:ph type="title"/>
          </p:nvPr>
        </p:nvSpPr>
        <p:spPr>
          <a:xfrm>
            <a:off x="993893" y="2139264"/>
            <a:ext cx="5974064" cy="650232"/>
          </a:xfrm>
        </p:spPr>
        <p:txBody>
          <a:bodyPr>
            <a:noAutofit/>
          </a:bodyPr>
          <a:lstStyle/>
          <a:p>
            <a:r>
              <a:rPr lang="en-IN" sz="3600" b="1" dirty="0">
                <a:latin typeface="Calibri body"/>
              </a:rPr>
              <a:t>Steps in Project:</a:t>
            </a:r>
          </a:p>
        </p:txBody>
      </p:sp>
      <p:sp>
        <p:nvSpPr>
          <p:cNvPr id="3" name="Text Placeholder 2">
            <a:extLst>
              <a:ext uri="{FF2B5EF4-FFF2-40B4-BE49-F238E27FC236}">
                <a16:creationId xmlns:a16="http://schemas.microsoft.com/office/drawing/2014/main" id="{7E7241DE-CFB2-EF75-26D2-37F576BE1E5C}"/>
              </a:ext>
            </a:extLst>
          </p:cNvPr>
          <p:cNvSpPr>
            <a:spLocks noGrp="1"/>
          </p:cNvSpPr>
          <p:nvPr>
            <p:ph type="body" idx="1"/>
          </p:nvPr>
        </p:nvSpPr>
        <p:spPr>
          <a:xfrm>
            <a:off x="993893" y="2911036"/>
            <a:ext cx="10515600" cy="2639028"/>
          </a:xfrm>
        </p:spPr>
        <p:txBody>
          <a:bodyPr numCol="2">
            <a:noAutofit/>
          </a:bodyPr>
          <a:lstStyle/>
          <a:p>
            <a:pPr marL="342900" indent="-342900">
              <a:lnSpc>
                <a:spcPct val="150000"/>
              </a:lnSpc>
              <a:buFont typeface="Arial" panose="020B0604020202020204" pitchFamily="34" charset="0"/>
              <a:buChar char="•"/>
            </a:pPr>
            <a:r>
              <a:rPr lang="en-IN" sz="2000" dirty="0">
                <a:solidFill>
                  <a:schemeClr val="tx1"/>
                </a:solidFill>
              </a:rPr>
              <a:t>Requirements Gatherings </a:t>
            </a:r>
          </a:p>
          <a:p>
            <a:pPr marL="342900" indent="-342900">
              <a:lnSpc>
                <a:spcPct val="150000"/>
              </a:lnSpc>
              <a:buFont typeface="Arial" panose="020B0604020202020204" pitchFamily="34" charset="0"/>
              <a:buChar char="•"/>
            </a:pPr>
            <a:r>
              <a:rPr lang="en-IN" sz="2000" dirty="0">
                <a:solidFill>
                  <a:schemeClr val="tx1"/>
                </a:solidFill>
              </a:rPr>
              <a:t>Data Walkthrough</a:t>
            </a:r>
          </a:p>
          <a:p>
            <a:pPr marL="342900" indent="-342900">
              <a:lnSpc>
                <a:spcPct val="150000"/>
              </a:lnSpc>
              <a:buFont typeface="Arial" panose="020B0604020202020204" pitchFamily="34" charset="0"/>
              <a:buChar char="•"/>
            </a:pPr>
            <a:r>
              <a:rPr lang="en-IN" sz="2000" dirty="0">
                <a:solidFill>
                  <a:schemeClr val="tx1"/>
                </a:solidFill>
              </a:rPr>
              <a:t>Data Connection</a:t>
            </a:r>
          </a:p>
          <a:p>
            <a:pPr marL="342900" indent="-342900">
              <a:lnSpc>
                <a:spcPct val="150000"/>
              </a:lnSpc>
              <a:buFont typeface="Arial" panose="020B0604020202020204" pitchFamily="34" charset="0"/>
              <a:buChar char="•"/>
            </a:pPr>
            <a:r>
              <a:rPr lang="en-IN" sz="2000" dirty="0">
                <a:solidFill>
                  <a:schemeClr val="tx1"/>
                </a:solidFill>
              </a:rPr>
              <a:t>Data Cleaning / Quality Check</a:t>
            </a:r>
          </a:p>
          <a:p>
            <a:pPr marL="342900" indent="-342900">
              <a:lnSpc>
                <a:spcPct val="150000"/>
              </a:lnSpc>
              <a:buFont typeface="Arial" panose="020B0604020202020204" pitchFamily="34" charset="0"/>
              <a:buChar char="•"/>
            </a:pPr>
            <a:r>
              <a:rPr lang="en-IN" sz="2000" dirty="0">
                <a:solidFill>
                  <a:schemeClr val="tx1"/>
                </a:solidFill>
              </a:rPr>
              <a:t>Data </a:t>
            </a:r>
            <a:r>
              <a:rPr lang="en-IN" sz="2000" dirty="0" err="1">
                <a:solidFill>
                  <a:schemeClr val="tx1"/>
                </a:solidFill>
              </a:rPr>
              <a:t>Modeling</a:t>
            </a:r>
            <a:endParaRPr lang="en-IN" sz="2000" dirty="0">
              <a:solidFill>
                <a:schemeClr val="tx1"/>
              </a:solidFill>
            </a:endParaRPr>
          </a:p>
          <a:p>
            <a:pPr marL="342900" indent="-342900">
              <a:lnSpc>
                <a:spcPct val="150000"/>
              </a:lnSpc>
              <a:buFont typeface="Arial" panose="020B0604020202020204" pitchFamily="34" charset="0"/>
              <a:buChar char="•"/>
            </a:pPr>
            <a:r>
              <a:rPr lang="en-IN" sz="2000" dirty="0">
                <a:solidFill>
                  <a:schemeClr val="tx1"/>
                </a:solidFill>
              </a:rPr>
              <a:t>Data Preprocessing</a:t>
            </a:r>
          </a:p>
          <a:p>
            <a:pPr marL="342900" indent="-342900">
              <a:lnSpc>
                <a:spcPct val="150000"/>
              </a:lnSpc>
              <a:buFont typeface="Arial" panose="020B0604020202020204" pitchFamily="34" charset="0"/>
              <a:buChar char="•"/>
            </a:pPr>
            <a:r>
              <a:rPr lang="en-IN" sz="2000" dirty="0">
                <a:solidFill>
                  <a:schemeClr val="tx1"/>
                </a:solidFill>
              </a:rPr>
              <a:t>DAX Calculations</a:t>
            </a:r>
          </a:p>
          <a:p>
            <a:pPr marL="342900" indent="-342900">
              <a:lnSpc>
                <a:spcPct val="150000"/>
              </a:lnSpc>
              <a:buFont typeface="Arial" panose="020B0604020202020204" pitchFamily="34" charset="0"/>
              <a:buChar char="•"/>
            </a:pPr>
            <a:r>
              <a:rPr lang="en-IN" sz="2000" dirty="0">
                <a:solidFill>
                  <a:schemeClr val="tx1"/>
                </a:solidFill>
              </a:rPr>
              <a:t>Dashboard Lay outing</a:t>
            </a:r>
          </a:p>
          <a:p>
            <a:pPr marL="342900" indent="-342900">
              <a:lnSpc>
                <a:spcPct val="150000"/>
              </a:lnSpc>
              <a:buFont typeface="Arial" panose="020B0604020202020204" pitchFamily="34" charset="0"/>
              <a:buChar char="•"/>
            </a:pPr>
            <a:r>
              <a:rPr lang="en-IN" sz="2000" dirty="0">
                <a:solidFill>
                  <a:schemeClr val="tx1"/>
                </a:solidFill>
              </a:rPr>
              <a:t>Charts Development and Formatting</a:t>
            </a:r>
          </a:p>
          <a:p>
            <a:pPr marL="342900" indent="-342900">
              <a:lnSpc>
                <a:spcPct val="150000"/>
              </a:lnSpc>
              <a:buFont typeface="Arial" panose="020B0604020202020204" pitchFamily="34" charset="0"/>
              <a:buChar char="•"/>
            </a:pPr>
            <a:r>
              <a:rPr lang="en-IN" sz="2000" dirty="0">
                <a:solidFill>
                  <a:schemeClr val="tx1"/>
                </a:solidFill>
              </a:rPr>
              <a:t>Dashboard / Report Development</a:t>
            </a:r>
          </a:p>
          <a:p>
            <a:pPr marL="342900" indent="-342900">
              <a:lnSpc>
                <a:spcPct val="150000"/>
              </a:lnSpc>
              <a:buFont typeface="Arial" panose="020B0604020202020204" pitchFamily="34" charset="0"/>
              <a:buChar char="•"/>
            </a:pPr>
            <a:r>
              <a:rPr lang="en-IN" sz="2000" dirty="0">
                <a:solidFill>
                  <a:schemeClr val="tx1"/>
                </a:solidFill>
              </a:rPr>
              <a:t>Insight Generation</a:t>
            </a:r>
          </a:p>
        </p:txBody>
      </p:sp>
      <p:pic>
        <p:nvPicPr>
          <p:cNvPr id="5" name="Picture 4">
            <a:extLst>
              <a:ext uri="{FF2B5EF4-FFF2-40B4-BE49-F238E27FC236}">
                <a16:creationId xmlns:a16="http://schemas.microsoft.com/office/drawing/2014/main" id="{FF29D310-2AB0-FB5C-E512-7173AE589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091" y="-11575"/>
            <a:ext cx="6420746" cy="1581371"/>
          </a:xfrm>
          <a:prstGeom prst="rect">
            <a:avLst/>
          </a:prstGeom>
        </p:spPr>
      </p:pic>
    </p:spTree>
    <p:extLst>
      <p:ext uri="{BB962C8B-B14F-4D97-AF65-F5344CB8AC3E}">
        <p14:creationId xmlns:p14="http://schemas.microsoft.com/office/powerpoint/2010/main" val="549124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2C80F5-2B8B-A67D-CCBD-BA6F2465B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8750" y="0"/>
            <a:ext cx="6420746" cy="1581371"/>
          </a:xfrm>
          <a:prstGeom prst="rect">
            <a:avLst/>
          </a:prstGeom>
        </p:spPr>
      </p:pic>
      <p:sp>
        <p:nvSpPr>
          <p:cNvPr id="2" name="Title 1">
            <a:extLst>
              <a:ext uri="{FF2B5EF4-FFF2-40B4-BE49-F238E27FC236}">
                <a16:creationId xmlns:a16="http://schemas.microsoft.com/office/drawing/2014/main" id="{6E544BCE-7C82-5E4A-59FF-834B684A09E5}"/>
              </a:ext>
            </a:extLst>
          </p:cNvPr>
          <p:cNvSpPr>
            <a:spLocks noGrp="1"/>
          </p:cNvSpPr>
          <p:nvPr>
            <p:ph type="title"/>
          </p:nvPr>
        </p:nvSpPr>
        <p:spPr>
          <a:xfrm>
            <a:off x="989664" y="1421801"/>
            <a:ext cx="4359085" cy="591612"/>
          </a:xfrm>
        </p:spPr>
        <p:txBody>
          <a:bodyPr>
            <a:normAutofit fontScale="90000"/>
          </a:bodyPr>
          <a:lstStyle/>
          <a:p>
            <a:r>
              <a:rPr lang="en-IN" sz="3600" b="1" dirty="0">
                <a:latin typeface="Calibri body"/>
              </a:rPr>
              <a:t>Business requirements</a:t>
            </a:r>
          </a:p>
        </p:txBody>
      </p:sp>
      <p:sp>
        <p:nvSpPr>
          <p:cNvPr id="5" name="Text Placeholder 4">
            <a:extLst>
              <a:ext uri="{FF2B5EF4-FFF2-40B4-BE49-F238E27FC236}">
                <a16:creationId xmlns:a16="http://schemas.microsoft.com/office/drawing/2014/main" id="{CDA12112-199B-7958-BEB7-6A072F403A91}"/>
              </a:ext>
            </a:extLst>
          </p:cNvPr>
          <p:cNvSpPr>
            <a:spLocks noGrp="1"/>
          </p:cNvSpPr>
          <p:nvPr>
            <p:ph type="body" idx="1"/>
          </p:nvPr>
        </p:nvSpPr>
        <p:spPr>
          <a:xfrm>
            <a:off x="591863" y="1963134"/>
            <a:ext cx="11354060" cy="4680823"/>
          </a:xfrm>
        </p:spPr>
        <p:txBody>
          <a:bodyPr>
            <a:normAutofit fontScale="70000" lnSpcReduction="20000"/>
          </a:bodyPr>
          <a:lstStyle/>
          <a:p>
            <a:pPr lvl="1">
              <a:lnSpc>
                <a:spcPct val="170000"/>
              </a:lnSpc>
            </a:pPr>
            <a:r>
              <a:rPr lang="en-US" sz="2400" dirty="0">
                <a:solidFill>
                  <a:schemeClr val="tx1">
                    <a:lumMod val="95000"/>
                    <a:lumOff val="5000"/>
                  </a:schemeClr>
                </a:solidFill>
              </a:rPr>
              <a:t>1) Total Sales by Fat Content:</a:t>
            </a:r>
          </a:p>
          <a:p>
            <a:pPr lvl="1">
              <a:lnSpc>
                <a:spcPct val="170000"/>
              </a:lnSpc>
            </a:pPr>
            <a:r>
              <a:rPr lang="en-US" sz="1800" dirty="0">
                <a:solidFill>
                  <a:schemeClr val="tx1">
                    <a:lumMod val="95000"/>
                    <a:lumOff val="5000"/>
                  </a:schemeClr>
                </a:solidFill>
              </a:rPr>
              <a:t>objective: Analyze the impact of fat content on total sales.</a:t>
            </a:r>
          </a:p>
          <a:p>
            <a:pPr lvl="1">
              <a:lnSpc>
                <a:spcPct val="170000"/>
              </a:lnSpc>
            </a:pPr>
            <a:r>
              <a:rPr lang="en-US" sz="1800" dirty="0">
                <a:solidFill>
                  <a:schemeClr val="tx1">
                    <a:lumMod val="95000"/>
                    <a:lumOff val="5000"/>
                  </a:schemeClr>
                </a:solidFill>
              </a:rPr>
              <a:t>Additional KPI Metrics: Assess how other KPI’s(Average Sales, Number of Items, Average rating) vary with fat content.</a:t>
            </a:r>
          </a:p>
          <a:p>
            <a:pPr lvl="1">
              <a:lnSpc>
                <a:spcPct val="170000"/>
              </a:lnSpc>
            </a:pPr>
            <a:r>
              <a:rPr lang="en-US" sz="1800" dirty="0">
                <a:solidFill>
                  <a:schemeClr val="tx1">
                    <a:lumMod val="95000"/>
                    <a:lumOff val="5000"/>
                  </a:schemeClr>
                </a:solidFill>
              </a:rPr>
              <a:t>Chart Type: Donut Chart</a:t>
            </a:r>
          </a:p>
          <a:p>
            <a:pPr lvl="1">
              <a:lnSpc>
                <a:spcPct val="170000"/>
              </a:lnSpc>
            </a:pPr>
            <a:r>
              <a:rPr lang="en-US" sz="2400" dirty="0">
                <a:solidFill>
                  <a:schemeClr val="tx1">
                    <a:lumMod val="95000"/>
                    <a:lumOff val="5000"/>
                  </a:schemeClr>
                </a:solidFill>
              </a:rPr>
              <a:t>2) Total Sales by Item Type:</a:t>
            </a:r>
          </a:p>
          <a:p>
            <a:pPr lvl="1">
              <a:lnSpc>
                <a:spcPct val="170000"/>
              </a:lnSpc>
            </a:pPr>
            <a:r>
              <a:rPr lang="en-US" sz="1800" dirty="0">
                <a:solidFill>
                  <a:schemeClr val="tx1">
                    <a:lumMod val="95000"/>
                    <a:lumOff val="5000"/>
                  </a:schemeClr>
                </a:solidFill>
              </a:rPr>
              <a:t>Objective: Identify the performance different items type in total sales.</a:t>
            </a:r>
          </a:p>
          <a:p>
            <a:pPr lvl="1">
              <a:lnSpc>
                <a:spcPct val="170000"/>
              </a:lnSpc>
            </a:pPr>
            <a:r>
              <a:rPr lang="en-US" sz="1800" dirty="0">
                <a:solidFill>
                  <a:schemeClr val="tx1">
                    <a:lumMod val="95000"/>
                    <a:lumOff val="5000"/>
                  </a:schemeClr>
                </a:solidFill>
              </a:rPr>
              <a:t>Additional KPI Metrics: Assess how other KPI’s(Average Sales, Number of Items, Average Rating) vary with fat content</a:t>
            </a:r>
          </a:p>
          <a:p>
            <a:pPr lvl="1">
              <a:lnSpc>
                <a:spcPct val="170000"/>
              </a:lnSpc>
            </a:pPr>
            <a:r>
              <a:rPr lang="en-US" sz="1800" dirty="0">
                <a:solidFill>
                  <a:schemeClr val="tx1">
                    <a:lumMod val="95000"/>
                    <a:lumOff val="5000"/>
                  </a:schemeClr>
                </a:solidFill>
              </a:rPr>
              <a:t>Chart Type: Bar Chart</a:t>
            </a:r>
          </a:p>
          <a:p>
            <a:pPr lvl="1">
              <a:lnSpc>
                <a:spcPct val="170000"/>
              </a:lnSpc>
            </a:pPr>
            <a:r>
              <a:rPr lang="en-US" sz="2400" dirty="0">
                <a:solidFill>
                  <a:schemeClr val="tx1">
                    <a:lumMod val="95000"/>
                    <a:lumOff val="5000"/>
                  </a:schemeClr>
                </a:solidFill>
              </a:rPr>
              <a:t>3) Fat Content by Outlet for Total Sales:</a:t>
            </a:r>
          </a:p>
          <a:p>
            <a:pPr lvl="1">
              <a:lnSpc>
                <a:spcPct val="170000"/>
              </a:lnSpc>
            </a:pPr>
            <a:r>
              <a:rPr lang="en-US" sz="1800" dirty="0">
                <a:solidFill>
                  <a:schemeClr val="tx1">
                    <a:lumMod val="95000"/>
                    <a:lumOff val="5000"/>
                  </a:schemeClr>
                </a:solidFill>
              </a:rPr>
              <a:t>Objective: Compare total sales across different outlets segmented by fat content</a:t>
            </a:r>
          </a:p>
          <a:p>
            <a:pPr lvl="1">
              <a:lnSpc>
                <a:spcPct val="170000"/>
              </a:lnSpc>
            </a:pPr>
            <a:r>
              <a:rPr lang="en-US" sz="1800" dirty="0">
                <a:solidFill>
                  <a:schemeClr val="tx1">
                    <a:lumMod val="95000"/>
                    <a:lumOff val="5000"/>
                  </a:schemeClr>
                </a:solidFill>
              </a:rPr>
              <a:t>Additional KPI Metrics: Assess how other KPI’s(Average Sales, Number of Items, Average Rating) vary with fat content</a:t>
            </a:r>
          </a:p>
          <a:p>
            <a:pPr lvl="1">
              <a:lnSpc>
                <a:spcPct val="170000"/>
              </a:lnSpc>
            </a:pPr>
            <a:r>
              <a:rPr lang="en-US" sz="1800" dirty="0">
                <a:solidFill>
                  <a:schemeClr val="tx1">
                    <a:lumMod val="95000"/>
                    <a:lumOff val="5000"/>
                  </a:schemeClr>
                </a:solidFill>
              </a:rPr>
              <a:t>Chart Type: Column Chart</a:t>
            </a:r>
          </a:p>
          <a:p>
            <a:pPr lvl="1">
              <a:lnSpc>
                <a:spcPct val="170000"/>
              </a:lnSpc>
            </a:pPr>
            <a:endParaRPr lang="en-US" sz="1800" dirty="0"/>
          </a:p>
          <a:p>
            <a:pPr lvl="1">
              <a:lnSpc>
                <a:spcPct val="170000"/>
              </a:lnSpc>
            </a:pPr>
            <a:endParaRPr lang="en-US" sz="1800" dirty="0"/>
          </a:p>
          <a:p>
            <a:pPr lvl="1"/>
            <a:endParaRPr lang="en-US" sz="1800" dirty="0"/>
          </a:p>
        </p:txBody>
      </p:sp>
    </p:spTree>
    <p:extLst>
      <p:ext uri="{BB962C8B-B14F-4D97-AF65-F5344CB8AC3E}">
        <p14:creationId xmlns:p14="http://schemas.microsoft.com/office/powerpoint/2010/main" val="346180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85E1BF-6734-7F31-CDDC-003BAE158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5135" y="0"/>
            <a:ext cx="6420746" cy="1581371"/>
          </a:xfrm>
          <a:prstGeom prst="rect">
            <a:avLst/>
          </a:prstGeom>
        </p:spPr>
      </p:pic>
      <p:sp>
        <p:nvSpPr>
          <p:cNvPr id="2" name="Title 1">
            <a:extLst>
              <a:ext uri="{FF2B5EF4-FFF2-40B4-BE49-F238E27FC236}">
                <a16:creationId xmlns:a16="http://schemas.microsoft.com/office/drawing/2014/main" id="{6646F48E-C77B-36C1-7615-3FE492B915E0}"/>
              </a:ext>
            </a:extLst>
          </p:cNvPr>
          <p:cNvSpPr>
            <a:spLocks noGrp="1"/>
          </p:cNvSpPr>
          <p:nvPr>
            <p:ph type="title"/>
          </p:nvPr>
        </p:nvSpPr>
        <p:spPr>
          <a:xfrm>
            <a:off x="960187" y="1380091"/>
            <a:ext cx="4330085" cy="649236"/>
          </a:xfrm>
        </p:spPr>
        <p:txBody>
          <a:bodyPr>
            <a:normAutofit fontScale="90000"/>
          </a:bodyPr>
          <a:lstStyle/>
          <a:p>
            <a:r>
              <a:rPr lang="en-IN" sz="3600" b="1" dirty="0">
                <a:latin typeface="Calibri body"/>
              </a:rPr>
              <a:t>Business requirements</a:t>
            </a:r>
          </a:p>
        </p:txBody>
      </p:sp>
      <p:sp>
        <p:nvSpPr>
          <p:cNvPr id="3" name="Text Placeholder 2">
            <a:extLst>
              <a:ext uri="{FF2B5EF4-FFF2-40B4-BE49-F238E27FC236}">
                <a16:creationId xmlns:a16="http://schemas.microsoft.com/office/drawing/2014/main" id="{3E41D32D-FE19-1194-5995-F915EF491624}"/>
              </a:ext>
            </a:extLst>
          </p:cNvPr>
          <p:cNvSpPr>
            <a:spLocks noGrp="1"/>
          </p:cNvSpPr>
          <p:nvPr>
            <p:ph type="body" idx="1"/>
          </p:nvPr>
        </p:nvSpPr>
        <p:spPr>
          <a:xfrm>
            <a:off x="960187" y="2029327"/>
            <a:ext cx="11231813" cy="4828673"/>
          </a:xfrm>
        </p:spPr>
        <p:txBody>
          <a:bodyPr>
            <a:normAutofit fontScale="85000" lnSpcReduction="20000"/>
          </a:bodyPr>
          <a:lstStyle/>
          <a:p>
            <a:pPr>
              <a:lnSpc>
                <a:spcPct val="150000"/>
              </a:lnSpc>
            </a:pPr>
            <a:r>
              <a:rPr lang="en-IN" sz="1900" dirty="0">
                <a:solidFill>
                  <a:schemeClr val="tx1">
                    <a:lumMod val="95000"/>
                    <a:lumOff val="5000"/>
                  </a:schemeClr>
                </a:solidFill>
              </a:rPr>
              <a:t>4) Total Sales by Outlet Establishment:</a:t>
            </a:r>
          </a:p>
          <a:p>
            <a:pPr>
              <a:lnSpc>
                <a:spcPct val="150000"/>
              </a:lnSpc>
            </a:pPr>
            <a:r>
              <a:rPr lang="en-IN" sz="1400" dirty="0">
                <a:solidFill>
                  <a:schemeClr val="tx1">
                    <a:lumMod val="95000"/>
                    <a:lumOff val="5000"/>
                  </a:schemeClr>
                </a:solidFill>
              </a:rPr>
              <a:t>Objective: Evaluate how the age or type of outlet establishment influence total sales.</a:t>
            </a:r>
          </a:p>
          <a:p>
            <a:pPr>
              <a:lnSpc>
                <a:spcPct val="150000"/>
              </a:lnSpc>
            </a:pPr>
            <a:r>
              <a:rPr lang="en-IN" sz="1400" dirty="0">
                <a:solidFill>
                  <a:schemeClr val="tx1">
                    <a:lumMod val="95000"/>
                    <a:lumOff val="5000"/>
                  </a:schemeClr>
                </a:solidFill>
              </a:rPr>
              <a:t>Chart Type: Line Chart.</a:t>
            </a:r>
          </a:p>
          <a:p>
            <a:pPr>
              <a:lnSpc>
                <a:spcPct val="150000"/>
              </a:lnSpc>
            </a:pPr>
            <a:r>
              <a:rPr lang="en-IN" sz="1900" dirty="0">
                <a:solidFill>
                  <a:schemeClr val="tx1">
                    <a:lumMod val="95000"/>
                    <a:lumOff val="5000"/>
                  </a:schemeClr>
                </a:solidFill>
              </a:rPr>
              <a:t>5) Sales by Outlet Size:</a:t>
            </a:r>
          </a:p>
          <a:p>
            <a:pPr>
              <a:lnSpc>
                <a:spcPct val="150000"/>
              </a:lnSpc>
            </a:pPr>
            <a:r>
              <a:rPr lang="en-IN" sz="1400" dirty="0">
                <a:solidFill>
                  <a:schemeClr val="tx1">
                    <a:lumMod val="95000"/>
                    <a:lumOff val="5000"/>
                  </a:schemeClr>
                </a:solidFill>
              </a:rPr>
              <a:t>Objective: </a:t>
            </a:r>
            <a:r>
              <a:rPr lang="en-IN" sz="1400" dirty="0" err="1">
                <a:solidFill>
                  <a:schemeClr val="tx1">
                    <a:lumMod val="95000"/>
                    <a:lumOff val="5000"/>
                  </a:schemeClr>
                </a:solidFill>
              </a:rPr>
              <a:t>Analyze</a:t>
            </a:r>
            <a:r>
              <a:rPr lang="en-IN" sz="1400" dirty="0">
                <a:solidFill>
                  <a:schemeClr val="tx1">
                    <a:lumMod val="95000"/>
                    <a:lumOff val="5000"/>
                  </a:schemeClr>
                </a:solidFill>
              </a:rPr>
              <a:t> the correlation between outlet size and total sales.</a:t>
            </a:r>
          </a:p>
          <a:p>
            <a:pPr>
              <a:lnSpc>
                <a:spcPct val="150000"/>
              </a:lnSpc>
            </a:pPr>
            <a:r>
              <a:rPr lang="en-IN" sz="1400" dirty="0">
                <a:solidFill>
                  <a:schemeClr val="tx1">
                    <a:lumMod val="95000"/>
                    <a:lumOff val="5000"/>
                  </a:schemeClr>
                </a:solidFill>
              </a:rPr>
              <a:t>Chart Type: Donut / Pie Chart</a:t>
            </a:r>
          </a:p>
          <a:p>
            <a:pPr>
              <a:lnSpc>
                <a:spcPct val="150000"/>
              </a:lnSpc>
            </a:pPr>
            <a:r>
              <a:rPr lang="en-IN" sz="1900" dirty="0">
                <a:solidFill>
                  <a:schemeClr val="tx1">
                    <a:lumMod val="95000"/>
                    <a:lumOff val="5000"/>
                  </a:schemeClr>
                </a:solidFill>
              </a:rPr>
              <a:t>6) Sales by Outlet Location:</a:t>
            </a:r>
          </a:p>
          <a:p>
            <a:pPr>
              <a:lnSpc>
                <a:spcPct val="150000"/>
              </a:lnSpc>
            </a:pPr>
            <a:r>
              <a:rPr lang="en-IN" sz="1400" dirty="0">
                <a:solidFill>
                  <a:schemeClr val="tx1">
                    <a:lumMod val="95000"/>
                    <a:lumOff val="5000"/>
                  </a:schemeClr>
                </a:solidFill>
              </a:rPr>
              <a:t>Objective: Assess the geographic distribution of sales across different location</a:t>
            </a:r>
          </a:p>
          <a:p>
            <a:pPr>
              <a:lnSpc>
                <a:spcPct val="150000"/>
              </a:lnSpc>
            </a:pPr>
            <a:r>
              <a:rPr lang="en-IN" sz="1400" dirty="0">
                <a:solidFill>
                  <a:schemeClr val="tx1">
                    <a:lumMod val="95000"/>
                    <a:lumOff val="5000"/>
                  </a:schemeClr>
                </a:solidFill>
              </a:rPr>
              <a:t>Chart Type: Funnel Map.</a:t>
            </a:r>
          </a:p>
          <a:p>
            <a:pPr>
              <a:lnSpc>
                <a:spcPct val="150000"/>
              </a:lnSpc>
            </a:pPr>
            <a:r>
              <a:rPr lang="en-IN" sz="1900" dirty="0">
                <a:solidFill>
                  <a:schemeClr val="tx1">
                    <a:lumMod val="95000"/>
                    <a:lumOff val="5000"/>
                  </a:schemeClr>
                </a:solidFill>
              </a:rPr>
              <a:t>7) All metrics by Outlet Type:</a:t>
            </a:r>
          </a:p>
          <a:p>
            <a:pPr>
              <a:lnSpc>
                <a:spcPct val="150000"/>
              </a:lnSpc>
            </a:pPr>
            <a:r>
              <a:rPr lang="en-IN" sz="1400" dirty="0">
                <a:solidFill>
                  <a:schemeClr val="tx1">
                    <a:lumMod val="95000"/>
                    <a:lumOff val="5000"/>
                  </a:schemeClr>
                </a:solidFill>
              </a:rPr>
              <a:t>Objective: Provide a </a:t>
            </a:r>
            <a:r>
              <a:rPr lang="en-IN" sz="1400" dirty="0" err="1">
                <a:solidFill>
                  <a:schemeClr val="tx1">
                    <a:lumMod val="95000"/>
                    <a:lumOff val="5000"/>
                  </a:schemeClr>
                </a:solidFill>
              </a:rPr>
              <a:t>comphrensive</a:t>
            </a:r>
            <a:r>
              <a:rPr lang="en-IN" sz="1400" dirty="0">
                <a:solidFill>
                  <a:schemeClr val="tx1">
                    <a:lumMod val="95000"/>
                    <a:lumOff val="5000"/>
                  </a:schemeClr>
                </a:solidFill>
              </a:rPr>
              <a:t> view of all key metrics (Total Sales, Average sales, Number of Items, Average Rating)</a:t>
            </a:r>
          </a:p>
          <a:p>
            <a:pPr>
              <a:lnSpc>
                <a:spcPct val="150000"/>
              </a:lnSpc>
            </a:pPr>
            <a:r>
              <a:rPr lang="en-IN" sz="1400" dirty="0">
                <a:solidFill>
                  <a:schemeClr val="tx1">
                    <a:lumMod val="95000"/>
                    <a:lumOff val="5000"/>
                  </a:schemeClr>
                </a:solidFill>
              </a:rPr>
              <a:t>Chart Type: Matrix Card</a:t>
            </a:r>
          </a:p>
        </p:txBody>
      </p:sp>
    </p:spTree>
    <p:extLst>
      <p:ext uri="{BB962C8B-B14F-4D97-AF65-F5344CB8AC3E}">
        <p14:creationId xmlns:p14="http://schemas.microsoft.com/office/powerpoint/2010/main" val="4085215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B849CB-3A43-B2DC-A49C-5AE7A8308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76" y="1227448"/>
            <a:ext cx="9665914" cy="5391466"/>
          </a:xfrm>
          <a:prstGeom prst="rect">
            <a:avLst/>
          </a:prstGeom>
        </p:spPr>
      </p:pic>
      <p:sp>
        <p:nvSpPr>
          <p:cNvPr id="4" name="TextBox 3">
            <a:extLst>
              <a:ext uri="{FF2B5EF4-FFF2-40B4-BE49-F238E27FC236}">
                <a16:creationId xmlns:a16="http://schemas.microsoft.com/office/drawing/2014/main" id="{1205B985-E157-A8DE-D8EE-BB4742BE5D63}"/>
              </a:ext>
            </a:extLst>
          </p:cNvPr>
          <p:cNvSpPr txBox="1"/>
          <p:nvPr/>
        </p:nvSpPr>
        <p:spPr>
          <a:xfrm>
            <a:off x="1086376" y="461160"/>
            <a:ext cx="2997167" cy="646331"/>
          </a:xfrm>
          <a:prstGeom prst="rect">
            <a:avLst/>
          </a:prstGeom>
          <a:noFill/>
        </p:spPr>
        <p:txBody>
          <a:bodyPr wrap="none" rtlCol="0">
            <a:spAutoFit/>
          </a:bodyPr>
          <a:lstStyle/>
          <a:p>
            <a:r>
              <a:rPr lang="en-IN" sz="3600" b="1" dirty="0"/>
              <a:t>Project Outlet:</a:t>
            </a:r>
          </a:p>
        </p:txBody>
      </p:sp>
    </p:spTree>
    <p:extLst>
      <p:ext uri="{BB962C8B-B14F-4D97-AF65-F5344CB8AC3E}">
        <p14:creationId xmlns:p14="http://schemas.microsoft.com/office/powerpoint/2010/main" val="2838282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1996D2-CC7D-B0A7-6D2B-D53840419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520" y="0"/>
            <a:ext cx="6420746" cy="1581371"/>
          </a:xfrm>
          <a:prstGeom prst="rect">
            <a:avLst/>
          </a:prstGeom>
        </p:spPr>
      </p:pic>
      <p:sp>
        <p:nvSpPr>
          <p:cNvPr id="4" name="TextBox 3">
            <a:extLst>
              <a:ext uri="{FF2B5EF4-FFF2-40B4-BE49-F238E27FC236}">
                <a16:creationId xmlns:a16="http://schemas.microsoft.com/office/drawing/2014/main" id="{D28C241A-B300-85B7-B617-453332CCD683}"/>
              </a:ext>
            </a:extLst>
          </p:cNvPr>
          <p:cNvSpPr txBox="1"/>
          <p:nvPr/>
        </p:nvSpPr>
        <p:spPr>
          <a:xfrm>
            <a:off x="685232" y="2281532"/>
            <a:ext cx="2403222" cy="646331"/>
          </a:xfrm>
          <a:prstGeom prst="rect">
            <a:avLst/>
          </a:prstGeom>
          <a:noFill/>
        </p:spPr>
        <p:txBody>
          <a:bodyPr wrap="none" rtlCol="0">
            <a:spAutoFit/>
          </a:bodyPr>
          <a:lstStyle/>
          <a:p>
            <a:r>
              <a:rPr lang="en-IN" sz="3600" b="1" dirty="0"/>
              <a:t>Conclusion:</a:t>
            </a:r>
          </a:p>
        </p:txBody>
      </p:sp>
      <p:sp>
        <p:nvSpPr>
          <p:cNvPr id="5" name="TextBox 4">
            <a:extLst>
              <a:ext uri="{FF2B5EF4-FFF2-40B4-BE49-F238E27FC236}">
                <a16:creationId xmlns:a16="http://schemas.microsoft.com/office/drawing/2014/main" id="{2831DACE-6641-DB31-403C-5482438FAF09}"/>
              </a:ext>
            </a:extLst>
          </p:cNvPr>
          <p:cNvSpPr txBox="1"/>
          <p:nvPr/>
        </p:nvSpPr>
        <p:spPr>
          <a:xfrm>
            <a:off x="685232" y="2927863"/>
            <a:ext cx="10821536" cy="2639441"/>
          </a:xfrm>
          <a:prstGeom prst="rect">
            <a:avLst/>
          </a:prstGeom>
          <a:noFill/>
        </p:spPr>
        <p:txBody>
          <a:bodyPr wrap="square" rtlCol="0">
            <a:spAutoFit/>
          </a:bodyPr>
          <a:lstStyle/>
          <a:p>
            <a:pPr algn="just">
              <a:lnSpc>
                <a:spcPct val="150000"/>
              </a:lnSpc>
            </a:pPr>
            <a:r>
              <a:rPr lang="en-US" sz="1600" dirty="0"/>
              <a:t>The data analysis project on grocery sales performance, customer satisfaction, and inventory distribution provided valuable insights that could support strategic decision-making and operational improvements. Key findings include identifying high-performing products, understanding customer satisfaction drivers, and pinpointing inventory management inefficiencies. By leveraging Power BI to visualize these trends, the project revealed actionable insights, such as optimizing stock levels for popular items, addressing customer concerns to improve satisfaction, and reallocating resources to align with demand patterns. These insights equip the business to make informed decisions that enhance sales, streamline inventory management, and improve overall customer satisfaction.</a:t>
            </a:r>
            <a:endParaRPr lang="en-IN" sz="1600" dirty="0"/>
          </a:p>
        </p:txBody>
      </p:sp>
    </p:spTree>
    <p:extLst>
      <p:ext uri="{BB962C8B-B14F-4D97-AF65-F5344CB8AC3E}">
        <p14:creationId xmlns:p14="http://schemas.microsoft.com/office/powerpoint/2010/main" val="3266871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461</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body</vt:lpstr>
      <vt:lpstr>Calibri Light</vt:lpstr>
      <vt:lpstr>Office Theme</vt:lpstr>
      <vt:lpstr>PowerPoint Presentation</vt:lpstr>
      <vt:lpstr>KPI’s Requirements :</vt:lpstr>
      <vt:lpstr>Steps in Project:</vt:lpstr>
      <vt:lpstr>Business requirements</vt:lpstr>
      <vt:lpstr>Business requirements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DEEPAK S</dc:creator>
  <cp:lastModifiedBy>DEEPAK S</cp:lastModifiedBy>
  <cp:revision>1</cp:revision>
  <dcterms:created xsi:type="dcterms:W3CDTF">2024-11-10T05:51:57Z</dcterms:created>
  <dcterms:modified xsi:type="dcterms:W3CDTF">2024-11-11T13:04:08Z</dcterms:modified>
</cp:coreProperties>
</file>