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7923A-A55D-42B2-9E0B-43F8F6F3631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08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7923A-A55D-42B2-9E0B-43F8F6F3631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12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Team Name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Team Alpha | Third year | Lovely Professional University 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564933-A884-4398-7048-8D29B313B8E5}"/>
              </a:ext>
            </a:extLst>
          </p:cNvPr>
          <p:cNvSpPr txBox="1"/>
          <p:nvPr/>
        </p:nvSpPr>
        <p:spPr>
          <a:xfrm>
            <a:off x="478080" y="2557966"/>
            <a:ext cx="1015815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Accurate query interpretation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through structured parsing of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Efficient document retrieval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with relevant results ranked appropriately.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using HTML, CSS, and JavaScript for smooth interaction.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C++ backend 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fast and reliable data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to handle large document sets without performance degradation.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Cross-platform accessibility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so users can run it in standard browsers without extra dependencies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F64BFC-765C-D2D5-6BF0-0CBB18AB1804}"/>
              </a:ext>
            </a:extLst>
          </p:cNvPr>
          <p:cNvSpPr txBox="1"/>
          <p:nvPr/>
        </p:nvSpPr>
        <p:spPr>
          <a:xfrm>
            <a:off x="548640" y="2479977"/>
            <a:ext cx="1136349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In summary, this solution seamlessly combines </a:t>
            </a:r>
            <a:r>
              <a:rPr lang="en-US" sz="2000" b="1" dirty="0">
                <a:solidFill>
                  <a:schemeClr val="bg1"/>
                </a:solidFill>
              </a:rPr>
              <a:t>C++ for fast backend processing</a:t>
            </a:r>
            <a:r>
              <a:rPr lang="en-US" sz="2000" dirty="0">
                <a:solidFill>
                  <a:schemeClr val="bg1"/>
                </a:solidFill>
              </a:rPr>
              <a:t> with a </a:t>
            </a:r>
            <a:r>
              <a:rPr lang="en-US" sz="2000" b="1" dirty="0">
                <a:solidFill>
                  <a:schemeClr val="bg1"/>
                </a:solidFill>
              </a:rPr>
              <a:t>modern, interactive HTML/CSS/JavaScript frontend</a:t>
            </a:r>
            <a:r>
              <a:rPr lang="en-US" sz="2000" dirty="0">
                <a:solidFill>
                  <a:schemeClr val="bg1"/>
                </a:solidFill>
              </a:rPr>
              <a:t>, delivering an efficient system for parsing queries and retrieving relevant information from large unstructured documents.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It ensures </a:t>
            </a:r>
            <a:r>
              <a:rPr lang="en-US" sz="2000" b="1" dirty="0">
                <a:solidFill>
                  <a:schemeClr val="bg1"/>
                </a:solidFill>
              </a:rPr>
              <a:t>accuracy, speed, and user-friendliness</a:t>
            </a:r>
            <a:r>
              <a:rPr lang="en-US" sz="2000" dirty="0">
                <a:solidFill>
                  <a:schemeClr val="bg1"/>
                </a:solidFill>
              </a:rPr>
              <a:t>, while being scalable for future needs. With its modular design and strong tech stack, the system is adaptable for enhancements, making it a </a:t>
            </a:r>
            <a:r>
              <a:rPr lang="en-US" sz="2000" b="1" dirty="0">
                <a:solidFill>
                  <a:schemeClr val="bg1"/>
                </a:solidFill>
              </a:rPr>
              <a:t>robust and future-ready document intelligence platform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8568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b="1" dirty="0">
              <a:solidFill>
                <a:srgbClr val="00FFFF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9144000" cy="2075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Tourist Trip Management System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Complete 24 hours Hackathon like </a:t>
            </a:r>
            <a:r>
              <a:rPr lang="en-IN" sz="2400" dirty="0" err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devtown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 and Coding Wise 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Certification by adobe , google, IBM, amazon and so on by Completion competitive exam and courses.</a:t>
            </a:r>
          </a:p>
          <a:p>
            <a:pPr marL="0" indent="0">
              <a:lnSpc>
                <a:spcPct val="100000"/>
              </a:lnSpc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0" y="8313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LLM Document Processing System</a:t>
            </a:r>
            <a:endParaRPr lang="en-IN" sz="3600" b="1" dirty="0">
              <a:solidFill>
                <a:schemeClr val="accent1">
                  <a:lumMod val="60000"/>
                  <a:lumOff val="40000"/>
                </a:schemeClr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1041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000" dirty="0">
                <a:solidFill>
                  <a:schemeClr val="bg1"/>
                </a:solidFill>
              </a:rPr>
              <a:t>Our solution is an </a:t>
            </a:r>
            <a:r>
              <a:rPr lang="en-US" sz="2000" b="1" dirty="0">
                <a:solidFill>
                  <a:schemeClr val="bg1"/>
                </a:solidFill>
              </a:rPr>
              <a:t>interactive and visually appealing LLM-powered Document Processing System</a:t>
            </a:r>
            <a:r>
              <a:rPr lang="en-US" sz="2000" dirty="0">
                <a:solidFill>
                  <a:schemeClr val="bg1"/>
                </a:solidFill>
              </a:rPr>
              <a:t> that allows users to input natural language queries, such as insurance or policy-related cases, and instantly receive clear, structured results. The </a:t>
            </a:r>
            <a:r>
              <a:rPr lang="en-US" sz="2000" b="1" dirty="0">
                <a:solidFill>
                  <a:schemeClr val="bg1"/>
                </a:solidFill>
              </a:rPr>
              <a:t>frontend</a:t>
            </a:r>
            <a:r>
              <a:rPr lang="en-US" sz="2000" dirty="0">
                <a:solidFill>
                  <a:schemeClr val="bg1"/>
                </a:solidFill>
              </a:rPr>
              <a:t>, built with HTML, CSS, and JavaScript, offers a stylish, user-friendly interface with smooth animations and well-organized output. The </a:t>
            </a:r>
            <a:r>
              <a:rPr lang="en-US" sz="2000" b="1" dirty="0">
                <a:solidFill>
                  <a:schemeClr val="bg1"/>
                </a:solidFill>
              </a:rPr>
              <a:t>backend</a:t>
            </a:r>
            <a:r>
              <a:rPr lang="en-US" sz="2000" dirty="0">
                <a:solidFill>
                  <a:schemeClr val="bg1"/>
                </a:solidFill>
              </a:rPr>
              <a:t>, implemented in C++, intelligently parses the query, extracts key details, and matches them to relevant clauses in stored documents using semantic search logic.</a:t>
            </a:r>
          </a:p>
          <a:p>
            <a:pPr>
              <a:lnSpc>
                <a:spcPct val="100000"/>
              </a:lnSpc>
            </a:pPr>
            <a:r>
              <a:rPr lang="en-IN" sz="2000" dirty="0">
                <a:solidFill>
                  <a:schemeClr val="accent1">
                    <a:lumMod val="40000"/>
                    <a:lumOff val="60000"/>
                  </a:schemeClr>
                </a:solidFill>
                <a:latin typeface="Rubik" pitchFamily="2" charset="-79"/>
                <a:cs typeface="Rubik" pitchFamily="2" charset="-79"/>
              </a:rPr>
              <a:t>Process Flow </a:t>
            </a:r>
            <a:r>
              <a:rPr lang="en-IN" sz="20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: </a:t>
            </a:r>
            <a:r>
              <a:rPr lang="en-US" sz="1800" b="1" dirty="0">
                <a:solidFill>
                  <a:schemeClr val="bg1"/>
                </a:solidFill>
              </a:rPr>
              <a:t>User Query Input</a:t>
            </a:r>
            <a:r>
              <a:rPr lang="en-US" sz="1800" dirty="0">
                <a:solidFill>
                  <a:schemeClr val="bg1"/>
                </a:solidFill>
              </a:rPr>
              <a:t> – The user opens the web interface and types a natural language query (e.g., </a:t>
            </a:r>
            <a:r>
              <a:rPr lang="en-US" sz="1800" i="1" dirty="0">
                <a:solidFill>
                  <a:schemeClr val="bg1"/>
                </a:solidFill>
              </a:rPr>
              <a:t>“46-year-old male, knee surgery in Pune, 3-month-old insurance policy”</a:t>
            </a:r>
            <a:r>
              <a:rPr lang="en-US" sz="1800" dirty="0">
                <a:solidFill>
                  <a:schemeClr val="bg1"/>
                </a:solidFill>
              </a:rPr>
              <a:t>) into the search box.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solidFill>
                  <a:schemeClr val="bg1"/>
                </a:solidFill>
              </a:rPr>
              <a:t>Document Search</a:t>
            </a:r>
            <a:r>
              <a:rPr lang="en-US" sz="1800" dirty="0">
                <a:solidFill>
                  <a:schemeClr val="bg1"/>
                </a:solidFill>
              </a:rPr>
              <a:t> – Using preloaded policy or contract documents, the backend applies semantic search and keyword matching to find the most relevant sections or clauses.</a:t>
            </a:r>
            <a:endParaRPr lang="en-IN" sz="18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8313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Our </a:t>
            </a:r>
            <a:r>
              <a:rPr lang="en-US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Tech Stack</a:t>
            </a:r>
            <a:r>
              <a:rPr lang="en-US" sz="24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for this solution includes:</a:t>
            </a:r>
            <a:endParaRPr lang="en-IN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r>
              <a:rPr lang="en-IN" sz="1500" b="1" dirty="0">
                <a:solidFill>
                  <a:schemeClr val="bg1"/>
                </a:solidFill>
              </a:rPr>
              <a:t>Frontend:</a:t>
            </a:r>
            <a:endParaRPr lang="en-IN" sz="1500" dirty="0">
              <a:solidFill>
                <a:schemeClr val="bg1"/>
              </a:solidFill>
            </a:endParaRPr>
          </a:p>
          <a:p>
            <a:r>
              <a:rPr lang="en-IN" sz="1500" b="1" dirty="0">
                <a:solidFill>
                  <a:schemeClr val="bg1"/>
                </a:solidFill>
              </a:rPr>
              <a:t>HTML5</a:t>
            </a:r>
            <a:r>
              <a:rPr lang="en-IN" sz="1500" dirty="0">
                <a:solidFill>
                  <a:schemeClr val="bg1"/>
                </a:solidFill>
              </a:rPr>
              <a:t> – Structure of the web interface</a:t>
            </a:r>
          </a:p>
          <a:p>
            <a:r>
              <a:rPr lang="en-IN" sz="1500" b="1" dirty="0">
                <a:solidFill>
                  <a:schemeClr val="bg1"/>
                </a:solidFill>
              </a:rPr>
              <a:t>CSS3</a:t>
            </a:r>
            <a:r>
              <a:rPr lang="en-IN" sz="1500" dirty="0">
                <a:solidFill>
                  <a:schemeClr val="bg1"/>
                </a:solidFill>
              </a:rPr>
              <a:t> – Styling, animations, and responsive design</a:t>
            </a:r>
          </a:p>
          <a:p>
            <a:r>
              <a:rPr lang="en-IN" sz="1500" b="1" dirty="0">
                <a:solidFill>
                  <a:schemeClr val="bg1"/>
                </a:solidFill>
              </a:rPr>
              <a:t>JavaScript </a:t>
            </a:r>
            <a:r>
              <a:rPr lang="en-IN" sz="1500" dirty="0">
                <a:solidFill>
                  <a:schemeClr val="bg1"/>
                </a:solidFill>
              </a:rPr>
              <a:t> – User interaction, API calls, and dynamic content updates</a:t>
            </a:r>
          </a:p>
          <a:p>
            <a:r>
              <a:rPr lang="en-US" sz="2100" b="1" dirty="0">
                <a:solidFill>
                  <a:schemeClr val="bg1"/>
                </a:solidFill>
              </a:rPr>
              <a:t>Backend:</a:t>
            </a:r>
            <a:endParaRPr lang="en-US" sz="2100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>
                    <a:lumMod val="95000"/>
                  </a:schemeClr>
                </a:solidFill>
              </a:rPr>
              <a:t>C++</a:t>
            </a:r>
            <a:r>
              <a:rPr lang="en-US" sz="1700" dirty="0">
                <a:solidFill>
                  <a:schemeClr val="bg1">
                    <a:lumMod val="95000"/>
                  </a:schemeClr>
                </a:solidFill>
              </a:rPr>
              <a:t> – Core processing engine for query parsing, document search, and result generation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Data Storage &amp; Processing:</a:t>
            </a:r>
            <a:endParaRPr lang="en-US" sz="19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Plain text / JSON files</a:t>
            </a:r>
            <a:r>
              <a:rPr lang="en-US" sz="1900" dirty="0">
                <a:solidFill>
                  <a:schemeClr val="bg1"/>
                </a:solidFill>
              </a:rPr>
              <a:t> – Storing policy documents and structured data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Custom in-memory search logic</a:t>
            </a:r>
            <a:r>
              <a:rPr lang="en-US" sz="1900" dirty="0">
                <a:solidFill>
                  <a:schemeClr val="bg1"/>
                </a:solidFill>
              </a:rPr>
              <a:t> – For fast keyword and semantic matching</a:t>
            </a:r>
          </a:p>
          <a:p>
            <a:pPr lvl="1">
              <a:spcBef>
                <a:spcPts val="1000"/>
              </a:spcBef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-1" y="2235318"/>
            <a:ext cx="11895513" cy="4090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The </a:t>
            </a:r>
            <a:r>
              <a:rPr lang="en-US" sz="1400" b="1" dirty="0">
                <a:solidFill>
                  <a:schemeClr val="bg1"/>
                </a:solidFill>
              </a:rPr>
              <a:t>LLM Document Processing System</a:t>
            </a:r>
            <a:r>
              <a:rPr lang="en-US" sz="1400" dirty="0">
                <a:solidFill>
                  <a:schemeClr val="bg1"/>
                </a:solidFill>
              </a:rPr>
              <a:t> is designed to intelligently handle </a:t>
            </a:r>
            <a:r>
              <a:rPr lang="en-US" sz="1400" b="1" dirty="0">
                <a:solidFill>
                  <a:schemeClr val="bg1"/>
                </a:solidFill>
              </a:rPr>
              <a:t>natural language queries</a:t>
            </a:r>
            <a:r>
              <a:rPr lang="en-US" sz="1400" dirty="0">
                <a:solidFill>
                  <a:schemeClr val="bg1"/>
                </a:solidFill>
              </a:rPr>
              <a:t> and retrieve </a:t>
            </a:r>
            <a:r>
              <a:rPr lang="en-US" sz="1400" b="1" dirty="0">
                <a:solidFill>
                  <a:schemeClr val="bg1"/>
                </a:solidFill>
              </a:rPr>
              <a:t>contextually relevant information</a:t>
            </a:r>
            <a:r>
              <a:rPr lang="en-US" sz="1400" dirty="0">
                <a:solidFill>
                  <a:schemeClr val="bg1"/>
                </a:solidFill>
              </a:rPr>
              <a:t> from large unstructured documents such as </a:t>
            </a:r>
            <a:r>
              <a:rPr lang="en-US" sz="1400" b="1" dirty="0">
                <a:solidFill>
                  <a:schemeClr val="bg1"/>
                </a:solidFill>
              </a:rPr>
              <a:t>policies, contracts, and emails</a:t>
            </a:r>
            <a:r>
              <a:rPr lang="en-US" sz="1400" dirty="0">
                <a:solidFill>
                  <a:schemeClr val="bg1"/>
                </a:solidFill>
              </a:rPr>
              <a:t>. Our approach combines a </a:t>
            </a:r>
            <a:r>
              <a:rPr lang="en-US" sz="1400" b="1" dirty="0">
                <a:solidFill>
                  <a:schemeClr val="bg1"/>
                </a:solidFill>
              </a:rPr>
              <a:t>visually appealing web interface</a:t>
            </a:r>
            <a:r>
              <a:rPr lang="en-US" sz="1400" dirty="0">
                <a:solidFill>
                  <a:schemeClr val="bg1"/>
                </a:solidFill>
              </a:rPr>
              <a:t> with a </a:t>
            </a:r>
            <a:r>
              <a:rPr lang="en-US" sz="1400" b="1" dirty="0">
                <a:solidFill>
                  <a:schemeClr val="bg1"/>
                </a:solidFill>
              </a:rPr>
              <a:t>high-performance C++ backend engine</a:t>
            </a:r>
            <a:r>
              <a:rPr lang="en-US" sz="1400" dirty="0">
                <a:solidFill>
                  <a:schemeClr val="bg1"/>
                </a:solidFill>
              </a:rPr>
              <a:t> to ensure both usability and speed.</a:t>
            </a:r>
          </a:p>
          <a:p>
            <a:r>
              <a:rPr lang="en-US" sz="1400" b="1" dirty="0">
                <a:solidFill>
                  <a:schemeClr val="bg1"/>
                </a:solidFill>
              </a:rPr>
              <a:t>1. User Interaction &amp; Query Input</a:t>
            </a:r>
          </a:p>
          <a:p>
            <a:r>
              <a:rPr lang="en-US" sz="1400" dirty="0">
                <a:solidFill>
                  <a:schemeClr val="bg1"/>
                </a:solidFill>
              </a:rPr>
              <a:t>The user opens the </a:t>
            </a:r>
            <a:r>
              <a:rPr lang="en-US" sz="1400" b="1" dirty="0">
                <a:solidFill>
                  <a:schemeClr val="bg1"/>
                </a:solidFill>
              </a:rPr>
              <a:t>web interface</a:t>
            </a:r>
            <a:r>
              <a:rPr lang="en-US" sz="1400" dirty="0">
                <a:solidFill>
                  <a:schemeClr val="bg1"/>
                </a:solidFill>
              </a:rPr>
              <a:t>, which is built with </a:t>
            </a:r>
            <a:r>
              <a:rPr lang="en-US" sz="1400" b="1" dirty="0">
                <a:solidFill>
                  <a:schemeClr val="bg1"/>
                </a:solidFill>
              </a:rPr>
              <a:t>HTML, CSS, and JavaScript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  <a:p>
            <a:r>
              <a:rPr lang="en-US" sz="1400" dirty="0">
                <a:solidFill>
                  <a:schemeClr val="bg1"/>
                </a:solidFill>
              </a:rPr>
              <a:t>A clean and interactive </a:t>
            </a:r>
            <a:r>
              <a:rPr lang="en-US" sz="1400" b="1" dirty="0">
                <a:solidFill>
                  <a:schemeClr val="bg1"/>
                </a:solidFill>
              </a:rPr>
              <a:t>search bar</a:t>
            </a:r>
            <a:r>
              <a:rPr lang="en-US" sz="1400" dirty="0">
                <a:solidFill>
                  <a:schemeClr val="bg1"/>
                </a:solidFill>
              </a:rPr>
              <a:t> allows the user to enter complex queries like: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i="1" dirty="0">
                <a:solidFill>
                  <a:schemeClr val="bg1"/>
                </a:solidFill>
              </a:rPr>
              <a:t>"46-year-old male, knee surgery in Pune, 3-month-old insurance policy"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JavaScript enhances the UX with features like auto-suggestions, animations, and input validation.</a:t>
            </a:r>
          </a:p>
          <a:p>
            <a:r>
              <a:rPr lang="en-US" sz="1100" b="1" dirty="0">
                <a:solidFill>
                  <a:schemeClr val="bg1"/>
                </a:solidFill>
              </a:rPr>
              <a:t>Query Parsing &amp; Understanding</a:t>
            </a:r>
          </a:p>
          <a:p>
            <a:r>
              <a:rPr lang="en-US" sz="1100" dirty="0">
                <a:solidFill>
                  <a:schemeClr val="bg1"/>
                </a:solidFill>
              </a:rPr>
              <a:t>Once the user submits the query, the input is sent to the </a:t>
            </a:r>
            <a:r>
              <a:rPr lang="en-US" sz="1100" b="1" dirty="0">
                <a:solidFill>
                  <a:schemeClr val="bg1"/>
                </a:solidFill>
              </a:rPr>
              <a:t>C++ backend</a:t>
            </a:r>
            <a:r>
              <a:rPr lang="en-US" sz="1100" dirty="0">
                <a:solidFill>
                  <a:schemeClr val="bg1"/>
                </a:solidFill>
              </a:rPr>
              <a:t>.</a:t>
            </a:r>
          </a:p>
          <a:p>
            <a:r>
              <a:rPr lang="en-US" sz="1100" dirty="0">
                <a:solidFill>
                  <a:schemeClr val="bg1"/>
                </a:solidFill>
              </a:rPr>
              <a:t>The backend uses </a:t>
            </a:r>
            <a:r>
              <a:rPr lang="en-US" sz="1100" b="1" dirty="0">
                <a:solidFill>
                  <a:schemeClr val="bg1"/>
                </a:solidFill>
              </a:rPr>
              <a:t>string processing and regular expressions</a:t>
            </a:r>
            <a:r>
              <a:rPr lang="en-US" sz="1100" dirty="0">
                <a:solidFill>
                  <a:schemeClr val="bg1"/>
                </a:solidFill>
              </a:rPr>
              <a:t> to extract key entities such as: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</a:rPr>
              <a:t>Age</a:t>
            </a:r>
            <a:r>
              <a:rPr lang="en-US" sz="1100" dirty="0">
                <a:solidFill>
                  <a:schemeClr val="bg1"/>
                </a:solidFill>
              </a:rPr>
              <a:t> → 46 years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</a:rPr>
              <a:t>Medical Procedure</a:t>
            </a:r>
            <a:r>
              <a:rPr lang="en-US" sz="1100" dirty="0">
                <a:solidFill>
                  <a:schemeClr val="bg1"/>
                </a:solidFill>
              </a:rPr>
              <a:t> → knee surgery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</a:rPr>
              <a:t>Location</a:t>
            </a:r>
            <a:r>
              <a:rPr lang="en-US" sz="1100" dirty="0">
                <a:solidFill>
                  <a:schemeClr val="bg1"/>
                </a:solidFill>
              </a:rPr>
              <a:t> → Pune</a:t>
            </a:r>
          </a:p>
          <a:p>
            <a:pPr lvl="1"/>
            <a:r>
              <a:rPr lang="en-US" sz="1100" b="1" dirty="0">
                <a:solidFill>
                  <a:schemeClr val="bg1"/>
                </a:solidFill>
              </a:rPr>
              <a:t>Insurance Policy Duration</a:t>
            </a:r>
            <a:r>
              <a:rPr lang="en-US" sz="1100" dirty="0">
                <a:solidFill>
                  <a:schemeClr val="bg1"/>
                </a:solidFill>
              </a:rPr>
              <a:t> → 3 months</a:t>
            </a:r>
          </a:p>
          <a:p>
            <a:r>
              <a:rPr lang="en-US" sz="1100" dirty="0">
                <a:solidFill>
                  <a:schemeClr val="bg1"/>
                </a:solidFill>
              </a:rPr>
              <a:t>The extracted details are stored in structured variables for further processing.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249200"/>
            <a:ext cx="8968996" cy="79573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DDD956-CDC6-565F-C723-C9A918BC7DEA}"/>
              </a:ext>
            </a:extLst>
          </p:cNvPr>
          <p:cNvSpPr txBox="1"/>
          <p:nvPr/>
        </p:nvSpPr>
        <p:spPr>
          <a:xfrm>
            <a:off x="739833" y="2437999"/>
            <a:ext cx="89216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User → UI → C++ Engine → Docs DB → Search → Result</a:t>
            </a:r>
          </a:p>
        </p:txBody>
      </p:sp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endParaRPr lang="en-US" sz="2000" dirty="0">
              <a:solidFill>
                <a:schemeClr val="bg1"/>
              </a:solidFill>
            </a:endParaRPr>
          </a:p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</a:rPr>
              <a:t> Our solution stands out because it </a:t>
            </a:r>
            <a:r>
              <a:rPr lang="en-US" sz="2000" b="1" dirty="0">
                <a:solidFill>
                  <a:schemeClr val="bg1"/>
                </a:solidFill>
              </a:rPr>
              <a:t>blends a powerful C++ backend with an       attractive, interactive web frontend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Unlike typical document search tools that just perform keyword matching, ours </a:t>
            </a:r>
            <a:r>
              <a:rPr lang="en-US" sz="2000" b="1" dirty="0">
                <a:solidFill>
                  <a:schemeClr val="bg1"/>
                </a:solidFill>
              </a:rPr>
              <a:t>parses the query intelligently</a:t>
            </a:r>
            <a:r>
              <a:rPr lang="en-US" sz="2000" dirty="0">
                <a:solidFill>
                  <a:schemeClr val="bg1"/>
                </a:solidFill>
              </a:rPr>
              <a:t>, extracts key details, and retrieves contextually relevant results using NLP techniques.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 system is </a:t>
            </a:r>
            <a:r>
              <a:rPr lang="en-US" sz="2000" b="1" dirty="0">
                <a:solidFill>
                  <a:schemeClr val="bg1"/>
                </a:solidFill>
              </a:rPr>
              <a:t>fast</a:t>
            </a:r>
            <a:r>
              <a:rPr lang="en-US" sz="2000" dirty="0">
                <a:solidFill>
                  <a:schemeClr val="bg1"/>
                </a:solidFill>
              </a:rPr>
              <a:t> due to C++ optimization, </a:t>
            </a:r>
            <a:r>
              <a:rPr lang="en-US" sz="2000" b="1" dirty="0">
                <a:solidFill>
                  <a:schemeClr val="bg1"/>
                </a:solidFill>
              </a:rPr>
              <a:t>user-friendly</a:t>
            </a:r>
            <a:r>
              <a:rPr lang="en-US" sz="2000" dirty="0">
                <a:solidFill>
                  <a:schemeClr val="bg1"/>
                </a:solidFill>
              </a:rPr>
              <a:t> because of a modern HTML/CSS/JS interface, and </a:t>
            </a:r>
            <a:r>
              <a:rPr lang="en-US" sz="2000" b="1" dirty="0">
                <a:solidFill>
                  <a:schemeClr val="bg1"/>
                </a:solidFill>
              </a:rPr>
              <a:t>scalable</a:t>
            </a:r>
            <a:r>
              <a:rPr lang="en-US" sz="2000" dirty="0">
                <a:solidFill>
                  <a:schemeClr val="bg1"/>
                </a:solidFill>
              </a:rPr>
              <a:t> as it can handle large unstructured documents while maintaining accuracy.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615142" y="2818014"/>
            <a:ext cx="10499172" cy="324196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AI Summarization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Automatically generate concise summaries of search results for quicker understanding.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Multilingual Support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Process and search documents in multiple languages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Voice Query Input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Allow users to search by speaking instead of typing.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Real-Time Document Updates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Instantly index and make newly added documents searchable.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Advanced Filters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Search by date range, author, sentiment, or document type.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Mobile App Integration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Provide the same functionality in a mobile-friendly app.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b="1" dirty="0">
                <a:solidFill>
                  <a:schemeClr val="bg1"/>
                </a:solidFill>
                <a:latin typeface="Arial" panose="020B0604020202020204" pitchFamily="34" charset="0"/>
              </a:rPr>
              <a:t>Personalized Search</a:t>
            </a:r>
            <a:r>
              <a:rPr lang="en-US" altLang="en-US" sz="1800" dirty="0">
                <a:solidFill>
                  <a:schemeClr val="bg1"/>
                </a:solidFill>
                <a:latin typeface="Arial" panose="020B0604020202020204" pitchFamily="34" charset="0"/>
              </a:rPr>
              <a:t> – Use machine learning to rank results based on user preferences.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490450" y="2992582"/>
            <a:ext cx="10623863" cy="23608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US" sz="2000" dirty="0">
                <a:solidFill>
                  <a:schemeClr val="bg1"/>
                </a:solidFill>
              </a:rPr>
              <a:t>The main challenges include </a:t>
            </a:r>
            <a:r>
              <a:rPr lang="en-US" sz="2000" b="1" dirty="0">
                <a:solidFill>
                  <a:schemeClr val="bg1"/>
                </a:solidFill>
              </a:rPr>
              <a:t>handling very large unstructured documents efficiently</a:t>
            </a:r>
            <a:r>
              <a:rPr lang="en-US" sz="2000" dirty="0">
                <a:solidFill>
                  <a:schemeClr val="bg1"/>
                </a:solidFill>
              </a:rPr>
              <a:t>, ensuring </a:t>
            </a:r>
            <a:r>
              <a:rPr lang="en-US" sz="2000" b="1" dirty="0">
                <a:solidFill>
                  <a:schemeClr val="bg1"/>
                </a:solidFill>
              </a:rPr>
              <a:t>high accuracy in query interpretation</a:t>
            </a:r>
            <a:r>
              <a:rPr lang="en-US" sz="2000" dirty="0">
                <a:solidFill>
                  <a:schemeClr val="bg1"/>
                </a:solidFill>
              </a:rPr>
              <a:t>, and </a:t>
            </a:r>
            <a:r>
              <a:rPr lang="en-US" sz="2000" b="1" dirty="0">
                <a:solidFill>
                  <a:schemeClr val="bg1"/>
                </a:solidFill>
              </a:rPr>
              <a:t>maintaining fast response times</a:t>
            </a:r>
            <a:r>
              <a:rPr lang="en-US" sz="2000" dirty="0">
                <a:solidFill>
                  <a:schemeClr val="bg1"/>
                </a:solidFill>
              </a:rPr>
              <a:t> under heavy loads.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There’s also a </a:t>
            </a:r>
            <a:r>
              <a:rPr lang="en-US" sz="2000" b="1" dirty="0">
                <a:solidFill>
                  <a:schemeClr val="bg1"/>
                </a:solidFill>
              </a:rPr>
              <a:t>dependency on NLP libraries and indexing algorithms</a:t>
            </a:r>
            <a:r>
              <a:rPr lang="en-US" sz="2000" dirty="0">
                <a:solidFill>
                  <a:schemeClr val="bg1"/>
                </a:solidFill>
              </a:rPr>
              <a:t> for performance, as well as potential risks like </a:t>
            </a:r>
            <a:r>
              <a:rPr lang="en-US" sz="2000" b="1" dirty="0">
                <a:solidFill>
                  <a:schemeClr val="bg1"/>
                </a:solidFill>
              </a:rPr>
              <a:t>data privacy concerns</a:t>
            </a:r>
            <a:r>
              <a:rPr lang="en-US" sz="2000" dirty="0">
                <a:solidFill>
                  <a:schemeClr val="bg1"/>
                </a:solidFill>
              </a:rPr>
              <a:t> when processing sensitive documents.</a:t>
            </a:r>
            <a:br>
              <a:rPr lang="en-US" sz="2000" dirty="0">
                <a:solidFill>
                  <a:schemeClr val="bg1"/>
                </a:solidFill>
              </a:rPr>
            </a:br>
            <a:r>
              <a:rPr lang="en-US" sz="2000" dirty="0">
                <a:solidFill>
                  <a:schemeClr val="bg1"/>
                </a:solidFill>
              </a:rPr>
              <a:t>Additionally, integrating multiple technologies (C++, HTML/CSS/JS, and possibly APIs) requires </a:t>
            </a:r>
            <a:r>
              <a:rPr lang="en-US" sz="2000" b="1" dirty="0">
                <a:solidFill>
                  <a:schemeClr val="bg1"/>
                </a:solidFill>
              </a:rPr>
              <a:t>careful compatibility management</a:t>
            </a:r>
            <a:r>
              <a:rPr lang="en-US" sz="2000" dirty="0">
                <a:solidFill>
                  <a:schemeClr val="bg1"/>
                </a:solidFill>
              </a:rPr>
              <a:t> to avoid system failures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930</Words>
  <Application>Microsoft Office PowerPoint</Application>
  <PresentationFormat>Widescreen</PresentationFormat>
  <Paragraphs>73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Pransuk Jain</cp:lastModifiedBy>
  <cp:revision>4</cp:revision>
  <dcterms:created xsi:type="dcterms:W3CDTF">2025-07-09T08:36:41Z</dcterms:created>
  <dcterms:modified xsi:type="dcterms:W3CDTF">2025-08-08T16:47:59Z</dcterms:modified>
</cp:coreProperties>
</file>