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60" r:id="rId4"/>
    <p:sldId id="270" r:id="rId5"/>
    <p:sldId id="271" r:id="rId6"/>
    <p:sldId id="258" r:id="rId7"/>
    <p:sldId id="259" r:id="rId8"/>
    <p:sldId id="261" r:id="rId9"/>
    <p:sldId id="262" r:id="rId10"/>
    <p:sldId id="263" r:id="rId11"/>
    <p:sldId id="267" r:id="rId12"/>
    <p:sldId id="268" r:id="rId13"/>
    <p:sldId id="264" r:id="rId14"/>
    <p:sldId id="266" r:id="rId15"/>
    <p:sldId id="265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73" autoAdjust="0"/>
  </p:normalViewPr>
  <p:slideViewPr>
    <p:cSldViewPr>
      <p:cViewPr>
        <p:scale>
          <a:sx n="100" d="100"/>
          <a:sy n="100" d="100"/>
        </p:scale>
        <p:origin x="-946" y="-25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uTIRNA dATA\Confluence Trining\Web-1\Batch 25 Aug\Day-7\Data\Intr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uTIRNA dATA\Confluence Trining\Web-1\Batch 25 Aug\Day-7\Data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0"/>
            <a:ext cx="7391400" cy="51435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:\uTIRNA dATA\Confluence Trining\Web-1\Batch 25 Aug\Day-7\Data\Block-Elim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1393"/>
            <a:ext cx="7696200" cy="477635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:\uTIRNA dATA\Confluence Trining\Web-1\Batch 25 Aug\Day-7\Data\block_vs_inline_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E:\uTIRNA dATA\Confluence Trining\Web-1\Batch 25 Aug\Day-7\Data\InlineElim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47750"/>
            <a:ext cx="8783614" cy="2971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uTIRNA dATA\Confluence Trining\Web-1\Batch 25 Aug\Day-7\Data\Block-Inline Eliments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0"/>
            <a:ext cx="5367394" cy="49530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E:\uTIRNA dATA\Confluence Trining\Web-1\Batch 25 Aug\Day-7\Data\element-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285750"/>
            <a:ext cx="8662455" cy="4572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learn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Styling the TML Tags</a:t>
            </a:r>
          </a:p>
          <a:p>
            <a:r>
              <a:rPr lang="en-US" dirty="0" smtClean="0"/>
              <a:t>Responsive Website</a:t>
            </a:r>
          </a:p>
          <a:p>
            <a:r>
              <a:rPr lang="en-US" dirty="0" smtClean="0"/>
              <a:t>Animation On website</a:t>
            </a:r>
          </a:p>
          <a:p>
            <a:r>
              <a:rPr lang="en-US" dirty="0" smtClean="0"/>
              <a:t>2D and 3D Transformation Of HTML Elements</a:t>
            </a:r>
          </a:p>
          <a:p>
            <a:r>
              <a:rPr lang="en-US" dirty="0" smtClean="0"/>
              <a:t>CSS Makes Website Development </a:t>
            </a:r>
            <a:r>
              <a:rPr lang="en-US" dirty="0"/>
              <a:t>P</a:t>
            </a:r>
            <a:r>
              <a:rPr lang="en-US" dirty="0" smtClean="0"/>
              <a:t>rocess </a:t>
            </a:r>
            <a:r>
              <a:rPr lang="en-US" dirty="0"/>
              <a:t>F</a:t>
            </a:r>
            <a:r>
              <a:rPr lang="en-US" dirty="0" smtClean="0"/>
              <a:t>ast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E:\uTIRNA dATA\Confluence Trining\Web-1\Batch 25 Aug\Day-7\Data\responsiv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5750"/>
            <a:ext cx="8096250" cy="48577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uTIRNA dATA\Confluence Trining\Web-1\Batch 25 Aug\Day-7\Data\responsive-web-design-example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3350"/>
            <a:ext cx="6934200" cy="492705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uTIRNA dATA\Confluence Trining\Web-1\Batch 25 Aug\Day-7\Data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0"/>
            <a:ext cx="6172200" cy="47053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uTIRNA dATA\Confluence Trining\Web-1\Batch 25 Aug\Day-7\Data\typ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uTIRNA dATA\Confluence Trining\Web-1\Batch 25 Aug\Day-7\Data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8064" cy="51435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uTIRNA dATA\Confluence Trining\Web-1\Batch 25 Aug\Day-7\Data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0"/>
            <a:ext cx="7498557" cy="51435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uTIRNA dATA\Confluence Trining\Web-1\Batch 25 Aug\Day-7\Data\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0"/>
            <a:ext cx="5949241" cy="51435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26</Words>
  <Application>Microsoft Office PowerPoint</Application>
  <PresentationFormat>On-screen Show (16:9)</PresentationFormat>
  <Paragraphs>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Why To learn CSS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SERVER-2</dc:creator>
  <cp:lastModifiedBy>SERVER-2</cp:lastModifiedBy>
  <cp:revision>5</cp:revision>
  <dcterms:created xsi:type="dcterms:W3CDTF">2006-08-16T00:00:00Z</dcterms:created>
  <dcterms:modified xsi:type="dcterms:W3CDTF">2020-09-04T04:15:21Z</dcterms:modified>
</cp:coreProperties>
</file>