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368335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epakshroff/AICTE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1049384"/>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51539" y="3184223"/>
            <a:ext cx="10147171"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Deepak Kumar</a:t>
            </a:r>
          </a:p>
          <a:p>
            <a:r>
              <a:rPr lang="en-US" sz="2400" b="1" dirty="0">
                <a:solidFill>
                  <a:schemeClr val="accent1">
                    <a:lumMod val="75000"/>
                  </a:schemeClr>
                </a:solidFill>
                <a:latin typeface="Arial"/>
                <a:cs typeface="Arial"/>
              </a:rPr>
              <a:t>Student Name : Deepak Kumar</a:t>
            </a:r>
          </a:p>
          <a:p>
            <a:r>
              <a:rPr lang="en-US" sz="2400" b="1" dirty="0">
                <a:solidFill>
                  <a:schemeClr val="accent1">
                    <a:lumMod val="75000"/>
                  </a:schemeClr>
                </a:solidFill>
                <a:latin typeface="Arial"/>
                <a:cs typeface="Arial"/>
              </a:rPr>
              <a:t>College Name &amp; Department : Maharishi </a:t>
            </a:r>
            <a:r>
              <a:rPr lang="en-US" sz="2400" b="1" dirty="0" err="1">
                <a:solidFill>
                  <a:schemeClr val="accent1">
                    <a:lumMod val="75000"/>
                  </a:schemeClr>
                </a:solidFill>
                <a:latin typeface="Arial"/>
                <a:cs typeface="Arial"/>
              </a:rPr>
              <a:t>Markandeshwar</a:t>
            </a:r>
            <a:r>
              <a:rPr lang="en-US" sz="2400" b="1" dirty="0">
                <a:solidFill>
                  <a:schemeClr val="accent1">
                    <a:lumMod val="75000"/>
                  </a:schemeClr>
                </a:solidFill>
                <a:latin typeface="Arial"/>
                <a:cs typeface="Arial"/>
              </a:rPr>
              <a:t> (Deemed to be  University) &amp; MMICT&amp;BM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924232" y="1504334"/>
            <a:ext cx="10746658" cy="4509007"/>
          </a:xfrm>
        </p:spPr>
        <p:txBody>
          <a:bodyPr>
            <a:normAutofit fontScale="92500" lnSpcReduction="20000"/>
          </a:bodyPr>
          <a:lstStyle/>
          <a:p>
            <a:pPr algn="just">
              <a:buFont typeface="Arial" panose="020B0604020202020204" pitchFamily="34" charset="0"/>
              <a:buChar char="•"/>
            </a:pPr>
            <a:r>
              <a:rPr lang="en-US" sz="3500" dirty="0"/>
              <a:t>Implementing deep learning techniques for enhanced steganographic security.</a:t>
            </a:r>
          </a:p>
          <a:p>
            <a:pPr algn="just">
              <a:buFont typeface="Arial" panose="020B0604020202020204" pitchFamily="34" charset="0"/>
              <a:buChar char="•"/>
            </a:pPr>
            <a:r>
              <a:rPr lang="en-US" sz="3500" dirty="0"/>
              <a:t>Extending support for video steganography.</a:t>
            </a:r>
          </a:p>
          <a:p>
            <a:pPr algn="just">
              <a:buFont typeface="Arial" panose="020B0604020202020204" pitchFamily="34" charset="0"/>
              <a:buChar char="•"/>
            </a:pPr>
            <a:r>
              <a:rPr lang="en-US" sz="3500" dirty="0"/>
              <a:t>Developing a mobile application for on-the-go secure messaging.</a:t>
            </a:r>
          </a:p>
          <a:p>
            <a:pPr algn="just">
              <a:buFont typeface="Arial" panose="020B0604020202020204" pitchFamily="34" charset="0"/>
              <a:buChar char="•"/>
            </a:pPr>
            <a:r>
              <a:rPr lang="en-US" sz="3500" dirty="0"/>
              <a:t>Adding watermarking techniques for copyright protection.</a:t>
            </a:r>
          </a:p>
          <a:p>
            <a:pPr algn="just">
              <a:buFont typeface="Arial" panose="020B0604020202020204" pitchFamily="34" charset="0"/>
              <a:buChar char="•"/>
            </a:pPr>
            <a:r>
              <a:rPr lang="en-US" sz="3500" dirty="0"/>
              <a:t>Improving efficiency for large-scale data hiding without compromising image quality.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824992" y="2788342"/>
            <a:ext cx="2542016" cy="640658"/>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10292"/>
            <a:ext cx="10515600" cy="70989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081548" y="875071"/>
            <a:ext cx="10775672" cy="4365523"/>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24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07923" y="1237632"/>
            <a:ext cx="10795819" cy="4673324"/>
          </a:xfrm>
        </p:spPr>
        <p:txBody>
          <a:bodyPr/>
          <a:lstStyle/>
          <a:p>
            <a:pPr algn="just"/>
            <a:r>
              <a:rPr lang="en-US" sz="3200" dirty="0"/>
              <a:t>With the rise in digital communication, data security has become a major concern. Traditional encryption methods are effective but can attract unwanted attention. Steganography offers a way to securely transmit information by embedding data within images, making it invisible to unintended viewers. This project aims to develop a system for securely hiding and retrieving data within images using advanced steganographic techniques.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110" y="702156"/>
            <a:ext cx="1108969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66916" y="2074606"/>
            <a:ext cx="8750710" cy="3382297"/>
          </a:xfrm>
        </p:spPr>
        <p:txBody>
          <a:bodyPr vert="horz" lIns="91440" tIns="45720" rIns="91440" bIns="45720" rtlCol="0" anchor="ctr">
            <a:noAutofit/>
          </a:bodyPr>
          <a:lstStyle/>
          <a:p>
            <a:pPr algn="just">
              <a:buFont typeface="Arial" panose="020B0604020202020204" pitchFamily="34" charset="0"/>
              <a:buChar char="•"/>
            </a:pPr>
            <a:r>
              <a:rPr lang="en-IN" sz="3200" b="1" dirty="0"/>
              <a:t>Programming Language:</a:t>
            </a:r>
            <a:r>
              <a:rPr lang="en-IN" sz="3200" dirty="0"/>
              <a:t> Python</a:t>
            </a:r>
          </a:p>
          <a:p>
            <a:pPr algn="just">
              <a:buFont typeface="Arial" panose="020B0604020202020204" pitchFamily="34" charset="0"/>
              <a:buChar char="•"/>
            </a:pPr>
            <a:r>
              <a:rPr lang="en-IN" sz="3200" b="1" dirty="0"/>
              <a:t>Libraries:</a:t>
            </a:r>
            <a:r>
              <a:rPr lang="en-IN" sz="3200" dirty="0"/>
              <a:t> OpenCV, NumPy, Pillow</a:t>
            </a:r>
          </a:p>
          <a:p>
            <a:pPr algn="just">
              <a:buFont typeface="Arial" panose="020B0604020202020204" pitchFamily="34" charset="0"/>
              <a:buChar char="•"/>
            </a:pPr>
            <a:r>
              <a:rPr lang="en-IN" sz="3200" b="1" dirty="0"/>
              <a:t>Steganography Techniques:</a:t>
            </a:r>
            <a:r>
              <a:rPr lang="en-IN" sz="3200" dirty="0"/>
              <a:t> Least Significant Bit  (LSB) encoding</a:t>
            </a:r>
          </a:p>
          <a:p>
            <a:pPr algn="just">
              <a:buFont typeface="Arial" panose="020B0604020202020204" pitchFamily="34" charset="0"/>
              <a:buChar char="•"/>
            </a:pPr>
            <a:r>
              <a:rPr lang="en-IN" sz="3200" b="1" dirty="0"/>
              <a:t>Graphical User Interface:</a:t>
            </a:r>
            <a:r>
              <a:rPr lang="en-IN" sz="3200" dirty="0"/>
              <a:t> </a:t>
            </a:r>
            <a:r>
              <a:rPr lang="en-IN" sz="3200" dirty="0" err="1"/>
              <a:t>Tkinter</a:t>
            </a:r>
            <a:r>
              <a:rPr lang="en-IN" sz="3200" dirty="0"/>
              <a:t> (optional)</a:t>
            </a:r>
          </a:p>
          <a:p>
            <a:pPr algn="just">
              <a:buFont typeface="Arial" panose="020B0604020202020204" pitchFamily="34" charset="0"/>
              <a:buChar char="•"/>
            </a:pPr>
            <a:r>
              <a:rPr lang="en-IN" sz="3200" b="1" dirty="0"/>
              <a:t>Security Enhancements:</a:t>
            </a:r>
            <a:r>
              <a:rPr lang="en-IN" sz="3200" dirty="0"/>
              <a:t> AES encryption for additional protection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17755"/>
            <a:ext cx="11029616" cy="584271"/>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84903" y="1302026"/>
            <a:ext cx="10481187" cy="4673324"/>
          </a:xfrm>
        </p:spPr>
        <p:txBody>
          <a:bodyPr>
            <a:noAutofit/>
          </a:bodyPr>
          <a:lstStyle/>
          <a:p>
            <a:pPr algn="just">
              <a:buFont typeface="Arial" panose="020B0604020202020204" pitchFamily="34" charset="0"/>
              <a:buChar char="•"/>
            </a:pPr>
            <a:r>
              <a:rPr lang="en-IN" sz="3200" dirty="0"/>
              <a:t>The project integrates encryption with steganography, adding an extra layer of security.</a:t>
            </a:r>
          </a:p>
          <a:p>
            <a:pPr algn="just">
              <a:buFont typeface="Arial" panose="020B0604020202020204" pitchFamily="34" charset="0"/>
              <a:buChar char="•"/>
            </a:pPr>
            <a:r>
              <a:rPr lang="en-IN" sz="3200" dirty="0"/>
              <a:t>Supports embedding data in multiple image formats with minimal quality loss.</a:t>
            </a:r>
          </a:p>
          <a:p>
            <a:pPr algn="just">
              <a:buFont typeface="Arial" panose="020B0604020202020204" pitchFamily="34" charset="0"/>
              <a:buChar char="•"/>
            </a:pPr>
            <a:r>
              <a:rPr lang="en-IN" sz="3200" dirty="0"/>
              <a:t>User-friendly interface for encoding and decoding hidden messages.</a:t>
            </a:r>
          </a:p>
          <a:p>
            <a:pPr algn="just">
              <a:buFont typeface="Arial" panose="020B0604020202020204" pitchFamily="34" charset="0"/>
              <a:buChar char="•"/>
            </a:pPr>
            <a:r>
              <a:rPr lang="en-IN" sz="3200" dirty="0"/>
              <a:t>High capacity for data embedding while maintaining image integrity.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866329" y="1232452"/>
            <a:ext cx="10744480" cy="4673324"/>
          </a:xfrm>
        </p:spPr>
        <p:txBody>
          <a:bodyPr>
            <a:normAutofit/>
          </a:bodyPr>
          <a:lstStyle/>
          <a:p>
            <a:pPr algn="just">
              <a:buFont typeface="Arial" panose="020B0604020202020204" pitchFamily="34" charset="0"/>
              <a:buChar char="•"/>
            </a:pPr>
            <a:r>
              <a:rPr lang="en-US" sz="3200" dirty="0"/>
              <a:t>Individuals looking for secure private communication.</a:t>
            </a:r>
          </a:p>
          <a:p>
            <a:pPr algn="just">
              <a:buFont typeface="Arial" panose="020B0604020202020204" pitchFamily="34" charset="0"/>
              <a:buChar char="•"/>
            </a:pPr>
            <a:r>
              <a:rPr lang="en-US" sz="3200" dirty="0"/>
              <a:t>Government agencies and law enforcement for confidential information exchange.</a:t>
            </a:r>
          </a:p>
          <a:p>
            <a:pPr algn="just">
              <a:buFont typeface="Arial" panose="020B0604020202020204" pitchFamily="34" charset="0"/>
              <a:buChar char="•"/>
            </a:pPr>
            <a:r>
              <a:rPr lang="en-US" sz="3200" dirty="0"/>
              <a:t>Journalists and whistleblowers needing to protect sensitive sources.</a:t>
            </a:r>
          </a:p>
          <a:p>
            <a:pPr algn="just">
              <a:buFont typeface="Arial" panose="020B0604020202020204" pitchFamily="34" charset="0"/>
              <a:buChar char="•"/>
            </a:pPr>
            <a:r>
              <a:rPr lang="en-US" sz="3200" dirty="0"/>
              <a:t>Cybersecurity professionals and ethical hackers exploring data security solutions.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12955" y="702156"/>
            <a:ext cx="11197853" cy="530296"/>
          </a:xfrm>
        </p:spPr>
        <p:txBody>
          <a:bodyPr>
            <a:noAutofit/>
          </a:bodyPr>
          <a:lstStyle/>
          <a:p>
            <a:r>
              <a:rPr lang="en-IN" sz="4000" dirty="0">
                <a:solidFill>
                  <a:schemeClr val="accent1"/>
                </a:solidFill>
              </a:rPr>
              <a:t>Results</a:t>
            </a:r>
          </a:p>
        </p:txBody>
      </p:sp>
      <p:pic>
        <p:nvPicPr>
          <p:cNvPr id="5" name="Content Placeholder 4">
            <a:extLst>
              <a:ext uri="{FF2B5EF4-FFF2-40B4-BE49-F238E27FC236}">
                <a16:creationId xmlns:a16="http://schemas.microsoft.com/office/drawing/2014/main" id="{3076EF6F-CE34-804E-A34A-ADDC7756B1DC}"/>
              </a:ext>
            </a:extLst>
          </p:cNvPr>
          <p:cNvPicPr>
            <a:picLocks noGrp="1" noChangeAspect="1"/>
          </p:cNvPicPr>
          <p:nvPr>
            <p:ph idx="1"/>
          </p:nvPr>
        </p:nvPicPr>
        <p:blipFill>
          <a:blip r:embed="rId2"/>
          <a:stretch>
            <a:fillRect/>
          </a:stretch>
        </p:blipFill>
        <p:spPr>
          <a:xfrm>
            <a:off x="658761" y="1232452"/>
            <a:ext cx="11120284" cy="492339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993056" y="1232452"/>
            <a:ext cx="10617752" cy="3585354"/>
          </a:xfrm>
        </p:spPr>
        <p:txBody>
          <a:bodyPr>
            <a:normAutofit lnSpcReduction="10000"/>
          </a:bodyPr>
          <a:lstStyle/>
          <a:p>
            <a:pPr algn="just"/>
            <a:r>
              <a:rPr lang="en-US" sz="3200" dirty="0"/>
              <a:t>Steganography is a powerful tool for secure data transmission. This project effectively showcases how images can be used as carriers for sensitive data, making communication more secure and discreet. By combining encryption with steganography, we can further enhance security and ensure that hidden messages remain undetectable.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160206"/>
            <a:ext cx="11029615" cy="845575"/>
          </a:xfrm>
          <a:solidFill>
            <a:schemeClr val="bg1"/>
          </a:solidFill>
          <a:ln>
            <a:solidFill>
              <a:schemeClr val="bg1"/>
            </a:solidFill>
          </a:ln>
        </p:spPr>
        <p:txBody>
          <a:bodyPr/>
          <a:lstStyle/>
          <a:p>
            <a:r>
              <a:rPr lang="en-US" dirty="0"/>
              <a:t>GITHUB LINK:-  </a:t>
            </a:r>
            <a:r>
              <a:rPr lang="en-US" dirty="0">
                <a:hlinkClick r:id="rId2"/>
              </a:rPr>
              <a:t>https://github.com/deepakshroff/AICTE_Project.git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368</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Deepak</dc:creator>
  <cp:lastModifiedBy>deepak shroff</cp:lastModifiedBy>
  <cp:revision>34</cp:revision>
  <dcterms:created xsi:type="dcterms:W3CDTF">2021-05-26T16:50:10Z</dcterms:created>
  <dcterms:modified xsi:type="dcterms:W3CDTF">2025-02-19T12:55:07Z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