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11430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19812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The word ‘polymorphism’ literally means ‘a state of having many shapes’ or ‘the capacity to take on different forms’. When applied to object oriented programming languages like Java, it describes a language’s ability to process objects of various types and classes through a single, uniform interface.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Polymorphism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deepak</dc:creator>
  <cp:lastModifiedBy>deepak</cp:lastModifiedBy>
  <cp:revision>1</cp:revision>
  <dcterms:created xsi:type="dcterms:W3CDTF">2006-08-16T00:00:00Z</dcterms:created>
  <dcterms:modified xsi:type="dcterms:W3CDTF">2017-12-28T19:08:35Z</dcterms:modified>
</cp:coreProperties>
</file>