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641"/>
  </p:normalViewPr>
  <p:slideViewPr>
    <p:cSldViewPr snapToGrid="0" snapToObjects="1">
      <p:cViewPr varScale="1">
        <p:scale>
          <a:sx n="126" d="100"/>
          <a:sy n="126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5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6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0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9D19FA-C7A6-7E4D-85A9-C2B53321953E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AD8FFB-D70E-7044-8156-212239BC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aksinghea/aifinalpro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eepaksinghea/aifinalproj/blob/main/Deep_Q_Learning_Stock_Prediction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6730-48C3-1C1C-A13C-2C16A0F2B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689"/>
            <a:ext cx="9144000" cy="2387600"/>
          </a:xfrm>
        </p:spPr>
        <p:txBody>
          <a:bodyPr/>
          <a:lstStyle/>
          <a:p>
            <a:r>
              <a:rPr lang="en-US" dirty="0"/>
              <a:t>Stock Price Prediction Using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8C029-8B5C-C757-BCF9-4C89DB1A5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9112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Members : Deepak Singh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F7E93-6C6D-96F4-A377-3855821D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9" y="2907587"/>
            <a:ext cx="3680403" cy="245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38E61-9C53-A32A-17AB-EC97D065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21" y="2907587"/>
            <a:ext cx="4044236" cy="24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F75D-468E-D533-16E3-45176995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2B83-C3A3-6612-FB7B-6A278743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 prediction is a classic problem, with successful model for prediction we can obtain market insights and trends.</a:t>
            </a:r>
          </a:p>
          <a:p>
            <a:r>
              <a:rPr lang="en-US" dirty="0"/>
              <a:t>With the increased computational power, we can harness reinforcement learning to solve the problem.</a:t>
            </a:r>
          </a:p>
          <a:p>
            <a:r>
              <a:rPr lang="en-US" dirty="0"/>
              <a:t>Our project is different from any other open-source project as we introduce custom signals to our RL agent.</a:t>
            </a:r>
          </a:p>
          <a:p>
            <a:r>
              <a:rPr lang="en-US" dirty="0"/>
              <a:t>Link for the GitHub Repo : </a:t>
            </a:r>
            <a:r>
              <a:rPr lang="en-US" dirty="0">
                <a:hlinkClick r:id="rId2"/>
              </a:rPr>
              <a:t>https://github.com/deepaksinghea/aifinalproj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222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D1A2-5A25-8BDF-58DE-055E542A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LSTM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7F35-10A7-5943-B8AA-0A39403E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implementation, we are using MLP LSTM policy.</a:t>
            </a:r>
          </a:p>
          <a:p>
            <a:r>
              <a:rPr lang="en-US" dirty="0"/>
              <a:t>This policy uses Long Short Term Memory with Multi-Layer Perceptron feature extraction.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                                                 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ABDC7-F23D-7B77-0938-C53D8C24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951840"/>
            <a:ext cx="2923540" cy="227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498DE-9E3C-5179-5BB1-68B47EFC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15" y="3951841"/>
            <a:ext cx="3451133" cy="2272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0A9E5C-43BC-AACC-CA6A-D1E12DE8ACEA}"/>
              </a:ext>
            </a:extLst>
          </p:cNvPr>
          <p:cNvSpPr txBox="1"/>
          <p:nvPr/>
        </p:nvSpPr>
        <p:spPr>
          <a:xfrm>
            <a:off x="3139440" y="6410960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4A84B-B75A-F339-3429-C06F6750EEEF}"/>
              </a:ext>
            </a:extLst>
          </p:cNvPr>
          <p:cNvSpPr/>
          <p:nvPr/>
        </p:nvSpPr>
        <p:spPr>
          <a:xfrm>
            <a:off x="6984472" y="6410960"/>
            <a:ext cx="2976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Multi Layer Perceptron Model</a:t>
            </a:r>
          </a:p>
        </p:txBody>
      </p:sp>
    </p:spTree>
    <p:extLst>
      <p:ext uri="{BB962C8B-B14F-4D97-AF65-F5344CB8AC3E}">
        <p14:creationId xmlns:p14="http://schemas.microsoft.com/office/powerpoint/2010/main" val="28391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9AF5-A880-C027-4784-455957EC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Dependencies for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A355-307C-402F-1EBA-4B01F700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654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1.TensorFlow</a:t>
            </a:r>
          </a:p>
          <a:p>
            <a:pPr algn="ctr"/>
            <a:r>
              <a:rPr lang="en-US" dirty="0"/>
              <a:t>2. Gym</a:t>
            </a:r>
          </a:p>
          <a:p>
            <a:pPr algn="ctr"/>
            <a:r>
              <a:rPr lang="en-US" dirty="0"/>
              <a:t>3. Gym Any Trading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Description : Training RL Agent</a:t>
            </a:r>
          </a:p>
          <a:p>
            <a:pPr algn="ctr"/>
            <a:r>
              <a:rPr lang="en-US" dirty="0"/>
              <a:t>4. Yahoo Finance API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Description : API for obtaining dataset</a:t>
            </a:r>
          </a:p>
          <a:p>
            <a:pPr algn="ctr"/>
            <a:r>
              <a:rPr lang="en-US" dirty="0"/>
              <a:t>5. Fin TA (Financial Technical Analysis)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Description : For Simple Moving Avg, Relative Strength Index, On Balance Volume (Custom Indicators)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0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EB7D-3744-D56C-9E0E-3F7E5A49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185D-FFC1-0E26-AB03-B6DFCF4A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any-trading with custom signals to improve RL agent performance compared to vanilla RL agent.</a:t>
            </a:r>
          </a:p>
          <a:p>
            <a:r>
              <a:rPr lang="en-US" dirty="0"/>
              <a:t>We will calculating RSI, OBV and SMA using Fin TA package.</a:t>
            </a:r>
          </a:p>
          <a:p>
            <a:r>
              <a:rPr lang="en-US" dirty="0"/>
              <a:t>After integrating custom signals, we will re-train and test our new model.</a:t>
            </a:r>
          </a:p>
          <a:p>
            <a:r>
              <a:rPr lang="en-US" dirty="0"/>
              <a:t>We will perform evaluation on the new model.</a:t>
            </a:r>
          </a:p>
          <a:p>
            <a:r>
              <a:rPr lang="en-US" dirty="0"/>
              <a:t>We will visualize the result !!</a:t>
            </a:r>
          </a:p>
        </p:txBody>
      </p:sp>
    </p:spTree>
    <p:extLst>
      <p:ext uri="{BB962C8B-B14F-4D97-AF65-F5344CB8AC3E}">
        <p14:creationId xmlns:p14="http://schemas.microsoft.com/office/powerpoint/2010/main" val="96098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76FC-0BFA-4802-C520-1E76137A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3DD5-C4B6-BF5F-8AE8-8854870F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7" y="2638044"/>
            <a:ext cx="12025423" cy="3101983"/>
          </a:xfrm>
        </p:spPr>
        <p:txBody>
          <a:bodyPr/>
          <a:lstStyle/>
          <a:p>
            <a:r>
              <a:rPr lang="en-US" dirty="0"/>
              <a:t>Let’s dive into the code :  </a:t>
            </a:r>
            <a:r>
              <a:rPr lang="en-US" dirty="0">
                <a:hlinkClick r:id="rId2"/>
              </a:rPr>
              <a:t>https://github.com/deepaksinghea/aifinalproj/blob/main/Deep_Q_Learning_Stock_Prediction.ipynb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029C-8FD0-9DFD-4AEE-BE66715E6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88" y="3321493"/>
            <a:ext cx="6261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9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A20-EABC-AF0E-D580-7B277269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863C-0675-F993-E26A-1F8A571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try different RL agents with varying timestamps to improve our predictions.</a:t>
            </a:r>
          </a:p>
          <a:p>
            <a:r>
              <a:rPr lang="en-US" dirty="0"/>
              <a:t>We can try to deploy it as a web app using services and packages like AWS, Stream Lit etc.</a:t>
            </a:r>
          </a:p>
        </p:txBody>
      </p:sp>
    </p:spTree>
    <p:extLst>
      <p:ext uri="{BB962C8B-B14F-4D97-AF65-F5344CB8AC3E}">
        <p14:creationId xmlns:p14="http://schemas.microsoft.com/office/powerpoint/2010/main" val="258659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81-51AC-3BCC-61DC-256E7D75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5BF2-5FAB-5D7D-7C9E-4D5B9667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13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{1B78EDC9-1FEF-B94E-B0C7-B7B424F0F2FA}tf10001120</Template>
  <TotalTime>93</TotalTime>
  <Words>310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Stock Price Prediction Using REINFORCEMENT Learning</vt:lpstr>
      <vt:lpstr>MOTIVATION</vt:lpstr>
      <vt:lpstr>MLP LSTM AGENT</vt:lpstr>
      <vt:lpstr>Dependencies for the project</vt:lpstr>
      <vt:lpstr>methodologies</vt:lpstr>
      <vt:lpstr>CODING...</vt:lpstr>
      <vt:lpstr>Future scope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REINFORCEMENT Learning</dc:title>
  <dc:creator>Microsoft Office User</dc:creator>
  <cp:lastModifiedBy>Microsoft Office User</cp:lastModifiedBy>
  <cp:revision>3</cp:revision>
  <dcterms:created xsi:type="dcterms:W3CDTF">2022-05-04T04:53:25Z</dcterms:created>
  <dcterms:modified xsi:type="dcterms:W3CDTF">2022-05-04T15:13:00Z</dcterms:modified>
</cp:coreProperties>
</file>