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8" r:id="rId3"/>
    <p:sldId id="257" r:id="rId4"/>
  </p:sldIdLst>
  <p:sldSz cx="6858000" cy="9906000" type="A4"/>
  <p:notesSz cx="68580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696" y="16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7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9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92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3338695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3338695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394412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401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401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401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6705" y="7511541"/>
            <a:ext cx="2246630" cy="107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72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NAME:-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DEEPAK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NO.- </a:t>
            </a:r>
            <a:r>
              <a:rPr sz="1800" spc="-5" dirty="0">
                <a:latin typeface="Calibri"/>
                <a:cs typeface="Calibri"/>
              </a:rPr>
              <a:t>52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800" spc="-15" dirty="0">
                <a:latin typeface="Calibri"/>
                <a:cs typeface="Calibri"/>
              </a:rPr>
              <a:t>REGD.NO.-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12220033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951" y="303070"/>
            <a:ext cx="5597258" cy="72563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311402"/>
            <a:ext cx="6172200" cy="7365998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class Date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def</a:t>
            </a:r>
            <a:r>
              <a:rPr lang="fr-FR" dirty="0" err="1" smtClean="0"/>
              <a:t>__</a:t>
            </a:r>
            <a:r>
              <a:rPr lang="fr-FR" dirty="0" err="1"/>
              <a:t>init__</a:t>
            </a:r>
            <a:r>
              <a:rPr lang="fr-FR" dirty="0"/>
              <a:t>(self, d, m, y):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self.d</a:t>
            </a:r>
            <a:r>
              <a:rPr lang="en-US" dirty="0" smtClean="0"/>
              <a:t> </a:t>
            </a:r>
            <a:r>
              <a:rPr lang="en-US" dirty="0"/>
              <a:t>= d </a:t>
            </a:r>
            <a:endParaRPr lang="en-US" dirty="0" smtClean="0"/>
          </a:p>
          <a:p>
            <a:r>
              <a:rPr lang="en-US" dirty="0" smtClean="0"/>
              <a:t>             </a:t>
            </a:r>
            <a:r>
              <a:rPr lang="en-US" dirty="0" err="1" smtClean="0"/>
              <a:t>self.m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m</a:t>
            </a:r>
          </a:p>
          <a:p>
            <a:r>
              <a:rPr lang="en-US" dirty="0" smtClean="0"/>
              <a:t>             </a:t>
            </a:r>
            <a:r>
              <a:rPr lang="en-US" dirty="0" err="1"/>
              <a:t>self.y</a:t>
            </a:r>
            <a:r>
              <a:rPr lang="en-US" dirty="0"/>
              <a:t> = y</a:t>
            </a:r>
          </a:p>
          <a:p>
            <a:r>
              <a:rPr lang="en-US" dirty="0" err="1"/>
              <a:t>monthDays</a:t>
            </a:r>
            <a:r>
              <a:rPr lang="en-US" dirty="0"/>
              <a:t> = [31, 28, 31, 30, 31,</a:t>
            </a:r>
          </a:p>
          <a:p>
            <a:r>
              <a:rPr lang="en-US" dirty="0"/>
              <a:t>30,</a:t>
            </a:r>
          </a:p>
          <a:p>
            <a:r>
              <a:rPr lang="en-US" dirty="0"/>
              <a:t>31, 31, 30, 31, 30, 31] def</a:t>
            </a:r>
          </a:p>
          <a:p>
            <a:r>
              <a:rPr lang="en-US" dirty="0" err="1"/>
              <a:t>countLeapYears</a:t>
            </a:r>
            <a:r>
              <a:rPr lang="en-US" dirty="0"/>
              <a:t>(d):</a:t>
            </a:r>
          </a:p>
          <a:p>
            <a:r>
              <a:rPr lang="en-US" dirty="0"/>
              <a:t>years = </a:t>
            </a:r>
            <a:r>
              <a:rPr lang="en-US" dirty="0" err="1"/>
              <a:t>d.y</a:t>
            </a:r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d.m</a:t>
            </a:r>
            <a:r>
              <a:rPr lang="en-US" dirty="0"/>
              <a:t> &lt;= 2):</a:t>
            </a:r>
          </a:p>
          <a:p>
            <a:r>
              <a:rPr lang="en-US" dirty="0"/>
              <a:t>years = 1 return </a:t>
            </a:r>
            <a:r>
              <a:rPr lang="en-US" dirty="0" err="1"/>
              <a:t>int</a:t>
            </a:r>
            <a:r>
              <a:rPr lang="en-US" dirty="0"/>
              <a:t>(years / 4) - </a:t>
            </a:r>
            <a:r>
              <a:rPr lang="en-US" dirty="0" err="1"/>
              <a:t>int</a:t>
            </a:r>
            <a:r>
              <a:rPr lang="en-US" dirty="0"/>
              <a:t>(years / 100) +</a:t>
            </a:r>
          </a:p>
          <a:p>
            <a:r>
              <a:rPr lang="en-US" dirty="0" err="1"/>
              <a:t>int</a:t>
            </a:r>
            <a:r>
              <a:rPr lang="en-US" dirty="0"/>
              <a:t>(years / 400) def </a:t>
            </a:r>
            <a:r>
              <a:rPr lang="en-US" dirty="0" err="1"/>
              <a:t>getDifference</a:t>
            </a:r>
            <a:r>
              <a:rPr lang="en-US" dirty="0"/>
              <a:t>(dt1, dt2): n1 = dt1.y *</a:t>
            </a:r>
          </a:p>
          <a:p>
            <a:r>
              <a:rPr lang="en-US" dirty="0"/>
              <a:t>365 + dt1.d for </a:t>
            </a:r>
            <a:r>
              <a:rPr lang="en-US" dirty="0" err="1"/>
              <a:t>i</a:t>
            </a:r>
            <a:r>
              <a:rPr lang="en-US" dirty="0"/>
              <a:t> in range(0, dt1.m - 1):</a:t>
            </a:r>
          </a:p>
          <a:p>
            <a:r>
              <a:rPr lang="en-US" dirty="0"/>
              <a:t>n1 += </a:t>
            </a:r>
            <a:r>
              <a:rPr lang="en-US" dirty="0" err="1"/>
              <a:t>monthDays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n1 +=</a:t>
            </a:r>
          </a:p>
          <a:p>
            <a:r>
              <a:rPr lang="en-US" dirty="0" err="1"/>
              <a:t>countLeapYears</a:t>
            </a:r>
            <a:r>
              <a:rPr lang="en-US" dirty="0"/>
              <a:t>(dt1) n2 =</a:t>
            </a:r>
          </a:p>
          <a:p>
            <a:r>
              <a:rPr lang="en-US" dirty="0"/>
              <a:t>dt2.y * 365 + dt2.d for </a:t>
            </a:r>
            <a:r>
              <a:rPr lang="en-US" dirty="0" err="1"/>
              <a:t>i</a:t>
            </a:r>
            <a:r>
              <a:rPr lang="en-US" dirty="0"/>
              <a:t> in</a:t>
            </a:r>
          </a:p>
          <a:p>
            <a:r>
              <a:rPr lang="en-US" dirty="0"/>
              <a:t>range(0, dt2.m - 1):</a:t>
            </a:r>
          </a:p>
          <a:p>
            <a:r>
              <a:rPr lang="en-US" dirty="0"/>
              <a:t>n2 += </a:t>
            </a:r>
            <a:r>
              <a:rPr lang="en-US" dirty="0" err="1"/>
              <a:t>monthDays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n2 +=</a:t>
            </a:r>
          </a:p>
          <a:p>
            <a:r>
              <a:rPr lang="en-US" dirty="0" err="1"/>
              <a:t>countLeapYears</a:t>
            </a:r>
            <a:r>
              <a:rPr lang="en-US" dirty="0"/>
              <a:t>(dt2) return (n2 -</a:t>
            </a:r>
          </a:p>
          <a:p>
            <a:r>
              <a:rPr lang="en-US" dirty="0"/>
              <a:t>n1) print("Enter your date of</a:t>
            </a:r>
          </a:p>
          <a:p>
            <a:r>
              <a:rPr lang="en-US" dirty="0"/>
              <a:t>birth:)") d1=</a:t>
            </a:r>
            <a:r>
              <a:rPr lang="en-US" dirty="0" err="1"/>
              <a:t>int</a:t>
            </a:r>
            <a:r>
              <a:rPr lang="en-US" dirty="0"/>
              <a:t>(input("Day:"))</a:t>
            </a:r>
          </a:p>
          <a:p>
            <a:r>
              <a:rPr lang="en-US" dirty="0"/>
              <a:t>m1=</a:t>
            </a:r>
            <a:r>
              <a:rPr lang="en-US" dirty="0" err="1"/>
              <a:t>int</a:t>
            </a:r>
            <a:r>
              <a:rPr lang="en-US" dirty="0"/>
              <a:t>(input("Month:"))</a:t>
            </a:r>
          </a:p>
          <a:p>
            <a:r>
              <a:rPr lang="en-US" dirty="0"/>
              <a:t>y1=</a:t>
            </a:r>
            <a:r>
              <a:rPr lang="en-US" dirty="0" err="1"/>
              <a:t>int</a:t>
            </a:r>
            <a:r>
              <a:rPr lang="en-US" dirty="0"/>
              <a:t>(input("Year:"))</a:t>
            </a:r>
          </a:p>
          <a:p>
            <a:r>
              <a:rPr lang="en-US" dirty="0"/>
              <a:t>print("Today Date&gt;")</a:t>
            </a:r>
          </a:p>
          <a:p>
            <a:r>
              <a:rPr lang="en-US" dirty="0"/>
              <a:t>d2=</a:t>
            </a:r>
            <a:r>
              <a:rPr lang="en-US" dirty="0" err="1"/>
              <a:t>int</a:t>
            </a:r>
            <a:r>
              <a:rPr lang="en-US" dirty="0"/>
              <a:t>(input("Day:"))</a:t>
            </a:r>
          </a:p>
          <a:p>
            <a:r>
              <a:rPr lang="en-US" dirty="0"/>
              <a:t>m2=</a:t>
            </a:r>
            <a:r>
              <a:rPr lang="en-US" dirty="0" err="1"/>
              <a:t>int</a:t>
            </a:r>
            <a:r>
              <a:rPr lang="en-US" dirty="0"/>
              <a:t>(input("Month:"))</a:t>
            </a:r>
          </a:p>
          <a:p>
            <a:r>
              <a:rPr lang="en-US" dirty="0"/>
              <a:t>y2=</a:t>
            </a:r>
            <a:r>
              <a:rPr lang="en-US" dirty="0" err="1"/>
              <a:t>int</a:t>
            </a:r>
            <a:r>
              <a:rPr lang="en-US" dirty="0"/>
              <a:t>(input("Year:")) dt1 =</a:t>
            </a:r>
          </a:p>
          <a:p>
            <a:r>
              <a:rPr lang="fr-FR" dirty="0"/>
              <a:t>Date(d1, m1, y1) dt2 = Date(d2,</a:t>
            </a:r>
          </a:p>
          <a:p>
            <a:r>
              <a:rPr lang="en-US" dirty="0"/>
              <a:t>m2, y2) if y2&lt;y1:</a:t>
            </a:r>
          </a:p>
          <a:p>
            <a:r>
              <a:rPr lang="en-US" dirty="0"/>
              <a:t>p=("Invalid Date of Birth\</a:t>
            </a:r>
            <a:r>
              <a:rPr lang="en-US" dirty="0" err="1"/>
              <a:t>nBut</a:t>
            </a:r>
            <a:r>
              <a:rPr lang="en-US" dirty="0"/>
              <a:t> Difference Between two Dates is</a:t>
            </a:r>
          </a:p>
          <a:p>
            <a:r>
              <a:rPr lang="en-US" dirty="0"/>
              <a:t>") x=("If We </a:t>
            </a:r>
            <a:r>
              <a:rPr lang="en-US" dirty="0" err="1"/>
              <a:t>InClude</a:t>
            </a:r>
            <a:r>
              <a:rPr lang="en-US" dirty="0"/>
              <a:t> End Day") r=</a:t>
            </a:r>
            <a:r>
              <a:rPr lang="en-US" dirty="0" err="1"/>
              <a:t>getDifference</a:t>
            </a:r>
            <a:r>
              <a:rPr lang="en-US" dirty="0"/>
              <a:t>(dt1, dt2)</a:t>
            </a:r>
          </a:p>
          <a:p>
            <a:r>
              <a:rPr lang="pt-BR" dirty="0"/>
              <a:t>print(p,-1*r,"\n",x,-1*r+1) else:</a:t>
            </a:r>
          </a:p>
          <a:p>
            <a:r>
              <a:rPr lang="en-US" dirty="0"/>
              <a:t>l=</a:t>
            </a:r>
            <a:r>
              <a:rPr lang="en-US" dirty="0" err="1"/>
              <a:t>getDifference</a:t>
            </a:r>
            <a:r>
              <a:rPr lang="en-US" dirty="0"/>
              <a:t>(dt1, dt2)</a:t>
            </a:r>
          </a:p>
          <a:p>
            <a:r>
              <a:rPr lang="en-US" dirty="0"/>
              <a:t>print(l, "Days You Are </a:t>
            </a:r>
            <a:r>
              <a:rPr lang="en-US" dirty="0" err="1"/>
              <a:t>survieved</a:t>
            </a:r>
            <a:r>
              <a:rPr lang="en-US" dirty="0"/>
              <a:t> in this World!")</a:t>
            </a:r>
          </a:p>
          <a:p>
            <a:r>
              <a:rPr lang="en-US" dirty="0"/>
              <a:t>print("If We Include End Day:",l+1)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068" y="167331"/>
            <a:ext cx="5042382" cy="9113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273</Words>
  <Application>Microsoft Office PowerPoint</Application>
  <PresentationFormat>A4 Paper (210x297 mm)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JIT BISWAS</dc:creator>
  <cp:lastModifiedBy>vc</cp:lastModifiedBy>
  <cp:revision>1</cp:revision>
  <dcterms:created xsi:type="dcterms:W3CDTF">2022-12-12T15:04:44Z</dcterms:created>
  <dcterms:modified xsi:type="dcterms:W3CDTF">2022-12-12T15:12:55Z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2022-12-12T00:00:00Z</vt:filetime>
  </property>
</Properties>
</file>