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0ECC19B-125E-4461-88F7-4732F71749C9}" type="datetimeFigureOut">
              <a:rPr lang="en-IN" smtClean="0"/>
              <a:t>09-05-2023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1384497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132787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318734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CF6464-2764-48DA-8C81-BE78CC327DA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441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156696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ECC19B-125E-4461-88F7-4732F71749C9}"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308045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ECC19B-125E-4461-88F7-4732F71749C9}"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47755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CC19B-125E-4461-88F7-4732F71749C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1152104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0ECC19B-125E-4461-88F7-4732F71749C9}" type="datetimeFigureOut">
              <a:rPr lang="en-IN" smtClean="0"/>
              <a:t>09-05-2023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272859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CC19B-125E-4461-88F7-4732F71749C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87289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0ECC19B-125E-4461-88F7-4732F71749C9}" type="datetimeFigureOut">
              <a:rPr lang="en-IN" smtClean="0"/>
              <a:t>09-05-2023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95965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4060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CC19B-125E-4461-88F7-4732F71749C9}"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3071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CC19B-125E-4461-88F7-4732F71749C9}"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63357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CC19B-125E-4461-88F7-4732F71749C9}"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373132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59456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CC19B-125E-4461-88F7-4732F71749C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F6464-2764-48DA-8C81-BE78CC327DAC}" type="slidenum">
              <a:rPr lang="en-IN" smtClean="0"/>
              <a:t>‹#›</a:t>
            </a:fld>
            <a:endParaRPr lang="en-IN"/>
          </a:p>
        </p:txBody>
      </p:sp>
    </p:spTree>
    <p:extLst>
      <p:ext uri="{BB962C8B-B14F-4D97-AF65-F5344CB8AC3E}">
        <p14:creationId xmlns:p14="http://schemas.microsoft.com/office/powerpoint/2010/main" val="226053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ECC19B-125E-4461-88F7-4732F71749C9}" type="datetimeFigureOut">
              <a:rPr lang="en-IN" smtClean="0"/>
              <a:t>09-05-2023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F6464-2764-48DA-8C81-BE78CC327DAC}" type="slidenum">
              <a:rPr lang="en-IN" smtClean="0"/>
              <a:t>‹#›</a:t>
            </a:fld>
            <a:endParaRPr lang="en-IN"/>
          </a:p>
        </p:txBody>
      </p:sp>
    </p:spTree>
    <p:extLst>
      <p:ext uri="{BB962C8B-B14F-4D97-AF65-F5344CB8AC3E}">
        <p14:creationId xmlns:p14="http://schemas.microsoft.com/office/powerpoint/2010/main" val="3350837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12C3-2199-EF98-8875-ACCD560372E4}"/>
              </a:ext>
            </a:extLst>
          </p:cNvPr>
          <p:cNvSpPr>
            <a:spLocks noGrp="1"/>
          </p:cNvSpPr>
          <p:nvPr>
            <p:ph type="ctrTitle"/>
          </p:nvPr>
        </p:nvSpPr>
        <p:spPr/>
        <p:txBody>
          <a:bodyPr/>
          <a:lstStyle/>
          <a:p>
            <a:r>
              <a:rPr lang="en-US" dirty="0"/>
              <a:t>Smoke Detector and alarm detection</a:t>
            </a:r>
            <a:endParaRPr lang="en-IN" dirty="0"/>
          </a:p>
        </p:txBody>
      </p:sp>
      <p:sp>
        <p:nvSpPr>
          <p:cNvPr id="3" name="Subtitle 2">
            <a:extLst>
              <a:ext uri="{FF2B5EF4-FFF2-40B4-BE49-F238E27FC236}">
                <a16:creationId xmlns:a16="http://schemas.microsoft.com/office/drawing/2014/main" id="{C08A8361-7B3C-2D60-E854-41181748FE02}"/>
              </a:ext>
            </a:extLst>
          </p:cNvPr>
          <p:cNvSpPr>
            <a:spLocks noGrp="1"/>
          </p:cNvSpPr>
          <p:nvPr>
            <p:ph type="subTitle" idx="1"/>
          </p:nvPr>
        </p:nvSpPr>
        <p:spPr/>
        <p:txBody>
          <a:bodyPr>
            <a:noAutofit/>
          </a:bodyPr>
          <a:lstStyle/>
          <a:p>
            <a:r>
              <a:rPr lang="en-US" sz="1000" dirty="0"/>
              <a:t>Made By-Harshvardhan Singh</a:t>
            </a:r>
          </a:p>
          <a:p>
            <a:r>
              <a:rPr lang="en-US" sz="1000" dirty="0"/>
              <a:t>         </a:t>
            </a:r>
            <a:r>
              <a:rPr lang="en-US" sz="1000" dirty="0" err="1"/>
              <a:t>Gursimer</a:t>
            </a:r>
            <a:r>
              <a:rPr lang="en-US" sz="1000" dirty="0"/>
              <a:t> Singh</a:t>
            </a:r>
          </a:p>
          <a:p>
            <a:r>
              <a:rPr lang="en-US" sz="1000" dirty="0"/>
              <a:t>            Bhuvan Nawaria</a:t>
            </a:r>
          </a:p>
          <a:p>
            <a:r>
              <a:rPr lang="en-US" sz="1000" dirty="0"/>
              <a:t>    Deepak Soni</a:t>
            </a:r>
          </a:p>
          <a:p>
            <a:r>
              <a:rPr lang="en-US" sz="1000" dirty="0"/>
              <a:t>                    </a:t>
            </a:r>
            <a:r>
              <a:rPr lang="en-US" sz="1000" dirty="0" err="1"/>
              <a:t>Korupolu</a:t>
            </a:r>
            <a:r>
              <a:rPr lang="en-US" sz="1000" dirty="0"/>
              <a:t> </a:t>
            </a:r>
            <a:r>
              <a:rPr lang="en-US" sz="1000" dirty="0" err="1"/>
              <a:t>Deekshitha</a:t>
            </a:r>
            <a:endParaRPr lang="en-US" sz="1000" dirty="0"/>
          </a:p>
          <a:p>
            <a:r>
              <a:rPr lang="en-US" sz="1000" dirty="0"/>
              <a:t>                   </a:t>
            </a:r>
            <a:r>
              <a:rPr lang="en-US" sz="1000" dirty="0" err="1"/>
              <a:t>Kayitha</a:t>
            </a:r>
            <a:r>
              <a:rPr lang="en-US" sz="1000" dirty="0"/>
              <a:t> Saran Yadav</a:t>
            </a:r>
            <a:endParaRPr lang="en-IN" sz="1000" dirty="0"/>
          </a:p>
        </p:txBody>
      </p:sp>
    </p:spTree>
    <p:extLst>
      <p:ext uri="{BB962C8B-B14F-4D97-AF65-F5344CB8AC3E}">
        <p14:creationId xmlns:p14="http://schemas.microsoft.com/office/powerpoint/2010/main" val="357128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01B2-00EA-CDEE-6E0C-F25F5F28ECDC}"/>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614AF6BF-7511-08AB-9555-0AC0D80A7FB4}"/>
              </a:ext>
            </a:extLst>
          </p:cNvPr>
          <p:cNvSpPr>
            <a:spLocks noGrp="1"/>
          </p:cNvSpPr>
          <p:nvPr>
            <p:ph idx="1"/>
          </p:nvPr>
        </p:nvSpPr>
        <p:spPr/>
        <p:txBody>
          <a:bodyPr/>
          <a:lstStyle/>
          <a:p>
            <a:pPr algn="l"/>
            <a:r>
              <a:rPr lang="en-US" b="0" i="0" dirty="0">
                <a:solidFill>
                  <a:srgbClr val="FFFF00"/>
                </a:solidFill>
                <a:effectLst/>
                <a:latin typeface="Söhne"/>
              </a:rPr>
              <a:t>Smoke detectors play a crucial role in ensuring the safety of people and properties by detecting smoke and alerting occupants to the presence of a potential fire. In the event of a fire, every second counts, and having a dependable smoke detector system can make all the difference in saving lives and minimizing damage.</a:t>
            </a:r>
          </a:p>
          <a:p>
            <a:br>
              <a:rPr lang="en-US" dirty="0"/>
            </a:br>
            <a:endParaRPr lang="en-IN" dirty="0"/>
          </a:p>
        </p:txBody>
      </p:sp>
      <p:pic>
        <p:nvPicPr>
          <p:cNvPr id="1026" name="Picture 2" descr="Smoke detector - Wikipedia">
            <a:extLst>
              <a:ext uri="{FF2B5EF4-FFF2-40B4-BE49-F238E27FC236}">
                <a16:creationId xmlns:a16="http://schemas.microsoft.com/office/drawing/2014/main" id="{9106DC3B-4BA9-A237-33A5-8F814C591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612769"/>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9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3466-2F31-4BAC-CF20-4F9374352DE5}"/>
              </a:ext>
            </a:extLst>
          </p:cNvPr>
          <p:cNvSpPr>
            <a:spLocks noGrp="1"/>
          </p:cNvSpPr>
          <p:nvPr>
            <p:ph type="title"/>
          </p:nvPr>
        </p:nvSpPr>
        <p:spPr/>
        <p:txBody>
          <a:bodyPr/>
          <a:lstStyle/>
          <a:p>
            <a:r>
              <a:rPr lang="en-IN" dirty="0"/>
              <a:t>Function</a:t>
            </a:r>
          </a:p>
        </p:txBody>
      </p:sp>
      <p:sp>
        <p:nvSpPr>
          <p:cNvPr id="3" name="Content Placeholder 2">
            <a:extLst>
              <a:ext uri="{FF2B5EF4-FFF2-40B4-BE49-F238E27FC236}">
                <a16:creationId xmlns:a16="http://schemas.microsoft.com/office/drawing/2014/main" id="{DF23A8FF-DFB6-172B-5533-E42130161C21}"/>
              </a:ext>
            </a:extLst>
          </p:cNvPr>
          <p:cNvSpPr>
            <a:spLocks noGrp="1"/>
          </p:cNvSpPr>
          <p:nvPr>
            <p:ph idx="1"/>
          </p:nvPr>
        </p:nvSpPr>
        <p:spPr/>
        <p:txBody>
          <a:bodyPr/>
          <a:lstStyle/>
          <a:p>
            <a:r>
              <a:rPr lang="en-US" b="0" i="0" dirty="0">
                <a:solidFill>
                  <a:srgbClr val="FFFF00"/>
                </a:solidFill>
                <a:effectLst/>
                <a:latin typeface="Söhne"/>
              </a:rPr>
              <a:t>The basic function of smoke detectors is to detect smoke particles in the air and trigger an alarm to alert occupants of a potential fire. Smoke detectors use different technologies, such as ionization, photoelectric, or a combination of both, to detect smoke particles.</a:t>
            </a:r>
            <a:endParaRPr lang="en-IN" dirty="0">
              <a:solidFill>
                <a:srgbClr val="FFFF00"/>
              </a:solidFill>
            </a:endParaRPr>
          </a:p>
        </p:txBody>
      </p:sp>
      <p:pic>
        <p:nvPicPr>
          <p:cNvPr id="2050" name="Picture 2" descr="An Overview of Smoke Detectors">
            <a:extLst>
              <a:ext uri="{FF2B5EF4-FFF2-40B4-BE49-F238E27FC236}">
                <a16:creationId xmlns:a16="http://schemas.microsoft.com/office/drawing/2014/main" id="{425857C4-EF51-6842-722B-6440E7EEE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50547"/>
            <a:ext cx="2711741" cy="204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2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FDA7-E3CB-DDC4-82B3-C606CF870DC4}"/>
              </a:ext>
            </a:extLst>
          </p:cNvPr>
          <p:cNvSpPr>
            <a:spLocks noGrp="1"/>
          </p:cNvSpPr>
          <p:nvPr>
            <p:ph type="title"/>
          </p:nvPr>
        </p:nvSpPr>
        <p:spPr/>
        <p:txBody>
          <a:bodyPr/>
          <a:lstStyle/>
          <a:p>
            <a:r>
              <a:rPr lang="en-IN" dirty="0"/>
              <a:t>Basic types of smoke detectors</a:t>
            </a:r>
          </a:p>
        </p:txBody>
      </p:sp>
      <p:sp>
        <p:nvSpPr>
          <p:cNvPr id="3" name="Content Placeholder 2">
            <a:extLst>
              <a:ext uri="{FF2B5EF4-FFF2-40B4-BE49-F238E27FC236}">
                <a16:creationId xmlns:a16="http://schemas.microsoft.com/office/drawing/2014/main" id="{AD85C485-43F8-4FCC-48EB-3090DB44E503}"/>
              </a:ext>
            </a:extLst>
          </p:cNvPr>
          <p:cNvSpPr>
            <a:spLocks noGrp="1"/>
          </p:cNvSpPr>
          <p:nvPr>
            <p:ph idx="1"/>
          </p:nvPr>
        </p:nvSpPr>
        <p:spPr/>
        <p:txBody>
          <a:bodyPr/>
          <a:lstStyle/>
          <a:p>
            <a:r>
              <a:rPr lang="en-US" b="0" i="0" dirty="0">
                <a:solidFill>
                  <a:srgbClr val="FFFF00"/>
                </a:solidFill>
                <a:effectLst/>
                <a:latin typeface="Söhne"/>
              </a:rPr>
              <a:t>In ionization smoke detectors, a small amount of radioactive material ionizes the air inside the detector, creating a small electric current. When smoke enters the chamber, it disrupts the current, triggering the alarm.</a:t>
            </a:r>
          </a:p>
          <a:p>
            <a:r>
              <a:rPr lang="en-US" b="0" i="0" dirty="0">
                <a:solidFill>
                  <a:srgbClr val="FFFF00"/>
                </a:solidFill>
                <a:effectLst/>
                <a:latin typeface="Söhne"/>
              </a:rPr>
              <a:t>In photoelectric smoke detectors, a beam of light is projected into the chamber, and when smoke enters, it scatters the light, triggering the alarm.</a:t>
            </a:r>
            <a:endParaRPr lang="en-IN" dirty="0">
              <a:solidFill>
                <a:srgbClr val="FFFF00"/>
              </a:solidFill>
            </a:endParaRPr>
          </a:p>
        </p:txBody>
      </p:sp>
      <p:pic>
        <p:nvPicPr>
          <p:cNvPr id="3074" name="Picture 2" descr="Ionization Smoke Detector - Fire Detectors">
            <a:extLst>
              <a:ext uri="{FF2B5EF4-FFF2-40B4-BE49-F238E27FC236}">
                <a16:creationId xmlns:a16="http://schemas.microsoft.com/office/drawing/2014/main" id="{B04679F5-96AF-586E-AAA0-7D666E108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54" y="4684207"/>
            <a:ext cx="2485239" cy="16716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a Photoelectric Smoke Detector">
            <a:extLst>
              <a:ext uri="{FF2B5EF4-FFF2-40B4-BE49-F238E27FC236}">
                <a16:creationId xmlns:a16="http://schemas.microsoft.com/office/drawing/2014/main" id="{059BE912-053B-EE5F-FF41-B8519FD96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286" y="4104135"/>
            <a:ext cx="3238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96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9BD2-151D-5388-5AA6-12F2F8B982E8}"/>
              </a:ext>
            </a:extLst>
          </p:cNvPr>
          <p:cNvSpPr>
            <a:spLocks noGrp="1"/>
          </p:cNvSpPr>
          <p:nvPr>
            <p:ph type="title"/>
          </p:nvPr>
        </p:nvSpPr>
        <p:spPr>
          <a:xfrm>
            <a:off x="2895600" y="764373"/>
            <a:ext cx="8610600" cy="716085"/>
          </a:xfrm>
        </p:spPr>
        <p:txBody>
          <a:bodyPr>
            <a:normAutofit/>
          </a:bodyPr>
          <a:lstStyle/>
          <a:p>
            <a:r>
              <a:rPr lang="en-US" b="0" i="0" dirty="0">
                <a:solidFill>
                  <a:srgbClr val="FFFF00"/>
                </a:solidFill>
                <a:effectLst/>
                <a:latin typeface="Söhne"/>
              </a:rPr>
              <a:t>Components of the  system</a:t>
            </a:r>
            <a:endParaRPr lang="en-IN" dirty="0">
              <a:solidFill>
                <a:srgbClr val="FFFF00"/>
              </a:solidFill>
            </a:endParaRPr>
          </a:p>
        </p:txBody>
      </p:sp>
      <p:sp>
        <p:nvSpPr>
          <p:cNvPr id="3" name="Content Placeholder 2">
            <a:extLst>
              <a:ext uri="{FF2B5EF4-FFF2-40B4-BE49-F238E27FC236}">
                <a16:creationId xmlns:a16="http://schemas.microsoft.com/office/drawing/2014/main" id="{5E946760-C7B8-F047-F93C-D60ABD37DD72}"/>
              </a:ext>
            </a:extLst>
          </p:cNvPr>
          <p:cNvSpPr>
            <a:spLocks noGrp="1"/>
          </p:cNvSpPr>
          <p:nvPr>
            <p:ph idx="1"/>
          </p:nvPr>
        </p:nvSpPr>
        <p:spPr>
          <a:xfrm>
            <a:off x="838200" y="1480458"/>
            <a:ext cx="10515600" cy="4696506"/>
          </a:xfrm>
        </p:spPr>
        <p:txBody>
          <a:bodyPr>
            <a:normAutofit/>
          </a:bodyPr>
          <a:lstStyle/>
          <a:p>
            <a:r>
              <a:rPr lang="en-US" dirty="0"/>
              <a:t>9 volt battery-Smoke detectors typically require a battery or connection to an electrical outlet to operate.</a:t>
            </a:r>
          </a:p>
          <a:p>
            <a:r>
              <a:rPr lang="en-US" dirty="0"/>
              <a:t>battery connector-for connecting the battery</a:t>
            </a:r>
          </a:p>
          <a:p>
            <a:r>
              <a:rPr lang="en-US" dirty="0"/>
              <a:t>Small speaker or buzzer- This is the component that detects the presence of smoke in the air.</a:t>
            </a:r>
          </a:p>
          <a:p>
            <a:r>
              <a:rPr lang="en-US" dirty="0"/>
              <a:t>10K ohm resistor-for controlling the voltage received by the bulb</a:t>
            </a:r>
          </a:p>
          <a:p>
            <a:r>
              <a:rPr lang="en-US" dirty="0"/>
              <a:t>small breadboard or circuit board-for putting up all the connections</a:t>
            </a:r>
          </a:p>
          <a:p>
            <a:r>
              <a:rPr lang="en-US" dirty="0"/>
              <a:t>Led lights-We are using the LED lights to detect the presence of smoke or other potential hazards.</a:t>
            </a:r>
          </a:p>
          <a:p>
            <a:r>
              <a:rPr lang="en-US" dirty="0"/>
              <a:t>ARDUINO/ESP32-to feed the code into the circuit</a:t>
            </a:r>
            <a:endParaRPr lang="en-IN" dirty="0"/>
          </a:p>
        </p:txBody>
      </p:sp>
    </p:spTree>
    <p:extLst>
      <p:ext uri="{BB962C8B-B14F-4D97-AF65-F5344CB8AC3E}">
        <p14:creationId xmlns:p14="http://schemas.microsoft.com/office/powerpoint/2010/main" val="289192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36D6-4EAA-81C3-B3FA-1ACDCBF09C0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4D3157-00A2-80BB-5F4E-2A2B24605A83}"/>
              </a:ext>
            </a:extLst>
          </p:cNvPr>
          <p:cNvSpPr>
            <a:spLocks noGrp="1"/>
          </p:cNvSpPr>
          <p:nvPr>
            <p:ph idx="1"/>
          </p:nvPr>
        </p:nvSpPr>
        <p:spPr>
          <a:xfrm>
            <a:off x="838200" y="1825625"/>
            <a:ext cx="10515600" cy="1957810"/>
          </a:xfrm>
        </p:spPr>
        <p:txBody>
          <a:bodyPr>
            <a:normAutofit fontScale="85000" lnSpcReduction="10000"/>
          </a:bodyPr>
          <a:lstStyle/>
          <a:p>
            <a:pPr marL="0" indent="0">
              <a:buNone/>
            </a:pPr>
            <a:r>
              <a:rPr lang="en-US" dirty="0"/>
              <a:t> Through the use of Arduino and gas sensors, we were able to create a reliable and accurate smoke detector that is responsive to different types of smoke and gas emissions. The system was able to detect the presence of smoke or gas in the environment and trigger an alarm to alert the </a:t>
            </a:r>
            <a:r>
              <a:rPr lang="en-US" dirty="0" err="1"/>
              <a:t>user.Overall</a:t>
            </a:r>
            <a:r>
              <a:rPr lang="en-US" dirty="0"/>
              <a:t>, our smoke detector project using Arduino and gas kit has great potential for use in homes, offices, and other public spaces. Its low cost and easy-to-use features make it an excellent solution for enhancing safety and preventing fires. We hope that this project will inspire further research and development in the field of smoke detector technology.</a:t>
            </a:r>
            <a:endParaRPr lang="en-IN" dirty="0"/>
          </a:p>
        </p:txBody>
      </p:sp>
    </p:spTree>
    <p:extLst>
      <p:ext uri="{BB962C8B-B14F-4D97-AF65-F5344CB8AC3E}">
        <p14:creationId xmlns:p14="http://schemas.microsoft.com/office/powerpoint/2010/main" val="31570830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TotalTime>
  <Words>419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Söhne</vt:lpstr>
      <vt:lpstr>Vapor Trail</vt:lpstr>
      <vt:lpstr>Smoke Detector and alarm detection</vt:lpstr>
      <vt:lpstr>Intro</vt:lpstr>
      <vt:lpstr>Function</vt:lpstr>
      <vt:lpstr>Basic types of smoke detectors</vt:lpstr>
      <vt:lpstr>Components of the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Detector and alarm detection</dc:title>
  <dc:creator>Pramod Nawaria</dc:creator>
  <cp:lastModifiedBy>Pramod Nawaria</cp:lastModifiedBy>
  <cp:revision>1</cp:revision>
  <dcterms:created xsi:type="dcterms:W3CDTF">2023-05-09T18:06:35Z</dcterms:created>
  <dcterms:modified xsi:type="dcterms:W3CDTF">2023-05-09T18:12:56Z</dcterms:modified>
</cp:coreProperties>
</file>