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7" r:id="rId5"/>
  </p:sldMasterIdLst>
  <p:notesMasterIdLst>
    <p:notesMasterId r:id="rId28"/>
  </p:notesMasterIdLst>
  <p:handoutMasterIdLst>
    <p:handoutMasterId r:id="rId29"/>
  </p:handoutMasterIdLst>
  <p:sldIdLst>
    <p:sldId id="317" r:id="rId6"/>
    <p:sldId id="2134806332" r:id="rId7"/>
    <p:sldId id="2134806334" r:id="rId8"/>
    <p:sldId id="2134806361" r:id="rId9"/>
    <p:sldId id="2134806333" r:id="rId10"/>
    <p:sldId id="2134806335" r:id="rId11"/>
    <p:sldId id="2134806350" r:id="rId12"/>
    <p:sldId id="2134806337" r:id="rId13"/>
    <p:sldId id="2134806338" r:id="rId14"/>
    <p:sldId id="2134806339" r:id="rId15"/>
    <p:sldId id="2134806340" r:id="rId16"/>
    <p:sldId id="2134806341" r:id="rId17"/>
    <p:sldId id="2134806342" r:id="rId18"/>
    <p:sldId id="2134806344" r:id="rId19"/>
    <p:sldId id="2134806354" r:id="rId20"/>
    <p:sldId id="2134806356" r:id="rId21"/>
    <p:sldId id="2134806351" r:id="rId22"/>
    <p:sldId id="2134806362" r:id="rId23"/>
    <p:sldId id="2134806358" r:id="rId24"/>
    <p:sldId id="2134806359" r:id="rId25"/>
    <p:sldId id="2134806360" r:id="rId26"/>
    <p:sldId id="290" r:id="rId27"/>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guide id="5" orient="horz" pos="3929">
          <p15:clr>
            <a:srgbClr val="A4A3A4"/>
          </p15:clr>
        </p15:guide>
        <p15:guide id="6" pos="257">
          <p15:clr>
            <a:srgbClr val="A4A3A4"/>
          </p15:clr>
        </p15:guide>
        <p15:guide id="7" pos="7423" userDrawn="1">
          <p15:clr>
            <a:srgbClr val="A4A3A4"/>
          </p15:clr>
        </p15:guide>
        <p15:guide id="9" orient="horz" pos="102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halai Muthu Mariya Anida" initials="MMMA" lastIdx="3" clrIdx="0">
    <p:extLst>
      <p:ext uri="{19B8F6BF-5375-455C-9EA6-DF929625EA0E}">
        <p15:presenceInfo xmlns:p15="http://schemas.microsoft.com/office/powerpoint/2012/main" userId="S-1-5-21-3302659136-1882306543-3512536600-3913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9"/>
    <a:srgbClr val="F6A800"/>
    <a:srgbClr val="7B0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BF84A4-03CE-6919-B064-64FB10396D51}" v="48" dt="2021-01-28T13:52:48.723"/>
    <p1510:client id="{2FED7C99-5AAA-A659-D5E5-8E40F8423A4F}" v="55" dt="2021-01-29T07:17:14.361"/>
    <p1510:client id="{59076D56-8CB5-AB18-97FF-2F5473D8E37E}" v="37" dt="2021-02-02T13:20:35.524"/>
    <p1510:client id="{66E32726-380B-41A6-192B-181322D887BA}" v="34" dt="2021-01-29T11:47:20.107"/>
    <p1510:client id="{953A133C-8A64-FF9E-C323-0D0BAE96C935}" v="976" dt="2021-01-29T09:38:35.059"/>
    <p1510:client id="{B512C511-03AD-F3AF-F42A-64BCFC272212}" v="2" dt="2021-01-28T13:24:01.337"/>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60"/>
        <p:guide orient="horz" pos="3929"/>
        <p:guide pos="257"/>
        <p:guide pos="7423"/>
        <p:guide orient="horz" pos="1026"/>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sz="800">
              <a:solidFill>
                <a:schemeClr val="bg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9541EE-4161-4FD6-B6D8-3288FCA74E57}" type="datetimeFigureOut">
              <a:rPr lang="en-GB" sz="800" smtClean="0">
                <a:solidFill>
                  <a:schemeClr val="bg2"/>
                </a:solidFill>
              </a:rPr>
              <a:t>05/02/2021</a:t>
            </a:fld>
            <a:endParaRPr lang="en-GB" sz="800">
              <a:solidFill>
                <a:schemeClr val="bg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sz="800">
              <a:solidFill>
                <a:schemeClr val="bg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A2548E-C0C6-4C39-A29E-647876A56460}" type="slidenum">
              <a:rPr lang="en-GB" sz="800" smtClean="0">
                <a:solidFill>
                  <a:schemeClr val="bg2"/>
                </a:solidFill>
              </a:rPr>
              <a:t>‹#›</a:t>
            </a:fld>
            <a:endParaRPr lang="en-GB" sz="800">
              <a:solidFill>
                <a:schemeClr val="bg2"/>
              </a:solidFill>
            </a:endParaRPr>
          </a:p>
        </p:txBody>
      </p:sp>
    </p:spTree>
    <p:extLst>
      <p:ext uri="{BB962C8B-B14F-4D97-AF65-F5344CB8AC3E}">
        <p14:creationId xmlns:p14="http://schemas.microsoft.com/office/powerpoint/2010/main" val="3668572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800">
                <a:solidFill>
                  <a:schemeClr val="bg2"/>
                </a:solidFill>
              </a:defRPr>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800">
                <a:solidFill>
                  <a:schemeClr val="bg2"/>
                </a:solidFill>
              </a:defRPr>
            </a:lvl1pPr>
          </a:lstStyle>
          <a:p>
            <a:fld id="{1E6D0D15-3CBD-4A72-8B0E-2F8A26C57238}" type="datetimeFigureOut">
              <a:rPr lang="en-GB" smtClean="0"/>
              <a:pPr/>
              <a:t>05/02/2021</a:t>
            </a:fld>
            <a:endParaRPr lang="en-GB"/>
          </a:p>
        </p:txBody>
      </p:sp>
      <p:sp>
        <p:nvSpPr>
          <p:cNvPr id="4" name="Slide Image Placeholder 3"/>
          <p:cNvSpPr>
            <a:spLocks noGrp="1" noRot="1" noChangeAspect="1"/>
          </p:cNvSpPr>
          <p:nvPr>
            <p:ph type="sldImg" idx="2"/>
          </p:nvPr>
        </p:nvSpPr>
        <p:spPr>
          <a:xfrm>
            <a:off x="692696" y="861129"/>
            <a:ext cx="5472608" cy="307834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800">
                <a:solidFill>
                  <a:schemeClr val="bg2"/>
                </a:solidFill>
              </a:defRPr>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800">
                <a:solidFill>
                  <a:schemeClr val="bg2"/>
                </a:solidFill>
              </a:defRPr>
            </a:lvl1pPr>
          </a:lstStyle>
          <a:p>
            <a:fld id="{F4A21CF8-ADC7-4604-AC68-F445DB44B31D}" type="slidenum">
              <a:rPr lang="en-GB" smtClean="0"/>
              <a:pPr/>
              <a:t>‹#›</a:t>
            </a:fld>
            <a:endParaRPr lang="en-GB"/>
          </a:p>
        </p:txBody>
      </p:sp>
    </p:spTree>
    <p:extLst>
      <p:ext uri="{BB962C8B-B14F-4D97-AF65-F5344CB8AC3E}">
        <p14:creationId xmlns:p14="http://schemas.microsoft.com/office/powerpoint/2010/main" val="33700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p:spTree>
      <p:nvGrpSpPr>
        <p:cNvPr id="1" name=""/>
        <p:cNvGrpSpPr/>
        <p:nvPr/>
      </p:nvGrpSpPr>
      <p:grpSpPr>
        <a:xfrm>
          <a:off x="0" y="0"/>
          <a:ext cx="0" cy="0"/>
          <a:chOff x="0" y="0"/>
          <a:chExt cx="0" cy="0"/>
        </a:xfrm>
      </p:grpSpPr>
      <p:sp>
        <p:nvSpPr>
          <p:cNvPr id="8194" name="Rectangle 2"/>
          <p:cNvSpPr>
            <a:spLocks noGrp="1" noChangeArrowheads="1"/>
          </p:cNvSpPr>
          <p:nvPr>
            <p:ph type="ctrTitle" hasCustomPrompt="1"/>
          </p:nvPr>
        </p:nvSpPr>
        <p:spPr>
          <a:xfrm>
            <a:off x="409470" y="4220928"/>
            <a:ext cx="10365263" cy="1294358"/>
          </a:xfrm>
          <a:prstGeom prst="rect">
            <a:avLst/>
          </a:prstGeom>
        </p:spPr>
        <p:txBody>
          <a:bodyPr anchor="b" anchorCtr="0"/>
          <a:lstStyle>
            <a:lvl1pPr>
              <a:defRPr sz="4000" cap="none">
                <a:solidFill>
                  <a:schemeClr val="tx2"/>
                </a:solidFill>
              </a:defRPr>
            </a:lvl1pPr>
          </a:lstStyle>
          <a:p>
            <a:pPr lvl="0"/>
            <a:r>
              <a:rPr lang="en-US" noProof="0"/>
              <a:t>Add title text</a:t>
            </a:r>
          </a:p>
        </p:txBody>
      </p:sp>
      <p:sp>
        <p:nvSpPr>
          <p:cNvPr id="8195" name="Rectangle 3"/>
          <p:cNvSpPr>
            <a:spLocks noGrp="1" noChangeArrowheads="1"/>
          </p:cNvSpPr>
          <p:nvPr>
            <p:ph type="subTitle" idx="1"/>
          </p:nvPr>
        </p:nvSpPr>
        <p:spPr>
          <a:xfrm>
            <a:off x="409469" y="5588294"/>
            <a:ext cx="10365265" cy="647550"/>
          </a:xfrm>
          <a:prstGeom prst="rect">
            <a:avLst/>
          </a:prstGeom>
        </p:spPr>
        <p:txBody>
          <a:bodyPr anchor="t" anchorCtr="0"/>
          <a:lstStyle>
            <a:lvl1pPr marL="0" indent="0">
              <a:lnSpc>
                <a:spcPct val="100000"/>
              </a:lnSpc>
              <a:spcBef>
                <a:spcPts val="0"/>
              </a:spcBef>
              <a:buFont typeface="Wingdings" pitchFamily="2" charset="2"/>
              <a:buNone/>
              <a:defRPr sz="2000" u="none" cap="all" baseline="0">
                <a:solidFill>
                  <a:schemeClr val="tx2"/>
                </a:solidFill>
                <a:uFillTx/>
              </a:defRPr>
            </a:lvl1pPr>
          </a:lstStyle>
          <a:p>
            <a:pPr lvl="0"/>
            <a:r>
              <a:rPr lang="en-US" noProof="0"/>
              <a:t>Click to edit Master subtitle style</a:t>
            </a:r>
          </a:p>
        </p:txBody>
      </p:sp>
      <p:sp>
        <p:nvSpPr>
          <p:cNvPr id="2" name="Date Placeholder 1"/>
          <p:cNvSpPr>
            <a:spLocks noGrp="1"/>
          </p:cNvSpPr>
          <p:nvPr>
            <p:ph type="dt" sz="half" idx="10"/>
          </p:nvPr>
        </p:nvSpPr>
        <p:spPr/>
        <p:txBody>
          <a:bodyPr/>
          <a:lstStyle>
            <a:lvl1pPr>
              <a:defRPr>
                <a:noFill/>
              </a:defRPr>
            </a:lvl1pPr>
          </a:lstStyle>
          <a:p>
            <a:fld id="{D8A1ABDA-6712-41C7-A16C-D77FA8914408}" type="datetime3">
              <a:rPr lang="en-US" smtClean="0"/>
              <a:t>5 February 2021</a:t>
            </a:fld>
            <a:endParaRPr lang="en-US"/>
          </a:p>
        </p:txBody>
      </p:sp>
      <p:sp>
        <p:nvSpPr>
          <p:cNvPr id="3" name="Footer Placeholder 2"/>
          <p:cNvSpPr>
            <a:spLocks noGrp="1"/>
          </p:cNvSpPr>
          <p:nvPr>
            <p:ph type="ftr" sz="quarter" idx="11"/>
          </p:nvPr>
        </p:nvSpPr>
        <p:spPr/>
        <p:txBody>
          <a:bodyPr/>
          <a:lstStyle>
            <a:lvl1pPr>
              <a:defRPr>
                <a:noFill/>
              </a:defRPr>
            </a:lvl1pPr>
          </a:lstStyle>
          <a:p>
            <a:r>
              <a:rPr lang="en-US"/>
              <a:t>Confidential  |  © KONE Corporation</a:t>
            </a:r>
          </a:p>
        </p:txBody>
      </p:sp>
      <p:sp>
        <p:nvSpPr>
          <p:cNvPr id="4" name="Slide Number Placeholder 3"/>
          <p:cNvSpPr>
            <a:spLocks noGrp="1"/>
          </p:cNvSpPr>
          <p:nvPr>
            <p:ph type="sldNum" sz="quarter" idx="12"/>
          </p:nvPr>
        </p:nvSpPr>
        <p:spPr/>
        <p:txBody>
          <a:bodyPr/>
          <a:lstStyle>
            <a:lvl1pPr>
              <a:defRPr>
                <a:noFill/>
              </a:defRPr>
            </a:lvl1pPr>
          </a:lstStyle>
          <a:p>
            <a:fld id="{604FC64F-66B6-486E-8EFE-9FD96A66D16B}" type="slidenum">
              <a:rPr lang="en-US" smtClean="0"/>
              <a:pPr/>
              <a:t>‹#›</a:t>
            </a:fld>
            <a:endParaRPr lang="en-US"/>
          </a:p>
        </p:txBody>
      </p:sp>
    </p:spTree>
    <p:extLst>
      <p:ext uri="{BB962C8B-B14F-4D97-AF65-F5344CB8AC3E}">
        <p14:creationId xmlns:p14="http://schemas.microsoft.com/office/powerpoint/2010/main" val="2801311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 2nd Highligh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noFill/>
              </a:defRPr>
            </a:lvl1pPr>
          </a:lstStyle>
          <a:p>
            <a:fld id="{B994B2CC-D821-4133-B2BE-458A1505EBF7}" type="datetime3">
              <a:rPr lang="en-US" smtClean="0"/>
              <a:t>5 February 2021</a:t>
            </a:fld>
            <a:endParaRPr lang="en-US"/>
          </a:p>
        </p:txBody>
      </p:sp>
      <p:sp>
        <p:nvSpPr>
          <p:cNvPr id="3" name="Footer Placeholder 2"/>
          <p:cNvSpPr>
            <a:spLocks noGrp="1"/>
          </p:cNvSpPr>
          <p:nvPr>
            <p:ph type="ftr" sz="quarter" idx="11"/>
          </p:nvPr>
        </p:nvSpPr>
        <p:spPr/>
        <p:txBody>
          <a:bodyPr/>
          <a:lstStyle>
            <a:lvl1pPr>
              <a:defRPr>
                <a:noFill/>
              </a:defRPr>
            </a:lvl1pPr>
          </a:lstStyle>
          <a:p>
            <a:r>
              <a:rPr lang="en-US"/>
              <a:t>Confidential  |  © KONE Corporation</a:t>
            </a:r>
          </a:p>
        </p:txBody>
      </p:sp>
      <p:sp>
        <p:nvSpPr>
          <p:cNvPr id="4" name="Slide Number Placeholder 3"/>
          <p:cNvSpPr>
            <a:spLocks noGrp="1"/>
          </p:cNvSpPr>
          <p:nvPr>
            <p:ph type="sldNum" sz="quarter" idx="12"/>
          </p:nvPr>
        </p:nvSpPr>
        <p:spPr/>
        <p:txBody>
          <a:bodyPr/>
          <a:lstStyle>
            <a:lvl1pPr>
              <a:defRPr>
                <a:noFill/>
              </a:defRPr>
            </a:lvl1pPr>
          </a:lstStyle>
          <a:p>
            <a:fld id="{604FC64F-66B6-486E-8EFE-9FD96A66D16B}" type="slidenum">
              <a:rPr lang="en-US" smtClean="0"/>
              <a:pPr/>
              <a:t>‹#›</a:t>
            </a:fld>
            <a:endParaRPr lang="en-US"/>
          </a:p>
        </p:txBody>
      </p:sp>
      <p:sp>
        <p:nvSpPr>
          <p:cNvPr id="12" name="Picture Placeholder 9"/>
          <p:cNvSpPr>
            <a:spLocks noGrp="1"/>
          </p:cNvSpPr>
          <p:nvPr>
            <p:ph type="pic" sz="quarter" idx="18"/>
          </p:nvPr>
        </p:nvSpPr>
        <p:spPr>
          <a:xfrm>
            <a:off x="0" y="0"/>
            <a:ext cx="12192000" cy="6858000"/>
          </a:xfrm>
          <a:prstGeom prst="rect">
            <a:avLst/>
          </a:prstGeom>
          <a:solidFill>
            <a:schemeClr val="bg1">
              <a:lumMod val="75000"/>
            </a:schemeClr>
          </a:solidFill>
        </p:spPr>
        <p:txBody>
          <a:bodyPr/>
          <a:lstStyle>
            <a:lvl1pPr marL="0" marR="0" indent="0" algn="l" defTabSz="914126" rtl="0" eaLnBrk="1" fontAlgn="base" latinLnBrk="0" hangingPunct="1">
              <a:lnSpc>
                <a:spcPct val="120000"/>
              </a:lnSpc>
              <a:spcBef>
                <a:spcPts val="400"/>
              </a:spcBef>
              <a:spcAft>
                <a:spcPts val="0"/>
              </a:spcAft>
              <a:buClr>
                <a:schemeClr val="tx2"/>
              </a:buClr>
              <a:buSzTx/>
              <a:buFontTx/>
              <a:buNone/>
              <a:tabLst/>
              <a:defRPr sz="1400"/>
            </a:lvl1pPr>
          </a:lstStyle>
          <a:p>
            <a:r>
              <a:rPr lang="en-US"/>
              <a:t>Click icon to add picture</a:t>
            </a:r>
            <a:endParaRPr lang="en-GB"/>
          </a:p>
        </p:txBody>
      </p:sp>
      <p:sp>
        <p:nvSpPr>
          <p:cNvPr id="8194" name="Rectangle 2"/>
          <p:cNvSpPr>
            <a:spLocks noGrp="1" noChangeArrowheads="1"/>
          </p:cNvSpPr>
          <p:nvPr>
            <p:ph type="ctrTitle" hasCustomPrompt="1"/>
          </p:nvPr>
        </p:nvSpPr>
        <p:spPr>
          <a:xfrm>
            <a:off x="754696" y="1268120"/>
            <a:ext cx="3240687" cy="3240781"/>
          </a:xfrm>
          <a:prstGeom prst="rect">
            <a:avLst/>
          </a:prstGeom>
          <a:solidFill>
            <a:schemeClr val="bg1">
              <a:alpha val="85000"/>
            </a:schemeClr>
          </a:solidFill>
        </p:spPr>
        <p:txBody>
          <a:bodyPr lIns="251924" tIns="233930" rIns="251924" bIns="233930" anchor="t" anchorCtr="0">
            <a:noAutofit/>
          </a:bodyPr>
          <a:lstStyle>
            <a:lvl1pPr>
              <a:lnSpc>
                <a:spcPct val="100000"/>
              </a:lnSpc>
              <a:spcBef>
                <a:spcPts val="400"/>
              </a:spcBef>
              <a:defRPr sz="2400" cap="none" baseline="0">
                <a:solidFill>
                  <a:schemeClr val="tx2"/>
                </a:solidFill>
                <a:effectLst/>
              </a:defRPr>
            </a:lvl1pPr>
          </a:lstStyle>
          <a:p>
            <a:pPr lvl="0"/>
            <a:r>
              <a:rPr lang="en-US" noProof="0"/>
              <a:t>Add title text</a:t>
            </a:r>
          </a:p>
        </p:txBody>
      </p:sp>
      <p:sp>
        <p:nvSpPr>
          <p:cNvPr id="7" name="Text Placeholder 6"/>
          <p:cNvSpPr>
            <a:spLocks noGrp="1" noChangeAspect="1"/>
          </p:cNvSpPr>
          <p:nvPr>
            <p:ph type="body" sz="quarter" idx="17" hasCustomPrompt="1"/>
          </p:nvPr>
        </p:nvSpPr>
        <p:spPr>
          <a:xfrm>
            <a:off x="11063519" y="403107"/>
            <a:ext cx="719813" cy="363516"/>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marL="0" indent="0">
              <a:buFontTx/>
              <a:buNone/>
              <a:defRPr sz="200">
                <a:noFill/>
              </a:defRPr>
            </a:lvl1pPr>
          </a:lstStyle>
          <a:p>
            <a:pPr lvl="0"/>
            <a:r>
              <a:rPr lang="en-US"/>
              <a:t>KONE logo</a:t>
            </a:r>
          </a:p>
        </p:txBody>
      </p:sp>
    </p:spTree>
    <p:extLst>
      <p:ext uri="{BB962C8B-B14F-4D97-AF65-F5344CB8AC3E}">
        <p14:creationId xmlns:p14="http://schemas.microsoft.com/office/powerpoint/2010/main" val="2164726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9469" y="1628398"/>
            <a:ext cx="5039000" cy="4608890"/>
          </a:xfrm>
          <a:prstGeom prst="rect">
            <a:avLst/>
          </a:prstGeom>
        </p:spPr>
        <p:txBody>
          <a:bodyPr/>
          <a:lstStyle>
            <a:lvl1pPr>
              <a:defRPr sz="2000"/>
            </a:lvl1pPr>
            <a:lvl2pPr>
              <a:defRPr sz="1800"/>
            </a:lvl2pPr>
            <a:lvl3pPr>
              <a:defRPr sz="1600"/>
            </a:lvl3pPr>
            <a:lvl4pPr>
              <a:defRPr sz="1400"/>
            </a:lvl4pPr>
            <a:lvl5pPr>
              <a:defRPr sz="1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p:cNvSpPr>
            <a:spLocks noGrp="1"/>
          </p:cNvSpPr>
          <p:nvPr>
            <p:ph sz="half" idx="2"/>
          </p:nvPr>
        </p:nvSpPr>
        <p:spPr>
          <a:xfrm>
            <a:off x="5735732" y="1628757"/>
            <a:ext cx="5039001" cy="4608531"/>
          </a:xfrm>
          <a:prstGeom prst="rect">
            <a:avLst/>
          </a:prstGeom>
        </p:spPr>
        <p:txBody>
          <a:bodyPr/>
          <a:lstStyle>
            <a:lvl1pPr>
              <a:defRPr sz="2000"/>
            </a:lvl1pPr>
            <a:lvl2pPr>
              <a:defRPr sz="1800"/>
            </a:lvl2pPr>
            <a:lvl3pPr>
              <a:defRPr sz="1600"/>
            </a:lvl3pPr>
            <a:lvl4pPr>
              <a:defRPr sz="1400"/>
            </a:lvl4pPr>
            <a:lvl5pPr>
              <a:defRPr sz="1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8" name="Date Placeholder 7"/>
          <p:cNvSpPr>
            <a:spLocks noGrp="1"/>
          </p:cNvSpPr>
          <p:nvPr>
            <p:ph type="dt" sz="half" idx="10"/>
          </p:nvPr>
        </p:nvSpPr>
        <p:spPr/>
        <p:txBody>
          <a:bodyPr/>
          <a:lstStyle/>
          <a:p>
            <a:fld id="{74E9BC43-989E-41EA-AF38-1C5FFB14F0ED}" type="datetime3">
              <a:rPr lang="en-US" noProof="0" smtClean="0"/>
              <a:t>5 February 2021</a:t>
            </a:fld>
            <a:endParaRPr lang="en-US" noProof="0"/>
          </a:p>
        </p:txBody>
      </p:sp>
      <p:sp>
        <p:nvSpPr>
          <p:cNvPr id="9" name="Footer Placeholder 8"/>
          <p:cNvSpPr>
            <a:spLocks noGrp="1"/>
          </p:cNvSpPr>
          <p:nvPr>
            <p:ph type="ftr" sz="quarter" idx="11"/>
          </p:nvPr>
        </p:nvSpPr>
        <p:spPr/>
        <p:txBody>
          <a:bodyPr/>
          <a:lstStyle/>
          <a:p>
            <a:r>
              <a:rPr lang="en-US" noProof="0"/>
              <a:t>Confidential  |  © KONE Corporation</a:t>
            </a:r>
          </a:p>
        </p:txBody>
      </p:sp>
      <p:sp>
        <p:nvSpPr>
          <p:cNvPr id="10" name="Slide Number Placeholder 9"/>
          <p:cNvSpPr>
            <a:spLocks noGrp="1"/>
          </p:cNvSpPr>
          <p:nvPr>
            <p:ph type="sldNum" sz="quarter" idx="12"/>
          </p:nvPr>
        </p:nvSpPr>
        <p:spPr/>
        <p:txBody>
          <a:bodyPr/>
          <a:lstStyle/>
          <a:p>
            <a:fld id="{604FC64F-66B6-486E-8EFE-9FD96A66D16B}" type="slidenum">
              <a:rPr lang="en-US" noProof="0" smtClean="0"/>
              <a:pPr/>
              <a:t>‹#›</a:t>
            </a:fld>
            <a:endParaRPr lang="en-US" noProof="0"/>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793638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9469" y="1628398"/>
            <a:ext cx="5039000" cy="360164"/>
          </a:xfrm>
          <a:prstGeom prst="rect">
            <a:avLst/>
          </a:prstGeom>
        </p:spPr>
        <p:txBody>
          <a:bodyPr anchor="t" anchorCtr="0"/>
          <a:lstStyle>
            <a:lvl1pPr marL="0" indent="0">
              <a:lnSpc>
                <a:spcPct val="100000"/>
              </a:lnSpc>
              <a:spcBef>
                <a:spcPts val="0"/>
              </a:spcBef>
              <a:buNone/>
              <a:defRPr sz="1800" b="0" u="none" baseline="0">
                <a:solidFill>
                  <a:schemeClr val="tx2"/>
                </a:solidFill>
                <a:uFillTx/>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
        <p:nvSpPr>
          <p:cNvPr id="5" name="Text Placeholder 4"/>
          <p:cNvSpPr>
            <a:spLocks noGrp="1"/>
          </p:cNvSpPr>
          <p:nvPr>
            <p:ph type="body" sz="quarter" idx="3"/>
          </p:nvPr>
        </p:nvSpPr>
        <p:spPr>
          <a:xfrm>
            <a:off x="5735732" y="1628398"/>
            <a:ext cx="5039001" cy="360164"/>
          </a:xfrm>
          <a:prstGeom prst="rect">
            <a:avLst/>
          </a:prstGeom>
        </p:spPr>
        <p:txBody>
          <a:bodyPr anchor="t" anchorCtr="0"/>
          <a:lstStyle>
            <a:lvl1pPr marL="0" indent="0">
              <a:lnSpc>
                <a:spcPct val="100000"/>
              </a:lnSpc>
              <a:spcBef>
                <a:spcPts val="0"/>
              </a:spcBef>
              <a:buNone/>
              <a:defRPr sz="1800" b="0" u="none" baseline="0">
                <a:solidFill>
                  <a:schemeClr val="tx2"/>
                </a:solidFill>
                <a:uFillTx/>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
        <p:nvSpPr>
          <p:cNvPr id="10" name="Date Placeholder 9"/>
          <p:cNvSpPr>
            <a:spLocks noGrp="1"/>
          </p:cNvSpPr>
          <p:nvPr>
            <p:ph type="dt" sz="half" idx="10"/>
          </p:nvPr>
        </p:nvSpPr>
        <p:spPr/>
        <p:txBody>
          <a:bodyPr/>
          <a:lstStyle/>
          <a:p>
            <a:fld id="{4E653CCA-DF8E-4BCC-8B4C-DBA00D429383}" type="datetime3">
              <a:rPr lang="en-US" noProof="0" smtClean="0"/>
              <a:t>5 February 2021</a:t>
            </a:fld>
            <a:endParaRPr lang="en-US" noProof="0"/>
          </a:p>
        </p:txBody>
      </p:sp>
      <p:sp>
        <p:nvSpPr>
          <p:cNvPr id="11" name="Footer Placeholder 10"/>
          <p:cNvSpPr>
            <a:spLocks noGrp="1"/>
          </p:cNvSpPr>
          <p:nvPr>
            <p:ph type="ftr" sz="quarter" idx="11"/>
          </p:nvPr>
        </p:nvSpPr>
        <p:spPr/>
        <p:txBody>
          <a:bodyPr/>
          <a:lstStyle/>
          <a:p>
            <a:r>
              <a:rPr lang="en-US" noProof="0"/>
              <a:t>Confidential  |  © KONE Corporation</a:t>
            </a:r>
          </a:p>
        </p:txBody>
      </p:sp>
      <p:sp>
        <p:nvSpPr>
          <p:cNvPr id="12" name="Slide Number Placeholder 11"/>
          <p:cNvSpPr>
            <a:spLocks noGrp="1"/>
          </p:cNvSpPr>
          <p:nvPr>
            <p:ph type="sldNum" sz="quarter" idx="12"/>
          </p:nvPr>
        </p:nvSpPr>
        <p:spPr/>
        <p:txBody>
          <a:bodyPr/>
          <a:lstStyle/>
          <a:p>
            <a:fld id="{604FC64F-66B6-486E-8EFE-9FD96A66D16B}" type="slidenum">
              <a:rPr lang="en-US" noProof="0" smtClean="0"/>
              <a:pPr/>
              <a:t>‹#›</a:t>
            </a:fld>
            <a:endParaRPr lang="en-US" noProof="0"/>
          </a:p>
        </p:txBody>
      </p:sp>
      <p:sp>
        <p:nvSpPr>
          <p:cNvPr id="13" name="Content Placeholder 2"/>
          <p:cNvSpPr>
            <a:spLocks noGrp="1"/>
          </p:cNvSpPr>
          <p:nvPr>
            <p:ph sz="half" idx="13"/>
          </p:nvPr>
        </p:nvSpPr>
        <p:spPr>
          <a:xfrm>
            <a:off x="409469" y="1989132"/>
            <a:ext cx="5039000" cy="4248155"/>
          </a:xfrm>
          <a:prstGeom prst="rect">
            <a:avLst/>
          </a:prstGeom>
        </p:spPr>
        <p:txBody>
          <a:bodyPr/>
          <a:lstStyle>
            <a:lvl1pPr>
              <a:defRPr sz="2000"/>
            </a:lvl1pPr>
            <a:lvl2pPr>
              <a:defRPr sz="1800"/>
            </a:lvl2pPr>
            <a:lvl3pPr>
              <a:defRPr sz="1600"/>
            </a:lvl3pPr>
            <a:lvl4pPr>
              <a:defRPr sz="1400"/>
            </a:lvl4pPr>
            <a:lvl5pPr>
              <a:defRPr sz="1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14" name="Content Placeholder 3"/>
          <p:cNvSpPr>
            <a:spLocks noGrp="1"/>
          </p:cNvSpPr>
          <p:nvPr>
            <p:ph sz="half" idx="2"/>
          </p:nvPr>
        </p:nvSpPr>
        <p:spPr>
          <a:xfrm>
            <a:off x="5735732" y="1991308"/>
            <a:ext cx="5039001" cy="4245980"/>
          </a:xfrm>
          <a:prstGeom prst="rect">
            <a:avLst/>
          </a:prstGeom>
        </p:spPr>
        <p:txBody>
          <a:bodyPr/>
          <a:lstStyle>
            <a:lvl1pPr>
              <a:defRPr sz="2000"/>
            </a:lvl1pPr>
            <a:lvl2pPr>
              <a:defRPr sz="1800"/>
            </a:lvl2pPr>
            <a:lvl3pPr>
              <a:defRPr sz="1600"/>
            </a:lvl3pPr>
            <a:lvl4pPr>
              <a:defRPr sz="1400"/>
            </a:lvl4pPr>
            <a:lvl5pPr>
              <a:defRPr sz="1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16" name="Text Placeholder 9"/>
          <p:cNvSpPr>
            <a:spLocks noGrp="1"/>
          </p:cNvSpPr>
          <p:nvPr>
            <p:ph type="body" sz="quarter" idx="22" hasCustomPrompt="1"/>
          </p:nvPr>
        </p:nvSpPr>
        <p:spPr>
          <a:xfrm>
            <a:off x="409468" y="6289185"/>
            <a:ext cx="453532" cy="91543"/>
          </a:xfrm>
          <a:prstGeom prst="rect">
            <a:avLst/>
          </a:prstGeom>
        </p:spPr>
        <p:txBody>
          <a:bodyPr wrap="none" anchor="b" anchorCtr="0">
            <a:spAutoFit/>
          </a:bodyPr>
          <a:lstStyle>
            <a:lvl1pPr marL="0" indent="0">
              <a:lnSpc>
                <a:spcPct val="85000"/>
              </a:lnSpc>
              <a:spcBef>
                <a:spcPts val="0"/>
              </a:spcBef>
              <a:buFontTx/>
              <a:buNone/>
              <a:defRPr sz="700" baseline="0">
                <a:solidFill>
                  <a:schemeClr val="bg2"/>
                </a:solidFill>
              </a:defRPr>
            </a:lvl1pPr>
            <a:lvl2pPr marL="266620" indent="0">
              <a:lnSpc>
                <a:spcPct val="100000"/>
              </a:lnSpc>
              <a:spcBef>
                <a:spcPts val="0"/>
              </a:spcBef>
              <a:buFontTx/>
              <a:buNone/>
              <a:defRPr sz="700">
                <a:solidFill>
                  <a:schemeClr val="bg2"/>
                </a:solidFill>
              </a:defRPr>
            </a:lvl2pPr>
            <a:lvl3pPr marL="539588" indent="0">
              <a:lnSpc>
                <a:spcPct val="100000"/>
              </a:lnSpc>
              <a:spcBef>
                <a:spcPts val="0"/>
              </a:spcBef>
              <a:buFontTx/>
              <a:buNone/>
              <a:defRPr sz="700">
                <a:solidFill>
                  <a:schemeClr val="bg2"/>
                </a:solidFill>
              </a:defRPr>
            </a:lvl3pPr>
            <a:lvl4pPr marL="806208" indent="0">
              <a:lnSpc>
                <a:spcPct val="100000"/>
              </a:lnSpc>
              <a:spcBef>
                <a:spcPts val="0"/>
              </a:spcBef>
              <a:buFontTx/>
              <a:buNone/>
              <a:defRPr sz="700">
                <a:solidFill>
                  <a:schemeClr val="bg2"/>
                </a:solidFill>
              </a:defRPr>
            </a:lvl4pPr>
            <a:lvl5pPr marL="1071241" indent="0">
              <a:lnSpc>
                <a:spcPct val="100000"/>
              </a:lnSpc>
              <a:spcBef>
                <a:spcPts val="0"/>
              </a:spcBef>
              <a:buFontTx/>
              <a:buNone/>
              <a:defRPr sz="700">
                <a:solidFill>
                  <a:schemeClr val="bg2"/>
                </a:solidFill>
              </a:defRPr>
            </a:lvl5pPr>
          </a:lstStyle>
          <a:p>
            <a:pPr lvl="0"/>
            <a:r>
              <a:rPr lang="en-US"/>
              <a:t>Add source</a:t>
            </a:r>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145868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9" name="Date Placeholder 8"/>
          <p:cNvSpPr>
            <a:spLocks noGrp="1"/>
          </p:cNvSpPr>
          <p:nvPr>
            <p:ph type="dt" sz="half" idx="14"/>
          </p:nvPr>
        </p:nvSpPr>
        <p:spPr/>
        <p:txBody>
          <a:bodyPr/>
          <a:lstStyle/>
          <a:p>
            <a:fld id="{2682AC91-443B-4581-B0D5-02491EE1CA78}" type="datetime3">
              <a:rPr lang="en-US" noProof="0" smtClean="0"/>
              <a:t>5 February 2021</a:t>
            </a:fld>
            <a:endParaRPr lang="en-US" noProof="0"/>
          </a:p>
        </p:txBody>
      </p:sp>
      <p:sp>
        <p:nvSpPr>
          <p:cNvPr id="10" name="Footer Placeholder 9"/>
          <p:cNvSpPr>
            <a:spLocks noGrp="1"/>
          </p:cNvSpPr>
          <p:nvPr>
            <p:ph type="ftr" sz="quarter" idx="15"/>
          </p:nvPr>
        </p:nvSpPr>
        <p:spPr/>
        <p:txBody>
          <a:bodyPr/>
          <a:lstStyle/>
          <a:p>
            <a:r>
              <a:rPr lang="en-US" noProof="0"/>
              <a:t>Confidential  |  © KONE Corporation</a:t>
            </a:r>
          </a:p>
        </p:txBody>
      </p:sp>
      <p:sp>
        <p:nvSpPr>
          <p:cNvPr id="11" name="Slide Number Placeholder 10"/>
          <p:cNvSpPr>
            <a:spLocks noGrp="1"/>
          </p:cNvSpPr>
          <p:nvPr>
            <p:ph type="sldNum" sz="quarter" idx="16"/>
          </p:nvPr>
        </p:nvSpPr>
        <p:spPr/>
        <p:txBody>
          <a:bodyPr/>
          <a:lstStyle/>
          <a:p>
            <a:fld id="{604FC64F-66B6-486E-8EFE-9FD96A66D16B}" type="slidenum">
              <a:rPr lang="en-US" noProof="0" smtClean="0"/>
              <a:pPr/>
              <a:t>‹#›</a:t>
            </a:fld>
            <a:endParaRPr lang="en-US" noProof="0"/>
          </a:p>
        </p:txBody>
      </p:sp>
      <p:sp>
        <p:nvSpPr>
          <p:cNvPr id="12" name="Content Placeholder 2"/>
          <p:cNvSpPr>
            <a:spLocks noGrp="1"/>
          </p:cNvSpPr>
          <p:nvPr>
            <p:ph sz="half" idx="17"/>
          </p:nvPr>
        </p:nvSpPr>
        <p:spPr>
          <a:xfrm>
            <a:off x="409469" y="1628396"/>
            <a:ext cx="5039000" cy="4608891"/>
          </a:xfrm>
          <a:prstGeom prst="rect">
            <a:avLst/>
          </a:prstGeom>
        </p:spPr>
        <p:txBody>
          <a:bodyPr/>
          <a:lstStyle>
            <a:lvl1pPr>
              <a:defRPr sz="2000"/>
            </a:lvl1pPr>
            <a:lvl2pPr>
              <a:defRPr sz="1800"/>
            </a:lvl2pPr>
            <a:lvl3pPr>
              <a:defRPr sz="1600"/>
            </a:lvl3pPr>
            <a:lvl4pPr>
              <a:defRPr sz="1400"/>
            </a:lvl4pPr>
            <a:lvl5pPr>
              <a:defRPr sz="1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13" name="Content Placeholder 3"/>
          <p:cNvSpPr>
            <a:spLocks noGrp="1"/>
          </p:cNvSpPr>
          <p:nvPr>
            <p:ph sz="half" idx="2"/>
          </p:nvPr>
        </p:nvSpPr>
        <p:spPr>
          <a:xfrm>
            <a:off x="5735732" y="1628398"/>
            <a:ext cx="5039001" cy="4608890"/>
          </a:xfrm>
          <a:prstGeom prst="rect">
            <a:avLst/>
          </a:prstGeom>
        </p:spPr>
        <p:txBody>
          <a:bodyPr/>
          <a:lstStyle>
            <a:lvl1pPr>
              <a:defRPr sz="2000"/>
            </a:lvl1pPr>
            <a:lvl2pPr>
              <a:defRPr sz="1800"/>
            </a:lvl2pPr>
            <a:lvl3pPr>
              <a:defRPr sz="1600"/>
            </a:lvl3pPr>
            <a:lvl4pPr>
              <a:defRPr sz="1400"/>
            </a:lvl4pPr>
            <a:lvl5pPr>
              <a:defRPr sz="1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2" name="Title 1"/>
          <p:cNvSpPr>
            <a:spLocks noGrp="1"/>
          </p:cNvSpPr>
          <p:nvPr>
            <p:ph type="title"/>
          </p:nvPr>
        </p:nvSpPr>
        <p:spPr>
          <a:xfrm>
            <a:off x="409469" y="404720"/>
            <a:ext cx="10365963" cy="504514"/>
          </a:xfrm>
          <a:prstGeom prst="rect">
            <a:avLst/>
          </a:prstGeom>
        </p:spPr>
        <p:txBody>
          <a:bodyPr/>
          <a:lstStyle/>
          <a:p>
            <a:r>
              <a:rPr lang="en-US"/>
              <a:t>Click to edit Master title style</a:t>
            </a:r>
            <a:endParaRPr lang="en-GB"/>
          </a:p>
        </p:txBody>
      </p:sp>
      <p:sp>
        <p:nvSpPr>
          <p:cNvPr id="15" name="Text Placeholder 2"/>
          <p:cNvSpPr>
            <a:spLocks noGrp="1"/>
          </p:cNvSpPr>
          <p:nvPr>
            <p:ph type="body" idx="13"/>
          </p:nvPr>
        </p:nvSpPr>
        <p:spPr>
          <a:xfrm>
            <a:off x="409468" y="909233"/>
            <a:ext cx="10364951" cy="431960"/>
          </a:xfrm>
          <a:prstGeom prst="rect">
            <a:avLst/>
          </a:prstGeom>
        </p:spPr>
        <p:txBody>
          <a:bodyPr anchor="t" anchorCtr="0"/>
          <a:lstStyle>
            <a:lvl1pPr marL="0" indent="0">
              <a:lnSpc>
                <a:spcPct val="90000"/>
              </a:lnSpc>
              <a:spcBef>
                <a:spcPts val="0"/>
              </a:spcBef>
              <a:buNone/>
              <a:defRPr sz="1600" b="0" u="none" cap="all" spc="0" baseline="0">
                <a:solidFill>
                  <a:schemeClr val="tx2"/>
                </a:solidFill>
                <a:uFillTx/>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Tree>
    <p:extLst>
      <p:ext uri="{BB962C8B-B14F-4D97-AF65-F5344CB8AC3E}">
        <p14:creationId xmlns:p14="http://schemas.microsoft.com/office/powerpoint/2010/main" val="3903601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1" name="Date Placeholder 10"/>
          <p:cNvSpPr>
            <a:spLocks noGrp="1"/>
          </p:cNvSpPr>
          <p:nvPr>
            <p:ph type="dt" sz="half" idx="14"/>
          </p:nvPr>
        </p:nvSpPr>
        <p:spPr/>
        <p:txBody>
          <a:bodyPr/>
          <a:lstStyle/>
          <a:p>
            <a:fld id="{282E51BF-316D-428E-9E5D-6C8D550531B5}" type="datetime3">
              <a:rPr lang="en-US" noProof="0" smtClean="0"/>
              <a:t>5 February 2021</a:t>
            </a:fld>
            <a:endParaRPr lang="en-US" noProof="0"/>
          </a:p>
        </p:txBody>
      </p:sp>
      <p:sp>
        <p:nvSpPr>
          <p:cNvPr id="12" name="Footer Placeholder 11"/>
          <p:cNvSpPr>
            <a:spLocks noGrp="1"/>
          </p:cNvSpPr>
          <p:nvPr>
            <p:ph type="ftr" sz="quarter" idx="15"/>
          </p:nvPr>
        </p:nvSpPr>
        <p:spPr/>
        <p:txBody>
          <a:bodyPr/>
          <a:lstStyle/>
          <a:p>
            <a:r>
              <a:rPr lang="en-US" noProof="0"/>
              <a:t>Confidential  |  © KONE Corporation</a:t>
            </a:r>
          </a:p>
        </p:txBody>
      </p:sp>
      <p:sp>
        <p:nvSpPr>
          <p:cNvPr id="13" name="Slide Number Placeholder 12"/>
          <p:cNvSpPr>
            <a:spLocks noGrp="1"/>
          </p:cNvSpPr>
          <p:nvPr>
            <p:ph type="sldNum" sz="quarter" idx="16"/>
          </p:nvPr>
        </p:nvSpPr>
        <p:spPr/>
        <p:txBody>
          <a:bodyPr/>
          <a:lstStyle/>
          <a:p>
            <a:fld id="{604FC64F-66B6-486E-8EFE-9FD96A66D16B}" type="slidenum">
              <a:rPr lang="en-US" noProof="0" smtClean="0"/>
              <a:pPr/>
              <a:t>‹#›</a:t>
            </a:fld>
            <a:endParaRPr lang="en-US" noProof="0"/>
          </a:p>
        </p:txBody>
      </p:sp>
      <p:sp>
        <p:nvSpPr>
          <p:cNvPr id="19" name="Text Placeholder 2"/>
          <p:cNvSpPr>
            <a:spLocks noGrp="1"/>
          </p:cNvSpPr>
          <p:nvPr>
            <p:ph type="body" idx="1"/>
          </p:nvPr>
        </p:nvSpPr>
        <p:spPr>
          <a:xfrm>
            <a:off x="409469" y="1628398"/>
            <a:ext cx="5039000" cy="360164"/>
          </a:xfrm>
          <a:prstGeom prst="rect">
            <a:avLst/>
          </a:prstGeom>
        </p:spPr>
        <p:txBody>
          <a:bodyPr anchor="t" anchorCtr="0"/>
          <a:lstStyle>
            <a:lvl1pPr marL="0" indent="0">
              <a:lnSpc>
                <a:spcPct val="100000"/>
              </a:lnSpc>
              <a:spcBef>
                <a:spcPts val="0"/>
              </a:spcBef>
              <a:buNone/>
              <a:defRPr sz="18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
        <p:nvSpPr>
          <p:cNvPr id="20" name="Text Placeholder 4"/>
          <p:cNvSpPr>
            <a:spLocks noGrp="1"/>
          </p:cNvSpPr>
          <p:nvPr>
            <p:ph type="body" sz="quarter" idx="3"/>
          </p:nvPr>
        </p:nvSpPr>
        <p:spPr>
          <a:xfrm>
            <a:off x="5735732" y="1628398"/>
            <a:ext cx="5039001" cy="360164"/>
          </a:xfrm>
          <a:prstGeom prst="rect">
            <a:avLst/>
          </a:prstGeom>
        </p:spPr>
        <p:txBody>
          <a:bodyPr anchor="t" anchorCtr="0"/>
          <a:lstStyle>
            <a:lvl1pPr marL="0" indent="0">
              <a:lnSpc>
                <a:spcPct val="100000"/>
              </a:lnSpc>
              <a:spcBef>
                <a:spcPts val="0"/>
              </a:spcBef>
              <a:buNone/>
              <a:defRPr sz="18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
        <p:nvSpPr>
          <p:cNvPr id="21" name="Content Placeholder 2"/>
          <p:cNvSpPr>
            <a:spLocks noGrp="1"/>
          </p:cNvSpPr>
          <p:nvPr>
            <p:ph sz="half" idx="17"/>
          </p:nvPr>
        </p:nvSpPr>
        <p:spPr>
          <a:xfrm>
            <a:off x="409469" y="1989132"/>
            <a:ext cx="5039000" cy="4248155"/>
          </a:xfrm>
          <a:prstGeom prst="rect">
            <a:avLst/>
          </a:prstGeom>
        </p:spPr>
        <p:txBody>
          <a:bodyPr/>
          <a:lstStyle>
            <a:lvl1pPr>
              <a:defRPr sz="2000"/>
            </a:lvl1pPr>
            <a:lvl2pPr>
              <a:defRPr sz="1800"/>
            </a:lvl2pPr>
            <a:lvl3pPr>
              <a:defRPr sz="1600"/>
            </a:lvl3pPr>
            <a:lvl4pPr>
              <a:defRPr sz="1400"/>
            </a:lvl4pPr>
            <a:lvl5pPr>
              <a:defRPr sz="1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22" name="Content Placeholder 3"/>
          <p:cNvSpPr>
            <a:spLocks noGrp="1"/>
          </p:cNvSpPr>
          <p:nvPr>
            <p:ph sz="half" idx="2"/>
          </p:nvPr>
        </p:nvSpPr>
        <p:spPr>
          <a:xfrm>
            <a:off x="5735732" y="1991308"/>
            <a:ext cx="5039001" cy="4245980"/>
          </a:xfrm>
          <a:prstGeom prst="rect">
            <a:avLst/>
          </a:prstGeom>
        </p:spPr>
        <p:txBody>
          <a:bodyPr/>
          <a:lstStyle>
            <a:lvl1pPr>
              <a:defRPr sz="2000"/>
            </a:lvl1pPr>
            <a:lvl2pPr>
              <a:defRPr sz="1800"/>
            </a:lvl2pPr>
            <a:lvl3pPr>
              <a:defRPr sz="1600"/>
            </a:lvl3pPr>
            <a:lvl4pPr>
              <a:defRPr sz="1400"/>
            </a:lvl4pPr>
            <a:lvl5pPr>
              <a:defRPr sz="1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2" name="Title 1"/>
          <p:cNvSpPr>
            <a:spLocks noGrp="1"/>
          </p:cNvSpPr>
          <p:nvPr>
            <p:ph type="title"/>
          </p:nvPr>
        </p:nvSpPr>
        <p:spPr>
          <a:xfrm>
            <a:off x="409469" y="404720"/>
            <a:ext cx="10365963" cy="504514"/>
          </a:xfrm>
          <a:prstGeom prst="rect">
            <a:avLst/>
          </a:prstGeom>
        </p:spPr>
        <p:txBody>
          <a:bodyPr/>
          <a:lstStyle/>
          <a:p>
            <a:r>
              <a:rPr lang="en-US"/>
              <a:t>Click to edit Master title style</a:t>
            </a:r>
            <a:endParaRPr lang="en-GB"/>
          </a:p>
        </p:txBody>
      </p:sp>
      <p:sp>
        <p:nvSpPr>
          <p:cNvPr id="14" name="Text Placeholder 2"/>
          <p:cNvSpPr>
            <a:spLocks noGrp="1"/>
          </p:cNvSpPr>
          <p:nvPr>
            <p:ph type="body" idx="13"/>
          </p:nvPr>
        </p:nvSpPr>
        <p:spPr>
          <a:xfrm>
            <a:off x="409468" y="909233"/>
            <a:ext cx="10364951" cy="431960"/>
          </a:xfrm>
          <a:prstGeom prst="rect">
            <a:avLst/>
          </a:prstGeom>
        </p:spPr>
        <p:txBody>
          <a:bodyPr anchor="t" anchorCtr="0"/>
          <a:lstStyle>
            <a:lvl1pPr marL="0" indent="0">
              <a:lnSpc>
                <a:spcPct val="90000"/>
              </a:lnSpc>
              <a:spcBef>
                <a:spcPts val="0"/>
              </a:spcBef>
              <a:buNone/>
              <a:defRPr sz="1600" b="0" u="none" cap="all" spc="0" baseline="0">
                <a:solidFill>
                  <a:schemeClr val="tx2"/>
                </a:solidFill>
                <a:uFillTx/>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Tree>
    <p:extLst>
      <p:ext uri="{BB962C8B-B14F-4D97-AF65-F5344CB8AC3E}">
        <p14:creationId xmlns:p14="http://schemas.microsoft.com/office/powerpoint/2010/main" val="3797229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1" name="Date Placeholder 10"/>
          <p:cNvSpPr>
            <a:spLocks noGrp="1"/>
          </p:cNvSpPr>
          <p:nvPr>
            <p:ph type="dt" sz="half" idx="14"/>
          </p:nvPr>
        </p:nvSpPr>
        <p:spPr/>
        <p:txBody>
          <a:bodyPr/>
          <a:lstStyle/>
          <a:p>
            <a:fld id="{6633D003-A34B-4B97-B8D7-FC04337713E6}" type="datetime3">
              <a:rPr lang="en-US" noProof="0" smtClean="0"/>
              <a:t>5 February 2021</a:t>
            </a:fld>
            <a:endParaRPr lang="en-US" noProof="0"/>
          </a:p>
        </p:txBody>
      </p:sp>
      <p:sp>
        <p:nvSpPr>
          <p:cNvPr id="12" name="Footer Placeholder 11"/>
          <p:cNvSpPr>
            <a:spLocks noGrp="1"/>
          </p:cNvSpPr>
          <p:nvPr>
            <p:ph type="ftr" sz="quarter" idx="15"/>
          </p:nvPr>
        </p:nvSpPr>
        <p:spPr/>
        <p:txBody>
          <a:bodyPr/>
          <a:lstStyle/>
          <a:p>
            <a:r>
              <a:rPr lang="en-US" noProof="0"/>
              <a:t>Confidential  |  © KONE Corporation</a:t>
            </a:r>
          </a:p>
        </p:txBody>
      </p:sp>
      <p:sp>
        <p:nvSpPr>
          <p:cNvPr id="13" name="Slide Number Placeholder 12"/>
          <p:cNvSpPr>
            <a:spLocks noGrp="1"/>
          </p:cNvSpPr>
          <p:nvPr>
            <p:ph type="sldNum" sz="quarter" idx="16"/>
          </p:nvPr>
        </p:nvSpPr>
        <p:spPr/>
        <p:txBody>
          <a:bodyPr/>
          <a:lstStyle/>
          <a:p>
            <a:fld id="{604FC64F-66B6-486E-8EFE-9FD96A66D16B}" type="slidenum">
              <a:rPr lang="en-US" noProof="0" smtClean="0"/>
              <a:pPr/>
              <a:t>‹#›</a:t>
            </a:fld>
            <a:endParaRPr lang="en-US" noProof="0"/>
          </a:p>
        </p:txBody>
      </p:sp>
      <p:sp>
        <p:nvSpPr>
          <p:cNvPr id="19" name="Text Placeholder 2"/>
          <p:cNvSpPr>
            <a:spLocks noGrp="1"/>
          </p:cNvSpPr>
          <p:nvPr>
            <p:ph type="body" idx="1"/>
          </p:nvPr>
        </p:nvSpPr>
        <p:spPr>
          <a:xfrm>
            <a:off x="409469" y="1628399"/>
            <a:ext cx="11373062"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
        <p:nvSpPr>
          <p:cNvPr id="3" name="Text Placeholder 2"/>
          <p:cNvSpPr>
            <a:spLocks noGrp="1"/>
          </p:cNvSpPr>
          <p:nvPr>
            <p:ph type="body" sz="quarter" idx="18"/>
          </p:nvPr>
        </p:nvSpPr>
        <p:spPr>
          <a:xfrm>
            <a:off x="409468" y="5084847"/>
            <a:ext cx="11373063" cy="1150997"/>
          </a:xfrm>
          <a:prstGeom prst="rect">
            <a:avLst/>
          </a:prstGeom>
        </p:spPr>
        <p:txBody>
          <a:bodyPr/>
          <a:lstStyle>
            <a:lvl1pPr marL="0" indent="0">
              <a:lnSpc>
                <a:spcPct val="100000"/>
              </a:lnSpc>
              <a:spcBef>
                <a:spcPts val="400"/>
              </a:spcBef>
              <a:buFontTx/>
              <a:buNone/>
              <a:defRPr sz="1800"/>
            </a:lvl1pPr>
            <a:lvl2pPr marL="266620" indent="-266620">
              <a:lnSpc>
                <a:spcPct val="100000"/>
              </a:lnSpc>
              <a:spcBef>
                <a:spcPts val="400"/>
              </a:spcBef>
              <a:buFont typeface="Wingdings" pitchFamily="2" charset="2"/>
              <a:buChar char="§"/>
              <a:defRPr sz="1600"/>
            </a:lvl2pPr>
            <a:lvl3pPr>
              <a:lnSpc>
                <a:spcPct val="100000"/>
              </a:lnSpc>
              <a:spcBef>
                <a:spcPts val="400"/>
              </a:spcBef>
              <a:defRPr/>
            </a:lvl3pPr>
            <a:lvl4pPr>
              <a:lnSpc>
                <a:spcPct val="100000"/>
              </a:lnSpc>
              <a:spcBef>
                <a:spcPts val="400"/>
              </a:spcBef>
              <a:defRPr/>
            </a:lvl4pPr>
            <a:lvl5pPr>
              <a:lnSpc>
                <a:spcPct val="100000"/>
              </a:lnSpc>
              <a:spcBef>
                <a:spcPts val="400"/>
              </a:spcBef>
              <a:defRPr/>
            </a:lvl5pPr>
          </a:lstStyle>
          <a:p>
            <a:pPr lvl="0"/>
            <a:r>
              <a:rPr lang="en-US"/>
              <a:t>Edit Master text styles</a:t>
            </a:r>
          </a:p>
          <a:p>
            <a:pPr lvl="1"/>
            <a:r>
              <a:rPr lang="en-US"/>
              <a:t>Second level</a:t>
            </a:r>
          </a:p>
        </p:txBody>
      </p:sp>
      <p:sp>
        <p:nvSpPr>
          <p:cNvPr id="5" name="Chart Placeholder 4"/>
          <p:cNvSpPr>
            <a:spLocks noGrp="1"/>
          </p:cNvSpPr>
          <p:nvPr>
            <p:ph type="chart" sz="quarter" idx="19"/>
          </p:nvPr>
        </p:nvSpPr>
        <p:spPr>
          <a:xfrm>
            <a:off x="409468" y="1989133"/>
            <a:ext cx="11373063" cy="2807740"/>
          </a:xfrm>
          <a:prstGeom prst="rect">
            <a:avLst/>
          </a:prstGeom>
        </p:spPr>
        <p:txBody>
          <a:bodyPr/>
          <a:lstStyle>
            <a:lvl1pPr marL="0" indent="0">
              <a:buFontTx/>
              <a:buNone/>
              <a:defRPr/>
            </a:lvl1pPr>
          </a:lstStyle>
          <a:p>
            <a:r>
              <a:rPr lang="en-US"/>
              <a:t>Click icon to add chart</a:t>
            </a:r>
            <a:endParaRPr lang="en-GB"/>
          </a:p>
        </p:txBody>
      </p:sp>
      <p:cxnSp>
        <p:nvCxnSpPr>
          <p:cNvPr id="7" name="Straight Connector 6"/>
          <p:cNvCxnSpPr/>
          <p:nvPr userDrawn="1"/>
        </p:nvCxnSpPr>
        <p:spPr>
          <a:xfrm>
            <a:off x="409469" y="4940744"/>
            <a:ext cx="11373063" cy="0"/>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2"/>
          <p:cNvSpPr>
            <a:spLocks noGrp="1"/>
          </p:cNvSpPr>
          <p:nvPr>
            <p:ph type="body" idx="13"/>
          </p:nvPr>
        </p:nvSpPr>
        <p:spPr>
          <a:xfrm>
            <a:off x="409468" y="909233"/>
            <a:ext cx="10364951" cy="431960"/>
          </a:xfrm>
          <a:prstGeom prst="rect">
            <a:avLst/>
          </a:prstGeom>
        </p:spPr>
        <p:txBody>
          <a:bodyPr anchor="t" anchorCtr="0"/>
          <a:lstStyle>
            <a:lvl1pPr marL="0" indent="0">
              <a:lnSpc>
                <a:spcPct val="90000"/>
              </a:lnSpc>
              <a:spcBef>
                <a:spcPts val="0"/>
              </a:spcBef>
              <a:buNone/>
              <a:defRPr sz="1600" b="0" u="none" cap="all" spc="0" baseline="0">
                <a:solidFill>
                  <a:schemeClr val="tx2"/>
                </a:solidFill>
                <a:uFillTx/>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
        <p:nvSpPr>
          <p:cNvPr id="15" name="Text Placeholder 9"/>
          <p:cNvSpPr>
            <a:spLocks noGrp="1"/>
          </p:cNvSpPr>
          <p:nvPr>
            <p:ph type="body" sz="quarter" idx="22" hasCustomPrompt="1"/>
          </p:nvPr>
        </p:nvSpPr>
        <p:spPr>
          <a:xfrm>
            <a:off x="409468" y="6289185"/>
            <a:ext cx="453532" cy="91543"/>
          </a:xfrm>
          <a:prstGeom prst="rect">
            <a:avLst/>
          </a:prstGeom>
        </p:spPr>
        <p:txBody>
          <a:bodyPr wrap="none" anchor="b" anchorCtr="0">
            <a:spAutoFit/>
          </a:bodyPr>
          <a:lstStyle>
            <a:lvl1pPr marL="0" indent="0">
              <a:lnSpc>
                <a:spcPct val="85000"/>
              </a:lnSpc>
              <a:spcBef>
                <a:spcPts val="0"/>
              </a:spcBef>
              <a:buFontTx/>
              <a:buNone/>
              <a:defRPr sz="700" baseline="0">
                <a:solidFill>
                  <a:schemeClr val="bg2"/>
                </a:solidFill>
              </a:defRPr>
            </a:lvl1pPr>
            <a:lvl2pPr marL="266620" indent="0">
              <a:lnSpc>
                <a:spcPct val="100000"/>
              </a:lnSpc>
              <a:spcBef>
                <a:spcPts val="0"/>
              </a:spcBef>
              <a:buFontTx/>
              <a:buNone/>
              <a:defRPr sz="700">
                <a:solidFill>
                  <a:schemeClr val="bg2"/>
                </a:solidFill>
              </a:defRPr>
            </a:lvl2pPr>
            <a:lvl3pPr marL="539588" indent="0">
              <a:lnSpc>
                <a:spcPct val="100000"/>
              </a:lnSpc>
              <a:spcBef>
                <a:spcPts val="0"/>
              </a:spcBef>
              <a:buFontTx/>
              <a:buNone/>
              <a:defRPr sz="700">
                <a:solidFill>
                  <a:schemeClr val="bg2"/>
                </a:solidFill>
              </a:defRPr>
            </a:lvl3pPr>
            <a:lvl4pPr marL="806208" indent="0">
              <a:lnSpc>
                <a:spcPct val="100000"/>
              </a:lnSpc>
              <a:spcBef>
                <a:spcPts val="0"/>
              </a:spcBef>
              <a:buFontTx/>
              <a:buNone/>
              <a:defRPr sz="700">
                <a:solidFill>
                  <a:schemeClr val="bg2"/>
                </a:solidFill>
              </a:defRPr>
            </a:lvl4pPr>
            <a:lvl5pPr marL="1071241" indent="0">
              <a:lnSpc>
                <a:spcPct val="100000"/>
              </a:lnSpc>
              <a:spcBef>
                <a:spcPts val="0"/>
              </a:spcBef>
              <a:buFontTx/>
              <a:buNone/>
              <a:defRPr sz="700">
                <a:solidFill>
                  <a:schemeClr val="bg2"/>
                </a:solidFill>
              </a:defRPr>
            </a:lvl5pPr>
          </a:lstStyle>
          <a:p>
            <a:pPr lvl="0"/>
            <a:r>
              <a:rPr lang="en-US"/>
              <a:t>Add source</a:t>
            </a:r>
          </a:p>
        </p:txBody>
      </p:sp>
      <p:sp>
        <p:nvSpPr>
          <p:cNvPr id="4" name="Title 3"/>
          <p:cNvSpPr>
            <a:spLocks noGrp="1"/>
          </p:cNvSpPr>
          <p:nvPr>
            <p:ph type="title"/>
          </p:nvPr>
        </p:nvSpPr>
        <p:spPr>
          <a:xfrm>
            <a:off x="407988" y="404813"/>
            <a:ext cx="10367962" cy="503238"/>
          </a:xfrm>
        </p:spPr>
        <p:txBody>
          <a:bodyPr/>
          <a:lstStyle/>
          <a:p>
            <a:r>
              <a:rPr lang="en-US"/>
              <a:t>Click to edit Master title style</a:t>
            </a:r>
            <a:endParaRPr lang="en-GB"/>
          </a:p>
        </p:txBody>
      </p:sp>
    </p:spTree>
    <p:extLst>
      <p:ext uri="{BB962C8B-B14F-4D97-AF65-F5344CB8AC3E}">
        <p14:creationId xmlns:p14="http://schemas.microsoft.com/office/powerpoint/2010/main" val="4236502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X charts">
    <p:spTree>
      <p:nvGrpSpPr>
        <p:cNvPr id="1" name=""/>
        <p:cNvGrpSpPr/>
        <p:nvPr/>
      </p:nvGrpSpPr>
      <p:grpSpPr>
        <a:xfrm>
          <a:off x="0" y="0"/>
          <a:ext cx="0" cy="0"/>
          <a:chOff x="0" y="0"/>
          <a:chExt cx="0" cy="0"/>
        </a:xfrm>
      </p:grpSpPr>
      <p:sp>
        <p:nvSpPr>
          <p:cNvPr id="11" name="Date Placeholder 10"/>
          <p:cNvSpPr>
            <a:spLocks noGrp="1"/>
          </p:cNvSpPr>
          <p:nvPr>
            <p:ph type="dt" sz="half" idx="14"/>
          </p:nvPr>
        </p:nvSpPr>
        <p:spPr/>
        <p:txBody>
          <a:bodyPr/>
          <a:lstStyle/>
          <a:p>
            <a:fld id="{04006348-8206-4E81-BAB8-B0F03F99535B}" type="datetime3">
              <a:rPr lang="en-US" noProof="0" smtClean="0"/>
              <a:t>5 February 2021</a:t>
            </a:fld>
            <a:endParaRPr lang="en-US" noProof="0"/>
          </a:p>
        </p:txBody>
      </p:sp>
      <p:sp>
        <p:nvSpPr>
          <p:cNvPr id="12" name="Footer Placeholder 11"/>
          <p:cNvSpPr>
            <a:spLocks noGrp="1"/>
          </p:cNvSpPr>
          <p:nvPr>
            <p:ph type="ftr" sz="quarter" idx="15"/>
          </p:nvPr>
        </p:nvSpPr>
        <p:spPr/>
        <p:txBody>
          <a:bodyPr/>
          <a:lstStyle/>
          <a:p>
            <a:r>
              <a:rPr lang="en-US" noProof="0"/>
              <a:t>Confidential  |  © KONE Corporation</a:t>
            </a:r>
          </a:p>
        </p:txBody>
      </p:sp>
      <p:sp>
        <p:nvSpPr>
          <p:cNvPr id="13" name="Slide Number Placeholder 12"/>
          <p:cNvSpPr>
            <a:spLocks noGrp="1"/>
          </p:cNvSpPr>
          <p:nvPr>
            <p:ph type="sldNum" sz="quarter" idx="16"/>
          </p:nvPr>
        </p:nvSpPr>
        <p:spPr/>
        <p:txBody>
          <a:bodyPr/>
          <a:lstStyle/>
          <a:p>
            <a:fld id="{604FC64F-66B6-486E-8EFE-9FD96A66D16B}" type="slidenum">
              <a:rPr lang="en-US" noProof="0" smtClean="0"/>
              <a:pPr/>
              <a:t>‹#›</a:t>
            </a:fld>
            <a:endParaRPr lang="en-US" noProof="0"/>
          </a:p>
        </p:txBody>
      </p:sp>
      <p:sp>
        <p:nvSpPr>
          <p:cNvPr id="19" name="Text Placeholder 2"/>
          <p:cNvSpPr>
            <a:spLocks noGrp="1"/>
          </p:cNvSpPr>
          <p:nvPr>
            <p:ph type="body" idx="1"/>
          </p:nvPr>
        </p:nvSpPr>
        <p:spPr>
          <a:xfrm>
            <a:off x="409469" y="1628399"/>
            <a:ext cx="5542106"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
        <p:nvSpPr>
          <p:cNvPr id="20" name="Text Placeholder 4"/>
          <p:cNvSpPr>
            <a:spLocks noGrp="1"/>
          </p:cNvSpPr>
          <p:nvPr>
            <p:ph type="body" sz="quarter" idx="3"/>
          </p:nvPr>
        </p:nvSpPr>
        <p:spPr>
          <a:xfrm>
            <a:off x="6240425" y="1628399"/>
            <a:ext cx="5542106"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
        <p:nvSpPr>
          <p:cNvPr id="3" name="Text Placeholder 2"/>
          <p:cNvSpPr>
            <a:spLocks noGrp="1"/>
          </p:cNvSpPr>
          <p:nvPr>
            <p:ph type="body" sz="quarter" idx="18"/>
          </p:nvPr>
        </p:nvSpPr>
        <p:spPr>
          <a:xfrm>
            <a:off x="409468" y="5084847"/>
            <a:ext cx="5542107" cy="1150997"/>
          </a:xfrm>
          <a:prstGeom prst="rect">
            <a:avLst/>
          </a:prstGeom>
        </p:spPr>
        <p:txBody>
          <a:bodyPr/>
          <a:lstStyle>
            <a:lvl1pPr marL="0" indent="0">
              <a:lnSpc>
                <a:spcPct val="100000"/>
              </a:lnSpc>
              <a:spcBef>
                <a:spcPts val="400"/>
              </a:spcBef>
              <a:buFontTx/>
              <a:buNone/>
              <a:defRPr sz="1800"/>
            </a:lvl1pPr>
            <a:lvl2pPr marL="266620" indent="-266620">
              <a:lnSpc>
                <a:spcPct val="100000"/>
              </a:lnSpc>
              <a:spcBef>
                <a:spcPts val="400"/>
              </a:spcBef>
              <a:buFont typeface="Wingdings" pitchFamily="2" charset="2"/>
              <a:buChar char="§"/>
              <a:defRPr sz="1600"/>
            </a:lvl2pPr>
            <a:lvl3pPr marL="539588" indent="-272968">
              <a:lnSpc>
                <a:spcPct val="100000"/>
              </a:lnSpc>
              <a:spcBef>
                <a:spcPts val="400"/>
              </a:spcBef>
              <a:defRPr/>
            </a:lvl3pPr>
            <a:lvl4pPr marL="806208" indent="-266620">
              <a:lnSpc>
                <a:spcPct val="100000"/>
              </a:lnSpc>
              <a:spcBef>
                <a:spcPts val="400"/>
              </a:spcBef>
              <a:defRPr/>
            </a:lvl4pPr>
            <a:lvl5pPr marL="1071242" indent="-265033">
              <a:lnSpc>
                <a:spcPct val="100000"/>
              </a:lnSpc>
              <a:spcBef>
                <a:spcPts val="400"/>
              </a:spcBef>
              <a:defRPr/>
            </a:lvl5pPr>
            <a:lvl6pPr marL="1345796" indent="-274556">
              <a:defRPr/>
            </a:lvl6pPr>
            <a:lvl7pPr marL="1612416" indent="-266620">
              <a:defRPr/>
            </a:lvl7pPr>
            <a:lvl8pPr marL="1877450" indent="-265033">
              <a:defRPr/>
            </a:lvl8pPr>
            <a:lvl9pPr marL="2152004" indent="-274556">
              <a:defRPr/>
            </a:lvl9pPr>
          </a:lstStyle>
          <a:p>
            <a:pPr lvl="0"/>
            <a:r>
              <a:rPr lang="en-US"/>
              <a:t>Edit Master text styles</a:t>
            </a:r>
          </a:p>
          <a:p>
            <a:pPr lvl="1"/>
            <a:r>
              <a:rPr lang="en-US"/>
              <a:t>Second level</a:t>
            </a:r>
          </a:p>
        </p:txBody>
      </p:sp>
      <p:sp>
        <p:nvSpPr>
          <p:cNvPr id="5" name="Chart Placeholder 4"/>
          <p:cNvSpPr>
            <a:spLocks noGrp="1"/>
          </p:cNvSpPr>
          <p:nvPr>
            <p:ph type="chart" sz="quarter" idx="19"/>
          </p:nvPr>
        </p:nvSpPr>
        <p:spPr>
          <a:xfrm>
            <a:off x="409468" y="1989133"/>
            <a:ext cx="5542107" cy="2807740"/>
          </a:xfrm>
          <a:prstGeom prst="rect">
            <a:avLst/>
          </a:prstGeom>
        </p:spPr>
        <p:txBody>
          <a:bodyPr/>
          <a:lstStyle>
            <a:lvl1pPr marL="0" indent="0">
              <a:buFontTx/>
              <a:buNone/>
              <a:defRPr/>
            </a:lvl1pPr>
          </a:lstStyle>
          <a:p>
            <a:r>
              <a:rPr lang="en-US"/>
              <a:t>Click icon to add chart</a:t>
            </a:r>
            <a:endParaRPr lang="en-GB"/>
          </a:p>
        </p:txBody>
      </p:sp>
      <p:sp>
        <p:nvSpPr>
          <p:cNvPr id="15" name="Chart Placeholder 4"/>
          <p:cNvSpPr>
            <a:spLocks noGrp="1"/>
          </p:cNvSpPr>
          <p:nvPr>
            <p:ph type="chart" sz="quarter" idx="20"/>
          </p:nvPr>
        </p:nvSpPr>
        <p:spPr>
          <a:xfrm>
            <a:off x="6240425" y="1989133"/>
            <a:ext cx="5542107" cy="2807740"/>
          </a:xfrm>
          <a:prstGeom prst="rect">
            <a:avLst/>
          </a:prstGeom>
        </p:spPr>
        <p:txBody>
          <a:bodyPr/>
          <a:lstStyle>
            <a:lvl1pPr marL="0" indent="0">
              <a:buFontTx/>
              <a:buNone/>
              <a:defRPr/>
            </a:lvl1pPr>
          </a:lstStyle>
          <a:p>
            <a:r>
              <a:rPr lang="en-US"/>
              <a:t>Click icon to add chart</a:t>
            </a:r>
            <a:endParaRPr lang="en-GB"/>
          </a:p>
        </p:txBody>
      </p:sp>
      <p:cxnSp>
        <p:nvCxnSpPr>
          <p:cNvPr id="7" name="Straight Connector 6"/>
          <p:cNvCxnSpPr/>
          <p:nvPr userDrawn="1"/>
        </p:nvCxnSpPr>
        <p:spPr>
          <a:xfrm>
            <a:off x="409468" y="4940744"/>
            <a:ext cx="5542107" cy="0"/>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6240425" y="4940744"/>
            <a:ext cx="5542107" cy="0"/>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Text Placeholder 2"/>
          <p:cNvSpPr>
            <a:spLocks noGrp="1"/>
          </p:cNvSpPr>
          <p:nvPr>
            <p:ph type="body" idx="13"/>
          </p:nvPr>
        </p:nvSpPr>
        <p:spPr>
          <a:xfrm>
            <a:off x="409468" y="909233"/>
            <a:ext cx="10364951" cy="431960"/>
          </a:xfrm>
          <a:prstGeom prst="rect">
            <a:avLst/>
          </a:prstGeom>
        </p:spPr>
        <p:txBody>
          <a:bodyPr anchor="t" anchorCtr="0"/>
          <a:lstStyle>
            <a:lvl1pPr marL="0" indent="0">
              <a:lnSpc>
                <a:spcPct val="90000"/>
              </a:lnSpc>
              <a:spcBef>
                <a:spcPts val="0"/>
              </a:spcBef>
              <a:buNone/>
              <a:defRPr sz="1600" b="0" u="none" cap="all" spc="0" baseline="0">
                <a:solidFill>
                  <a:schemeClr val="tx2"/>
                </a:solidFill>
                <a:uFillTx/>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
        <p:nvSpPr>
          <p:cNvPr id="18" name="Text Placeholder 2"/>
          <p:cNvSpPr>
            <a:spLocks noGrp="1"/>
          </p:cNvSpPr>
          <p:nvPr>
            <p:ph type="body" sz="quarter" idx="21"/>
          </p:nvPr>
        </p:nvSpPr>
        <p:spPr>
          <a:xfrm>
            <a:off x="6239982" y="5084847"/>
            <a:ext cx="5542550" cy="1150997"/>
          </a:xfrm>
          <a:prstGeom prst="rect">
            <a:avLst/>
          </a:prstGeom>
        </p:spPr>
        <p:txBody>
          <a:bodyPr/>
          <a:lstStyle>
            <a:lvl1pPr marL="0" indent="0">
              <a:lnSpc>
                <a:spcPct val="100000"/>
              </a:lnSpc>
              <a:spcBef>
                <a:spcPts val="400"/>
              </a:spcBef>
              <a:buFontTx/>
              <a:buNone/>
              <a:defRPr sz="1800"/>
            </a:lvl1pPr>
            <a:lvl2pPr marL="266620" indent="-266620">
              <a:lnSpc>
                <a:spcPct val="100000"/>
              </a:lnSpc>
              <a:spcBef>
                <a:spcPts val="400"/>
              </a:spcBef>
              <a:buFont typeface="Wingdings" pitchFamily="2" charset="2"/>
              <a:buChar char="§"/>
              <a:defRPr sz="1600"/>
            </a:lvl2pPr>
            <a:lvl3pPr marL="539588" indent="-272968">
              <a:lnSpc>
                <a:spcPct val="100000"/>
              </a:lnSpc>
              <a:spcBef>
                <a:spcPts val="400"/>
              </a:spcBef>
              <a:defRPr/>
            </a:lvl3pPr>
            <a:lvl4pPr marL="806208" indent="-266620">
              <a:lnSpc>
                <a:spcPct val="100000"/>
              </a:lnSpc>
              <a:spcBef>
                <a:spcPts val="400"/>
              </a:spcBef>
              <a:defRPr/>
            </a:lvl4pPr>
            <a:lvl5pPr marL="1071242" indent="-265033">
              <a:lnSpc>
                <a:spcPct val="100000"/>
              </a:lnSpc>
              <a:spcBef>
                <a:spcPts val="400"/>
              </a:spcBef>
              <a:defRPr/>
            </a:lvl5pPr>
            <a:lvl6pPr marL="1345796" indent="-274556">
              <a:defRPr/>
            </a:lvl6pPr>
            <a:lvl7pPr marL="1612416" indent="-266620">
              <a:defRPr/>
            </a:lvl7pPr>
            <a:lvl8pPr marL="1877450" indent="-265033">
              <a:defRPr/>
            </a:lvl8pPr>
            <a:lvl9pPr marL="2152004" indent="-274556">
              <a:defRPr/>
            </a:lvl9pPr>
          </a:lstStyle>
          <a:p>
            <a:pPr lvl="0"/>
            <a:r>
              <a:rPr lang="en-US"/>
              <a:t>Edit Master text styles</a:t>
            </a:r>
          </a:p>
          <a:p>
            <a:pPr lvl="1"/>
            <a:r>
              <a:rPr lang="en-US"/>
              <a:t>Second level</a:t>
            </a:r>
          </a:p>
        </p:txBody>
      </p:sp>
      <p:sp>
        <p:nvSpPr>
          <p:cNvPr id="10" name="Text Placeholder 9"/>
          <p:cNvSpPr>
            <a:spLocks noGrp="1"/>
          </p:cNvSpPr>
          <p:nvPr>
            <p:ph type="body" sz="quarter" idx="22" hasCustomPrompt="1"/>
          </p:nvPr>
        </p:nvSpPr>
        <p:spPr>
          <a:xfrm>
            <a:off x="409468" y="6289185"/>
            <a:ext cx="453532" cy="91543"/>
          </a:xfrm>
          <a:prstGeom prst="rect">
            <a:avLst/>
          </a:prstGeom>
        </p:spPr>
        <p:txBody>
          <a:bodyPr wrap="none" anchor="b" anchorCtr="0">
            <a:spAutoFit/>
          </a:bodyPr>
          <a:lstStyle>
            <a:lvl1pPr marL="0" indent="0">
              <a:lnSpc>
                <a:spcPct val="85000"/>
              </a:lnSpc>
              <a:spcBef>
                <a:spcPts val="0"/>
              </a:spcBef>
              <a:buFontTx/>
              <a:buNone/>
              <a:defRPr sz="700" baseline="0">
                <a:solidFill>
                  <a:schemeClr val="bg2"/>
                </a:solidFill>
              </a:defRPr>
            </a:lvl1pPr>
            <a:lvl2pPr marL="266620" indent="0">
              <a:lnSpc>
                <a:spcPct val="100000"/>
              </a:lnSpc>
              <a:spcBef>
                <a:spcPts val="0"/>
              </a:spcBef>
              <a:buFontTx/>
              <a:buNone/>
              <a:defRPr sz="700">
                <a:solidFill>
                  <a:schemeClr val="bg2"/>
                </a:solidFill>
              </a:defRPr>
            </a:lvl2pPr>
            <a:lvl3pPr marL="539588" indent="0">
              <a:lnSpc>
                <a:spcPct val="100000"/>
              </a:lnSpc>
              <a:spcBef>
                <a:spcPts val="0"/>
              </a:spcBef>
              <a:buFontTx/>
              <a:buNone/>
              <a:defRPr sz="700">
                <a:solidFill>
                  <a:schemeClr val="bg2"/>
                </a:solidFill>
              </a:defRPr>
            </a:lvl3pPr>
            <a:lvl4pPr marL="806208" indent="0">
              <a:lnSpc>
                <a:spcPct val="100000"/>
              </a:lnSpc>
              <a:spcBef>
                <a:spcPts val="0"/>
              </a:spcBef>
              <a:buFontTx/>
              <a:buNone/>
              <a:defRPr sz="700">
                <a:solidFill>
                  <a:schemeClr val="bg2"/>
                </a:solidFill>
              </a:defRPr>
            </a:lvl4pPr>
            <a:lvl5pPr marL="1071241" indent="0">
              <a:lnSpc>
                <a:spcPct val="100000"/>
              </a:lnSpc>
              <a:spcBef>
                <a:spcPts val="0"/>
              </a:spcBef>
              <a:buFontTx/>
              <a:buNone/>
              <a:defRPr sz="700">
                <a:solidFill>
                  <a:schemeClr val="bg2"/>
                </a:solidFill>
              </a:defRPr>
            </a:lvl5pPr>
          </a:lstStyle>
          <a:p>
            <a:pPr lvl="0"/>
            <a:r>
              <a:rPr lang="en-US"/>
              <a:t>Add source</a:t>
            </a:r>
          </a:p>
        </p:txBody>
      </p:sp>
      <p:sp>
        <p:nvSpPr>
          <p:cNvPr id="4" name="Title 3"/>
          <p:cNvSpPr>
            <a:spLocks noGrp="1"/>
          </p:cNvSpPr>
          <p:nvPr>
            <p:ph type="title"/>
          </p:nvPr>
        </p:nvSpPr>
        <p:spPr>
          <a:xfrm>
            <a:off x="407988" y="404813"/>
            <a:ext cx="10367962" cy="503238"/>
          </a:xfrm>
        </p:spPr>
        <p:txBody>
          <a:bodyPr/>
          <a:lstStyle/>
          <a:p>
            <a:r>
              <a:rPr lang="en-US"/>
              <a:t>Click to edit Master title style</a:t>
            </a:r>
            <a:endParaRPr lang="en-GB"/>
          </a:p>
        </p:txBody>
      </p:sp>
    </p:spTree>
    <p:extLst>
      <p:ext uri="{BB962C8B-B14F-4D97-AF65-F5344CB8AC3E}">
        <p14:creationId xmlns:p14="http://schemas.microsoft.com/office/powerpoint/2010/main" val="3460289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X charts">
    <p:spTree>
      <p:nvGrpSpPr>
        <p:cNvPr id="1" name=""/>
        <p:cNvGrpSpPr/>
        <p:nvPr/>
      </p:nvGrpSpPr>
      <p:grpSpPr>
        <a:xfrm>
          <a:off x="0" y="0"/>
          <a:ext cx="0" cy="0"/>
          <a:chOff x="0" y="0"/>
          <a:chExt cx="0" cy="0"/>
        </a:xfrm>
      </p:grpSpPr>
      <p:sp>
        <p:nvSpPr>
          <p:cNvPr id="11" name="Date Placeholder 10"/>
          <p:cNvSpPr>
            <a:spLocks noGrp="1"/>
          </p:cNvSpPr>
          <p:nvPr>
            <p:ph type="dt" sz="half" idx="14"/>
          </p:nvPr>
        </p:nvSpPr>
        <p:spPr/>
        <p:txBody>
          <a:bodyPr/>
          <a:lstStyle/>
          <a:p>
            <a:fld id="{0EC30B32-DD6C-4F81-8F55-0A3FBEFC2CAB}" type="datetime3">
              <a:rPr lang="en-US" noProof="0" smtClean="0"/>
              <a:t>5 February 2021</a:t>
            </a:fld>
            <a:endParaRPr lang="en-US" noProof="0"/>
          </a:p>
        </p:txBody>
      </p:sp>
      <p:sp>
        <p:nvSpPr>
          <p:cNvPr id="12" name="Footer Placeholder 11"/>
          <p:cNvSpPr>
            <a:spLocks noGrp="1"/>
          </p:cNvSpPr>
          <p:nvPr>
            <p:ph type="ftr" sz="quarter" idx="15"/>
          </p:nvPr>
        </p:nvSpPr>
        <p:spPr/>
        <p:txBody>
          <a:bodyPr/>
          <a:lstStyle/>
          <a:p>
            <a:r>
              <a:rPr lang="en-US" noProof="0"/>
              <a:t>Confidential  |  © KONE Corporation</a:t>
            </a:r>
          </a:p>
        </p:txBody>
      </p:sp>
      <p:sp>
        <p:nvSpPr>
          <p:cNvPr id="13" name="Slide Number Placeholder 12"/>
          <p:cNvSpPr>
            <a:spLocks noGrp="1"/>
          </p:cNvSpPr>
          <p:nvPr>
            <p:ph type="sldNum" sz="quarter" idx="16"/>
          </p:nvPr>
        </p:nvSpPr>
        <p:spPr/>
        <p:txBody>
          <a:bodyPr/>
          <a:lstStyle/>
          <a:p>
            <a:fld id="{604FC64F-66B6-486E-8EFE-9FD96A66D16B}" type="slidenum">
              <a:rPr lang="en-US" noProof="0" smtClean="0"/>
              <a:pPr/>
              <a:t>‹#›</a:t>
            </a:fld>
            <a:endParaRPr lang="en-US" noProof="0"/>
          </a:p>
        </p:txBody>
      </p:sp>
      <p:sp>
        <p:nvSpPr>
          <p:cNvPr id="19" name="Text Placeholder 2"/>
          <p:cNvSpPr>
            <a:spLocks noGrp="1"/>
          </p:cNvSpPr>
          <p:nvPr>
            <p:ph type="body" idx="1"/>
          </p:nvPr>
        </p:nvSpPr>
        <p:spPr>
          <a:xfrm>
            <a:off x="409469" y="1628399"/>
            <a:ext cx="3670776"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
        <p:nvSpPr>
          <p:cNvPr id="20" name="Text Placeholder 4"/>
          <p:cNvSpPr>
            <a:spLocks noGrp="1"/>
          </p:cNvSpPr>
          <p:nvPr>
            <p:ph type="body" sz="quarter" idx="3"/>
          </p:nvPr>
        </p:nvSpPr>
        <p:spPr>
          <a:xfrm>
            <a:off x="4296220" y="1628399"/>
            <a:ext cx="3599561"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
        <p:nvSpPr>
          <p:cNvPr id="5" name="Chart Placeholder 4"/>
          <p:cNvSpPr>
            <a:spLocks noGrp="1"/>
          </p:cNvSpPr>
          <p:nvPr>
            <p:ph type="chart" sz="quarter" idx="19"/>
          </p:nvPr>
        </p:nvSpPr>
        <p:spPr>
          <a:xfrm>
            <a:off x="409468" y="1989133"/>
            <a:ext cx="3670776" cy="2807740"/>
          </a:xfrm>
          <a:prstGeom prst="rect">
            <a:avLst/>
          </a:prstGeom>
        </p:spPr>
        <p:txBody>
          <a:bodyPr/>
          <a:lstStyle>
            <a:lvl1pPr marL="0" indent="0">
              <a:buFontTx/>
              <a:buNone/>
              <a:defRPr/>
            </a:lvl1pPr>
          </a:lstStyle>
          <a:p>
            <a:r>
              <a:rPr lang="en-US"/>
              <a:t>Click icon to add chart</a:t>
            </a:r>
            <a:endParaRPr lang="en-GB"/>
          </a:p>
        </p:txBody>
      </p:sp>
      <p:sp>
        <p:nvSpPr>
          <p:cNvPr id="15" name="Chart Placeholder 4"/>
          <p:cNvSpPr>
            <a:spLocks noGrp="1"/>
          </p:cNvSpPr>
          <p:nvPr>
            <p:ph type="chart" sz="quarter" idx="20"/>
          </p:nvPr>
        </p:nvSpPr>
        <p:spPr>
          <a:xfrm>
            <a:off x="4296218" y="1989133"/>
            <a:ext cx="3599563" cy="2807740"/>
          </a:xfrm>
          <a:prstGeom prst="rect">
            <a:avLst/>
          </a:prstGeom>
        </p:spPr>
        <p:txBody>
          <a:bodyPr/>
          <a:lstStyle>
            <a:lvl1pPr marL="0" indent="0">
              <a:buFontTx/>
              <a:buNone/>
              <a:defRPr/>
            </a:lvl1pPr>
          </a:lstStyle>
          <a:p>
            <a:r>
              <a:rPr lang="en-US"/>
              <a:t>Click icon to add chart</a:t>
            </a:r>
            <a:endParaRPr lang="en-GB"/>
          </a:p>
        </p:txBody>
      </p:sp>
      <p:cxnSp>
        <p:nvCxnSpPr>
          <p:cNvPr id="7" name="Straight Connector 6"/>
          <p:cNvCxnSpPr/>
          <p:nvPr userDrawn="1"/>
        </p:nvCxnSpPr>
        <p:spPr>
          <a:xfrm>
            <a:off x="409468" y="4940744"/>
            <a:ext cx="3670776" cy="0"/>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4296218" y="4940744"/>
            <a:ext cx="3599563" cy="0"/>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Text Placeholder 2"/>
          <p:cNvSpPr>
            <a:spLocks noGrp="1"/>
          </p:cNvSpPr>
          <p:nvPr>
            <p:ph type="body" idx="13"/>
          </p:nvPr>
        </p:nvSpPr>
        <p:spPr>
          <a:xfrm>
            <a:off x="409468" y="909233"/>
            <a:ext cx="10364951" cy="431960"/>
          </a:xfrm>
          <a:prstGeom prst="rect">
            <a:avLst/>
          </a:prstGeom>
        </p:spPr>
        <p:txBody>
          <a:bodyPr anchor="t" anchorCtr="0"/>
          <a:lstStyle>
            <a:lvl1pPr marL="0" indent="0">
              <a:lnSpc>
                <a:spcPct val="90000"/>
              </a:lnSpc>
              <a:spcBef>
                <a:spcPts val="0"/>
              </a:spcBef>
              <a:buNone/>
              <a:defRPr sz="1600" b="0" u="none" cap="all" spc="0" baseline="0">
                <a:solidFill>
                  <a:schemeClr val="tx2"/>
                </a:solidFill>
                <a:uFillTx/>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
        <p:nvSpPr>
          <p:cNvPr id="24" name="Text Placeholder 2"/>
          <p:cNvSpPr>
            <a:spLocks noGrp="1"/>
          </p:cNvSpPr>
          <p:nvPr>
            <p:ph type="body" idx="22"/>
          </p:nvPr>
        </p:nvSpPr>
        <p:spPr>
          <a:xfrm>
            <a:off x="8111755" y="1628399"/>
            <a:ext cx="3670778"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
        <p:nvSpPr>
          <p:cNvPr id="26" name="Chart Placeholder 4"/>
          <p:cNvSpPr>
            <a:spLocks noGrp="1"/>
          </p:cNvSpPr>
          <p:nvPr>
            <p:ph type="chart" sz="quarter" idx="24"/>
          </p:nvPr>
        </p:nvSpPr>
        <p:spPr>
          <a:xfrm>
            <a:off x="8111755" y="1989133"/>
            <a:ext cx="3670777" cy="2807740"/>
          </a:xfrm>
          <a:prstGeom prst="rect">
            <a:avLst/>
          </a:prstGeom>
        </p:spPr>
        <p:txBody>
          <a:bodyPr/>
          <a:lstStyle>
            <a:lvl1pPr marL="0" indent="0">
              <a:buFontTx/>
              <a:buNone/>
              <a:defRPr/>
            </a:lvl1pPr>
          </a:lstStyle>
          <a:p>
            <a:r>
              <a:rPr lang="en-US"/>
              <a:t>Click icon to add chart</a:t>
            </a:r>
            <a:endParaRPr lang="en-GB"/>
          </a:p>
        </p:txBody>
      </p:sp>
      <p:cxnSp>
        <p:nvCxnSpPr>
          <p:cNvPr id="27" name="Straight Connector 26"/>
          <p:cNvCxnSpPr/>
          <p:nvPr userDrawn="1"/>
        </p:nvCxnSpPr>
        <p:spPr>
          <a:xfrm>
            <a:off x="8111755" y="4940744"/>
            <a:ext cx="3670777" cy="0"/>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2"/>
          <p:cNvSpPr>
            <a:spLocks noGrp="1"/>
          </p:cNvSpPr>
          <p:nvPr>
            <p:ph type="body" sz="quarter" idx="18"/>
          </p:nvPr>
        </p:nvSpPr>
        <p:spPr>
          <a:xfrm>
            <a:off x="409468" y="5084847"/>
            <a:ext cx="3670776" cy="1150997"/>
          </a:xfrm>
          <a:prstGeom prst="rect">
            <a:avLst/>
          </a:prstGeom>
        </p:spPr>
        <p:txBody>
          <a:bodyPr/>
          <a:lstStyle>
            <a:lvl1pPr marL="0" indent="0">
              <a:lnSpc>
                <a:spcPct val="100000"/>
              </a:lnSpc>
              <a:spcBef>
                <a:spcPts val="400"/>
              </a:spcBef>
              <a:buFontTx/>
              <a:buNone/>
              <a:defRPr sz="1800"/>
            </a:lvl1pPr>
            <a:lvl2pPr marL="266620" indent="-266620">
              <a:lnSpc>
                <a:spcPct val="100000"/>
              </a:lnSpc>
              <a:spcBef>
                <a:spcPts val="400"/>
              </a:spcBef>
              <a:buFont typeface="Wingdings" pitchFamily="2" charset="2"/>
              <a:buChar char="§"/>
              <a:defRPr sz="1600"/>
            </a:lvl2pPr>
            <a:lvl3pPr marL="539588" indent="-272968">
              <a:lnSpc>
                <a:spcPct val="100000"/>
              </a:lnSpc>
              <a:spcBef>
                <a:spcPts val="400"/>
              </a:spcBef>
              <a:defRPr/>
            </a:lvl3pPr>
            <a:lvl4pPr marL="806208" indent="-266620">
              <a:lnSpc>
                <a:spcPct val="100000"/>
              </a:lnSpc>
              <a:spcBef>
                <a:spcPts val="400"/>
              </a:spcBef>
              <a:defRPr/>
            </a:lvl4pPr>
            <a:lvl5pPr marL="1071242" indent="-265033">
              <a:lnSpc>
                <a:spcPct val="100000"/>
              </a:lnSpc>
              <a:spcBef>
                <a:spcPts val="400"/>
              </a:spcBef>
              <a:defRPr/>
            </a:lvl5pPr>
            <a:lvl6pPr marL="1345796" indent="-274556">
              <a:defRPr/>
            </a:lvl6pPr>
            <a:lvl7pPr marL="1612416" indent="-266620">
              <a:defRPr/>
            </a:lvl7pPr>
            <a:lvl8pPr marL="1877450" indent="-265033">
              <a:defRPr/>
            </a:lvl8pPr>
            <a:lvl9pPr marL="2152004" indent="-274556">
              <a:defRPr/>
            </a:lvl9pPr>
          </a:lstStyle>
          <a:p>
            <a:pPr lvl="0"/>
            <a:r>
              <a:rPr lang="en-US"/>
              <a:t>Edit Master text styles</a:t>
            </a:r>
          </a:p>
          <a:p>
            <a:pPr lvl="1"/>
            <a:r>
              <a:rPr lang="en-US"/>
              <a:t>Second level</a:t>
            </a:r>
          </a:p>
        </p:txBody>
      </p:sp>
      <p:sp>
        <p:nvSpPr>
          <p:cNvPr id="29" name="Text Placeholder 2"/>
          <p:cNvSpPr>
            <a:spLocks noGrp="1"/>
          </p:cNvSpPr>
          <p:nvPr>
            <p:ph type="body" sz="quarter" idx="25"/>
          </p:nvPr>
        </p:nvSpPr>
        <p:spPr>
          <a:xfrm>
            <a:off x="8111755" y="5084847"/>
            <a:ext cx="3670777" cy="1150997"/>
          </a:xfrm>
          <a:prstGeom prst="rect">
            <a:avLst/>
          </a:prstGeom>
        </p:spPr>
        <p:txBody>
          <a:bodyPr/>
          <a:lstStyle>
            <a:lvl1pPr marL="0" indent="0">
              <a:lnSpc>
                <a:spcPct val="100000"/>
              </a:lnSpc>
              <a:spcBef>
                <a:spcPts val="400"/>
              </a:spcBef>
              <a:buFontTx/>
              <a:buNone/>
              <a:defRPr sz="1800"/>
            </a:lvl1pPr>
            <a:lvl2pPr marL="266620" indent="-266620">
              <a:lnSpc>
                <a:spcPct val="100000"/>
              </a:lnSpc>
              <a:spcBef>
                <a:spcPts val="400"/>
              </a:spcBef>
              <a:buFont typeface="Wingdings" pitchFamily="2" charset="2"/>
              <a:buChar char="§"/>
              <a:defRPr sz="1600"/>
            </a:lvl2pPr>
            <a:lvl3pPr marL="539588" indent="-272968">
              <a:lnSpc>
                <a:spcPct val="100000"/>
              </a:lnSpc>
              <a:spcBef>
                <a:spcPts val="400"/>
              </a:spcBef>
              <a:defRPr/>
            </a:lvl3pPr>
            <a:lvl4pPr marL="806208" indent="-266620">
              <a:lnSpc>
                <a:spcPct val="100000"/>
              </a:lnSpc>
              <a:spcBef>
                <a:spcPts val="400"/>
              </a:spcBef>
              <a:defRPr/>
            </a:lvl4pPr>
            <a:lvl5pPr marL="1071242" indent="-265033">
              <a:lnSpc>
                <a:spcPct val="100000"/>
              </a:lnSpc>
              <a:spcBef>
                <a:spcPts val="400"/>
              </a:spcBef>
              <a:defRPr/>
            </a:lvl5pPr>
            <a:lvl6pPr marL="1345796" indent="-274556">
              <a:defRPr/>
            </a:lvl6pPr>
            <a:lvl7pPr marL="1612416" indent="-266620">
              <a:defRPr/>
            </a:lvl7pPr>
            <a:lvl8pPr marL="1877450" indent="-265033">
              <a:defRPr/>
            </a:lvl8pPr>
            <a:lvl9pPr marL="2152004" indent="-274556">
              <a:defRPr/>
            </a:lvl9pPr>
          </a:lstStyle>
          <a:p>
            <a:pPr lvl="0"/>
            <a:r>
              <a:rPr lang="en-US"/>
              <a:t>Edit Master text styles</a:t>
            </a:r>
          </a:p>
          <a:p>
            <a:pPr lvl="1"/>
            <a:r>
              <a:rPr lang="en-US"/>
              <a:t>Second level</a:t>
            </a:r>
          </a:p>
        </p:txBody>
      </p:sp>
      <p:sp>
        <p:nvSpPr>
          <p:cNvPr id="30" name="Text Placeholder 2"/>
          <p:cNvSpPr>
            <a:spLocks noGrp="1"/>
          </p:cNvSpPr>
          <p:nvPr>
            <p:ph type="body" sz="quarter" idx="26"/>
          </p:nvPr>
        </p:nvSpPr>
        <p:spPr>
          <a:xfrm>
            <a:off x="4296218" y="5084847"/>
            <a:ext cx="3599563" cy="1150997"/>
          </a:xfrm>
          <a:prstGeom prst="rect">
            <a:avLst/>
          </a:prstGeom>
        </p:spPr>
        <p:txBody>
          <a:bodyPr/>
          <a:lstStyle>
            <a:lvl1pPr marL="0" indent="0">
              <a:lnSpc>
                <a:spcPct val="100000"/>
              </a:lnSpc>
              <a:spcBef>
                <a:spcPts val="400"/>
              </a:spcBef>
              <a:buFontTx/>
              <a:buNone/>
              <a:defRPr sz="1800"/>
            </a:lvl1pPr>
            <a:lvl2pPr marL="266620" indent="-266620">
              <a:lnSpc>
                <a:spcPct val="100000"/>
              </a:lnSpc>
              <a:spcBef>
                <a:spcPts val="400"/>
              </a:spcBef>
              <a:buFont typeface="Wingdings" pitchFamily="2" charset="2"/>
              <a:buChar char="§"/>
              <a:defRPr sz="1600"/>
            </a:lvl2pPr>
            <a:lvl3pPr marL="539588" indent="-272968">
              <a:lnSpc>
                <a:spcPct val="100000"/>
              </a:lnSpc>
              <a:spcBef>
                <a:spcPts val="400"/>
              </a:spcBef>
              <a:defRPr/>
            </a:lvl3pPr>
            <a:lvl4pPr marL="806208" indent="-266620">
              <a:lnSpc>
                <a:spcPct val="100000"/>
              </a:lnSpc>
              <a:spcBef>
                <a:spcPts val="400"/>
              </a:spcBef>
              <a:defRPr/>
            </a:lvl4pPr>
            <a:lvl5pPr marL="1071242" indent="-265033">
              <a:lnSpc>
                <a:spcPct val="100000"/>
              </a:lnSpc>
              <a:spcBef>
                <a:spcPts val="400"/>
              </a:spcBef>
              <a:defRPr/>
            </a:lvl5pPr>
            <a:lvl6pPr marL="1345796" indent="-274556">
              <a:defRPr/>
            </a:lvl6pPr>
            <a:lvl7pPr marL="1612416" indent="-266620">
              <a:defRPr/>
            </a:lvl7pPr>
            <a:lvl8pPr marL="1877450" indent="-265033">
              <a:defRPr/>
            </a:lvl8pPr>
            <a:lvl9pPr marL="2152004" indent="-274556">
              <a:defRPr/>
            </a:lvl9pPr>
          </a:lstStyle>
          <a:p>
            <a:pPr lvl="0"/>
            <a:r>
              <a:rPr lang="en-US"/>
              <a:t>Edit Master text styles</a:t>
            </a:r>
          </a:p>
          <a:p>
            <a:pPr lvl="1"/>
            <a:r>
              <a:rPr lang="en-US"/>
              <a:t>Second level</a:t>
            </a:r>
          </a:p>
        </p:txBody>
      </p:sp>
      <p:sp>
        <p:nvSpPr>
          <p:cNvPr id="31" name="Text Placeholder 9"/>
          <p:cNvSpPr>
            <a:spLocks noGrp="1"/>
          </p:cNvSpPr>
          <p:nvPr>
            <p:ph type="body" sz="quarter" idx="27" hasCustomPrompt="1"/>
          </p:nvPr>
        </p:nvSpPr>
        <p:spPr>
          <a:xfrm>
            <a:off x="409468" y="6289185"/>
            <a:ext cx="453532" cy="91543"/>
          </a:xfrm>
          <a:prstGeom prst="rect">
            <a:avLst/>
          </a:prstGeom>
        </p:spPr>
        <p:txBody>
          <a:bodyPr wrap="none" anchor="b" anchorCtr="0">
            <a:spAutoFit/>
          </a:bodyPr>
          <a:lstStyle>
            <a:lvl1pPr marL="0" indent="0">
              <a:lnSpc>
                <a:spcPct val="85000"/>
              </a:lnSpc>
              <a:spcBef>
                <a:spcPts val="0"/>
              </a:spcBef>
              <a:buFontTx/>
              <a:buNone/>
              <a:defRPr sz="700" baseline="0">
                <a:solidFill>
                  <a:schemeClr val="bg2"/>
                </a:solidFill>
              </a:defRPr>
            </a:lvl1pPr>
            <a:lvl2pPr marL="266620" indent="0">
              <a:lnSpc>
                <a:spcPct val="100000"/>
              </a:lnSpc>
              <a:spcBef>
                <a:spcPts val="0"/>
              </a:spcBef>
              <a:buFontTx/>
              <a:buNone/>
              <a:defRPr sz="700">
                <a:solidFill>
                  <a:schemeClr val="bg2"/>
                </a:solidFill>
              </a:defRPr>
            </a:lvl2pPr>
            <a:lvl3pPr marL="539588" indent="0">
              <a:lnSpc>
                <a:spcPct val="100000"/>
              </a:lnSpc>
              <a:spcBef>
                <a:spcPts val="0"/>
              </a:spcBef>
              <a:buFontTx/>
              <a:buNone/>
              <a:defRPr sz="700">
                <a:solidFill>
                  <a:schemeClr val="bg2"/>
                </a:solidFill>
              </a:defRPr>
            </a:lvl3pPr>
            <a:lvl4pPr marL="806208" indent="0">
              <a:lnSpc>
                <a:spcPct val="100000"/>
              </a:lnSpc>
              <a:spcBef>
                <a:spcPts val="0"/>
              </a:spcBef>
              <a:buFontTx/>
              <a:buNone/>
              <a:defRPr sz="700">
                <a:solidFill>
                  <a:schemeClr val="bg2"/>
                </a:solidFill>
              </a:defRPr>
            </a:lvl4pPr>
            <a:lvl5pPr marL="1071241" indent="0">
              <a:lnSpc>
                <a:spcPct val="100000"/>
              </a:lnSpc>
              <a:spcBef>
                <a:spcPts val="0"/>
              </a:spcBef>
              <a:buFontTx/>
              <a:buNone/>
              <a:defRPr sz="700">
                <a:solidFill>
                  <a:schemeClr val="bg2"/>
                </a:solidFill>
              </a:defRPr>
            </a:lvl5pPr>
          </a:lstStyle>
          <a:p>
            <a:pPr lvl="0"/>
            <a:r>
              <a:rPr lang="en-US"/>
              <a:t>Add source</a:t>
            </a:r>
          </a:p>
        </p:txBody>
      </p:sp>
      <p:sp>
        <p:nvSpPr>
          <p:cNvPr id="3" name="Title 2"/>
          <p:cNvSpPr>
            <a:spLocks noGrp="1"/>
          </p:cNvSpPr>
          <p:nvPr>
            <p:ph type="title"/>
          </p:nvPr>
        </p:nvSpPr>
        <p:spPr>
          <a:xfrm>
            <a:off x="407988" y="404813"/>
            <a:ext cx="10367962" cy="503238"/>
          </a:xfrm>
        </p:spPr>
        <p:txBody>
          <a:bodyPr/>
          <a:lstStyle/>
          <a:p>
            <a:r>
              <a:rPr lang="en-US"/>
              <a:t>Click to edit Master title style</a:t>
            </a:r>
            <a:endParaRPr lang="en-GB"/>
          </a:p>
        </p:txBody>
      </p:sp>
    </p:spTree>
    <p:extLst>
      <p:ext uri="{BB962C8B-B14F-4D97-AF65-F5344CB8AC3E}">
        <p14:creationId xmlns:p14="http://schemas.microsoft.com/office/powerpoint/2010/main" val="25245094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X charts">
    <p:spTree>
      <p:nvGrpSpPr>
        <p:cNvPr id="1" name=""/>
        <p:cNvGrpSpPr/>
        <p:nvPr/>
      </p:nvGrpSpPr>
      <p:grpSpPr>
        <a:xfrm>
          <a:off x="0" y="0"/>
          <a:ext cx="0" cy="0"/>
          <a:chOff x="0" y="0"/>
          <a:chExt cx="0" cy="0"/>
        </a:xfrm>
      </p:grpSpPr>
      <p:sp>
        <p:nvSpPr>
          <p:cNvPr id="11" name="Date Placeholder 10"/>
          <p:cNvSpPr>
            <a:spLocks noGrp="1"/>
          </p:cNvSpPr>
          <p:nvPr>
            <p:ph type="dt" sz="half" idx="14"/>
          </p:nvPr>
        </p:nvSpPr>
        <p:spPr/>
        <p:txBody>
          <a:bodyPr/>
          <a:lstStyle/>
          <a:p>
            <a:fld id="{909DB46B-8D50-4B16-8824-F85D2C5DBE6E}" type="datetime3">
              <a:rPr lang="en-US" noProof="0" smtClean="0"/>
              <a:t>5 February 2021</a:t>
            </a:fld>
            <a:endParaRPr lang="en-US" noProof="0"/>
          </a:p>
        </p:txBody>
      </p:sp>
      <p:sp>
        <p:nvSpPr>
          <p:cNvPr id="12" name="Footer Placeholder 11"/>
          <p:cNvSpPr>
            <a:spLocks noGrp="1"/>
          </p:cNvSpPr>
          <p:nvPr>
            <p:ph type="ftr" sz="quarter" idx="15"/>
          </p:nvPr>
        </p:nvSpPr>
        <p:spPr/>
        <p:txBody>
          <a:bodyPr/>
          <a:lstStyle/>
          <a:p>
            <a:r>
              <a:rPr lang="en-US" noProof="0"/>
              <a:t>Confidential  |  © KONE Corporation</a:t>
            </a:r>
          </a:p>
        </p:txBody>
      </p:sp>
      <p:sp>
        <p:nvSpPr>
          <p:cNvPr id="13" name="Slide Number Placeholder 12"/>
          <p:cNvSpPr>
            <a:spLocks noGrp="1"/>
          </p:cNvSpPr>
          <p:nvPr>
            <p:ph type="sldNum" sz="quarter" idx="16"/>
          </p:nvPr>
        </p:nvSpPr>
        <p:spPr/>
        <p:txBody>
          <a:bodyPr/>
          <a:lstStyle/>
          <a:p>
            <a:fld id="{604FC64F-66B6-486E-8EFE-9FD96A66D16B}" type="slidenum">
              <a:rPr lang="en-US" noProof="0" smtClean="0"/>
              <a:pPr/>
              <a:t>‹#›</a:t>
            </a:fld>
            <a:endParaRPr lang="en-US" noProof="0"/>
          </a:p>
        </p:txBody>
      </p:sp>
      <p:sp>
        <p:nvSpPr>
          <p:cNvPr id="19" name="Text Placeholder 2"/>
          <p:cNvSpPr>
            <a:spLocks noGrp="1"/>
          </p:cNvSpPr>
          <p:nvPr>
            <p:ph type="body" idx="1"/>
          </p:nvPr>
        </p:nvSpPr>
        <p:spPr>
          <a:xfrm>
            <a:off x="409470" y="1628399"/>
            <a:ext cx="2734889"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
        <p:nvSpPr>
          <p:cNvPr id="20" name="Text Placeholder 4"/>
          <p:cNvSpPr>
            <a:spLocks noGrp="1"/>
          </p:cNvSpPr>
          <p:nvPr>
            <p:ph type="body" sz="quarter" idx="3"/>
          </p:nvPr>
        </p:nvSpPr>
        <p:spPr>
          <a:xfrm>
            <a:off x="3288340" y="1628399"/>
            <a:ext cx="2735669"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
        <p:nvSpPr>
          <p:cNvPr id="5" name="Chart Placeholder 4"/>
          <p:cNvSpPr>
            <a:spLocks noGrp="1"/>
          </p:cNvSpPr>
          <p:nvPr>
            <p:ph type="chart" sz="quarter" idx="19"/>
          </p:nvPr>
        </p:nvSpPr>
        <p:spPr>
          <a:xfrm>
            <a:off x="409468" y="1989133"/>
            <a:ext cx="2734890" cy="4246711"/>
          </a:xfrm>
          <a:prstGeom prst="rect">
            <a:avLst/>
          </a:prstGeom>
        </p:spPr>
        <p:txBody>
          <a:bodyPr/>
          <a:lstStyle>
            <a:lvl1pPr marL="0" indent="0">
              <a:buFontTx/>
              <a:buNone/>
              <a:defRPr/>
            </a:lvl1pPr>
          </a:lstStyle>
          <a:p>
            <a:r>
              <a:rPr lang="en-US"/>
              <a:t>Click icon to add chart</a:t>
            </a:r>
            <a:endParaRPr lang="en-GB"/>
          </a:p>
        </p:txBody>
      </p:sp>
      <p:sp>
        <p:nvSpPr>
          <p:cNvPr id="15" name="Chart Placeholder 4"/>
          <p:cNvSpPr>
            <a:spLocks noGrp="1"/>
          </p:cNvSpPr>
          <p:nvPr>
            <p:ph type="chart" sz="quarter" idx="20"/>
          </p:nvPr>
        </p:nvSpPr>
        <p:spPr>
          <a:xfrm>
            <a:off x="3288341" y="1989133"/>
            <a:ext cx="2735669" cy="4246711"/>
          </a:xfrm>
          <a:prstGeom prst="rect">
            <a:avLst/>
          </a:prstGeom>
        </p:spPr>
        <p:txBody>
          <a:bodyPr/>
          <a:lstStyle>
            <a:lvl1pPr marL="0" indent="0">
              <a:buFontTx/>
              <a:buNone/>
              <a:defRPr/>
            </a:lvl1pPr>
          </a:lstStyle>
          <a:p>
            <a:r>
              <a:rPr lang="en-US"/>
              <a:t>Click icon to add chart</a:t>
            </a:r>
            <a:endParaRPr lang="en-GB"/>
          </a:p>
        </p:txBody>
      </p:sp>
      <p:sp>
        <p:nvSpPr>
          <p:cNvPr id="17" name="Text Placeholder 2"/>
          <p:cNvSpPr>
            <a:spLocks noGrp="1"/>
          </p:cNvSpPr>
          <p:nvPr>
            <p:ph type="body" idx="13"/>
          </p:nvPr>
        </p:nvSpPr>
        <p:spPr>
          <a:xfrm>
            <a:off x="409468" y="909233"/>
            <a:ext cx="10364951" cy="431960"/>
          </a:xfrm>
          <a:prstGeom prst="rect">
            <a:avLst/>
          </a:prstGeom>
        </p:spPr>
        <p:txBody>
          <a:bodyPr anchor="t" anchorCtr="0"/>
          <a:lstStyle>
            <a:lvl1pPr marL="0" indent="0">
              <a:lnSpc>
                <a:spcPct val="90000"/>
              </a:lnSpc>
              <a:spcBef>
                <a:spcPts val="0"/>
              </a:spcBef>
              <a:buNone/>
              <a:defRPr sz="1600" b="0" u="none" cap="all" spc="0" baseline="0">
                <a:solidFill>
                  <a:schemeClr val="tx2"/>
                </a:solidFill>
                <a:uFillTx/>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
        <p:nvSpPr>
          <p:cNvPr id="29" name="Text Placeholder 2"/>
          <p:cNvSpPr>
            <a:spLocks noGrp="1"/>
          </p:cNvSpPr>
          <p:nvPr>
            <p:ph type="body" idx="21"/>
          </p:nvPr>
        </p:nvSpPr>
        <p:spPr>
          <a:xfrm>
            <a:off x="6167992" y="1628399"/>
            <a:ext cx="2734889"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
        <p:nvSpPr>
          <p:cNvPr id="30" name="Text Placeholder 4"/>
          <p:cNvSpPr>
            <a:spLocks noGrp="1"/>
          </p:cNvSpPr>
          <p:nvPr>
            <p:ph type="body" sz="quarter" idx="22"/>
          </p:nvPr>
        </p:nvSpPr>
        <p:spPr>
          <a:xfrm>
            <a:off x="9046862" y="1628399"/>
            <a:ext cx="2735669"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
        <p:nvSpPr>
          <p:cNvPr id="31" name="Chart Placeholder 4"/>
          <p:cNvSpPr>
            <a:spLocks noGrp="1"/>
          </p:cNvSpPr>
          <p:nvPr>
            <p:ph type="chart" sz="quarter" idx="23"/>
          </p:nvPr>
        </p:nvSpPr>
        <p:spPr>
          <a:xfrm>
            <a:off x="6167991" y="1989133"/>
            <a:ext cx="2734890" cy="4246711"/>
          </a:xfrm>
          <a:prstGeom prst="rect">
            <a:avLst/>
          </a:prstGeom>
        </p:spPr>
        <p:txBody>
          <a:bodyPr/>
          <a:lstStyle>
            <a:lvl1pPr marL="0" indent="0">
              <a:buFontTx/>
              <a:buNone/>
              <a:defRPr/>
            </a:lvl1pPr>
          </a:lstStyle>
          <a:p>
            <a:r>
              <a:rPr lang="en-US"/>
              <a:t>Click icon to add chart</a:t>
            </a:r>
            <a:endParaRPr lang="en-GB"/>
          </a:p>
        </p:txBody>
      </p:sp>
      <p:sp>
        <p:nvSpPr>
          <p:cNvPr id="32" name="Chart Placeholder 4"/>
          <p:cNvSpPr>
            <a:spLocks noGrp="1"/>
          </p:cNvSpPr>
          <p:nvPr>
            <p:ph type="chart" sz="quarter" idx="24"/>
          </p:nvPr>
        </p:nvSpPr>
        <p:spPr>
          <a:xfrm>
            <a:off x="9046863" y="1989133"/>
            <a:ext cx="2735669" cy="4246711"/>
          </a:xfrm>
          <a:prstGeom prst="rect">
            <a:avLst/>
          </a:prstGeom>
        </p:spPr>
        <p:txBody>
          <a:bodyPr/>
          <a:lstStyle>
            <a:lvl1pPr marL="0" indent="0">
              <a:buFontTx/>
              <a:buNone/>
              <a:defRPr/>
            </a:lvl1pPr>
          </a:lstStyle>
          <a:p>
            <a:r>
              <a:rPr lang="en-US"/>
              <a:t>Click icon to add chart</a:t>
            </a:r>
            <a:endParaRPr lang="en-GB"/>
          </a:p>
        </p:txBody>
      </p:sp>
      <p:sp>
        <p:nvSpPr>
          <p:cNvPr id="33" name="Text Placeholder 9"/>
          <p:cNvSpPr>
            <a:spLocks noGrp="1"/>
          </p:cNvSpPr>
          <p:nvPr>
            <p:ph type="body" sz="quarter" idx="25" hasCustomPrompt="1"/>
          </p:nvPr>
        </p:nvSpPr>
        <p:spPr>
          <a:xfrm>
            <a:off x="409468" y="6289185"/>
            <a:ext cx="453532" cy="91543"/>
          </a:xfrm>
          <a:prstGeom prst="rect">
            <a:avLst/>
          </a:prstGeom>
        </p:spPr>
        <p:txBody>
          <a:bodyPr wrap="none" anchor="b" anchorCtr="0">
            <a:spAutoFit/>
          </a:bodyPr>
          <a:lstStyle>
            <a:lvl1pPr marL="0" indent="0">
              <a:lnSpc>
                <a:spcPct val="85000"/>
              </a:lnSpc>
              <a:spcBef>
                <a:spcPts val="0"/>
              </a:spcBef>
              <a:buFontTx/>
              <a:buNone/>
              <a:defRPr sz="700" baseline="0">
                <a:solidFill>
                  <a:schemeClr val="bg2"/>
                </a:solidFill>
              </a:defRPr>
            </a:lvl1pPr>
            <a:lvl2pPr marL="266620" indent="0">
              <a:lnSpc>
                <a:spcPct val="100000"/>
              </a:lnSpc>
              <a:spcBef>
                <a:spcPts val="0"/>
              </a:spcBef>
              <a:buFontTx/>
              <a:buNone/>
              <a:defRPr sz="700">
                <a:solidFill>
                  <a:schemeClr val="bg2"/>
                </a:solidFill>
              </a:defRPr>
            </a:lvl2pPr>
            <a:lvl3pPr marL="539588" indent="0">
              <a:lnSpc>
                <a:spcPct val="100000"/>
              </a:lnSpc>
              <a:spcBef>
                <a:spcPts val="0"/>
              </a:spcBef>
              <a:buFontTx/>
              <a:buNone/>
              <a:defRPr sz="700">
                <a:solidFill>
                  <a:schemeClr val="bg2"/>
                </a:solidFill>
              </a:defRPr>
            </a:lvl3pPr>
            <a:lvl4pPr marL="806208" indent="0">
              <a:lnSpc>
                <a:spcPct val="100000"/>
              </a:lnSpc>
              <a:spcBef>
                <a:spcPts val="0"/>
              </a:spcBef>
              <a:buFontTx/>
              <a:buNone/>
              <a:defRPr sz="700">
                <a:solidFill>
                  <a:schemeClr val="bg2"/>
                </a:solidFill>
              </a:defRPr>
            </a:lvl4pPr>
            <a:lvl5pPr marL="1071241" indent="0">
              <a:lnSpc>
                <a:spcPct val="100000"/>
              </a:lnSpc>
              <a:spcBef>
                <a:spcPts val="0"/>
              </a:spcBef>
              <a:buFontTx/>
              <a:buNone/>
              <a:defRPr sz="700">
                <a:solidFill>
                  <a:schemeClr val="bg2"/>
                </a:solidFill>
              </a:defRPr>
            </a:lvl5pPr>
          </a:lstStyle>
          <a:p>
            <a:pPr lvl="0"/>
            <a:r>
              <a:rPr lang="en-US"/>
              <a:t>Add source</a:t>
            </a:r>
          </a:p>
        </p:txBody>
      </p:sp>
      <p:sp>
        <p:nvSpPr>
          <p:cNvPr id="3" name="Title 2"/>
          <p:cNvSpPr>
            <a:spLocks noGrp="1"/>
          </p:cNvSpPr>
          <p:nvPr>
            <p:ph type="title"/>
          </p:nvPr>
        </p:nvSpPr>
        <p:spPr>
          <a:xfrm>
            <a:off x="407988" y="404813"/>
            <a:ext cx="10367962" cy="503238"/>
          </a:xfrm>
        </p:spPr>
        <p:txBody>
          <a:bodyPr/>
          <a:lstStyle/>
          <a:p>
            <a:r>
              <a:rPr lang="en-US"/>
              <a:t>Click to edit Master title style</a:t>
            </a:r>
            <a:endParaRPr lang="en-GB"/>
          </a:p>
        </p:txBody>
      </p:sp>
    </p:spTree>
    <p:extLst>
      <p:ext uri="{BB962C8B-B14F-4D97-AF65-F5344CB8AC3E}">
        <p14:creationId xmlns:p14="http://schemas.microsoft.com/office/powerpoint/2010/main" val="2493080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g Chart">
    <p:spTree>
      <p:nvGrpSpPr>
        <p:cNvPr id="1" name=""/>
        <p:cNvGrpSpPr/>
        <p:nvPr/>
      </p:nvGrpSpPr>
      <p:grpSpPr>
        <a:xfrm>
          <a:off x="0" y="0"/>
          <a:ext cx="0" cy="0"/>
          <a:chOff x="0" y="0"/>
          <a:chExt cx="0" cy="0"/>
        </a:xfrm>
      </p:grpSpPr>
      <p:sp>
        <p:nvSpPr>
          <p:cNvPr id="11" name="Date Placeholder 10"/>
          <p:cNvSpPr>
            <a:spLocks noGrp="1"/>
          </p:cNvSpPr>
          <p:nvPr>
            <p:ph type="dt" sz="half" idx="14"/>
          </p:nvPr>
        </p:nvSpPr>
        <p:spPr/>
        <p:txBody>
          <a:bodyPr/>
          <a:lstStyle/>
          <a:p>
            <a:fld id="{C64CF3C8-106A-447E-A99D-5F00B9101A43}" type="datetime3">
              <a:rPr lang="en-US" noProof="0" smtClean="0"/>
              <a:t>5 February 2021</a:t>
            </a:fld>
            <a:endParaRPr lang="en-US" noProof="0"/>
          </a:p>
        </p:txBody>
      </p:sp>
      <p:sp>
        <p:nvSpPr>
          <p:cNvPr id="12" name="Footer Placeholder 11"/>
          <p:cNvSpPr>
            <a:spLocks noGrp="1"/>
          </p:cNvSpPr>
          <p:nvPr>
            <p:ph type="ftr" sz="quarter" idx="15"/>
          </p:nvPr>
        </p:nvSpPr>
        <p:spPr/>
        <p:txBody>
          <a:bodyPr/>
          <a:lstStyle/>
          <a:p>
            <a:r>
              <a:rPr lang="en-US" noProof="0"/>
              <a:t>Confidential  |  © KONE Corporation</a:t>
            </a:r>
          </a:p>
        </p:txBody>
      </p:sp>
      <p:sp>
        <p:nvSpPr>
          <p:cNvPr id="13" name="Slide Number Placeholder 12"/>
          <p:cNvSpPr>
            <a:spLocks noGrp="1"/>
          </p:cNvSpPr>
          <p:nvPr>
            <p:ph type="sldNum" sz="quarter" idx="16"/>
          </p:nvPr>
        </p:nvSpPr>
        <p:spPr/>
        <p:txBody>
          <a:bodyPr/>
          <a:lstStyle/>
          <a:p>
            <a:fld id="{604FC64F-66B6-486E-8EFE-9FD96A66D16B}" type="slidenum">
              <a:rPr lang="en-US" noProof="0" smtClean="0"/>
              <a:pPr/>
              <a:t>‹#›</a:t>
            </a:fld>
            <a:endParaRPr lang="en-US" noProof="0"/>
          </a:p>
        </p:txBody>
      </p:sp>
      <p:sp>
        <p:nvSpPr>
          <p:cNvPr id="19" name="Text Placeholder 2"/>
          <p:cNvSpPr>
            <a:spLocks noGrp="1"/>
          </p:cNvSpPr>
          <p:nvPr>
            <p:ph type="body" idx="1"/>
          </p:nvPr>
        </p:nvSpPr>
        <p:spPr>
          <a:xfrm>
            <a:off x="409469" y="1628399"/>
            <a:ext cx="11373062"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
        <p:nvSpPr>
          <p:cNvPr id="5" name="Chart Placeholder 4"/>
          <p:cNvSpPr>
            <a:spLocks noGrp="1"/>
          </p:cNvSpPr>
          <p:nvPr>
            <p:ph type="chart" sz="quarter" idx="19"/>
          </p:nvPr>
        </p:nvSpPr>
        <p:spPr>
          <a:xfrm>
            <a:off x="409468" y="1989133"/>
            <a:ext cx="11373063" cy="4246711"/>
          </a:xfrm>
          <a:prstGeom prst="rect">
            <a:avLst/>
          </a:prstGeom>
        </p:spPr>
        <p:txBody>
          <a:bodyPr/>
          <a:lstStyle>
            <a:lvl1pPr marL="0" indent="0">
              <a:buFontTx/>
              <a:buNone/>
              <a:defRPr/>
            </a:lvl1pPr>
          </a:lstStyle>
          <a:p>
            <a:r>
              <a:rPr lang="en-US"/>
              <a:t>Click icon to add chart</a:t>
            </a:r>
            <a:endParaRPr lang="en-GB"/>
          </a:p>
        </p:txBody>
      </p:sp>
      <p:sp>
        <p:nvSpPr>
          <p:cNvPr id="14" name="Text Placeholder 2"/>
          <p:cNvSpPr>
            <a:spLocks noGrp="1"/>
          </p:cNvSpPr>
          <p:nvPr>
            <p:ph type="body" idx="13"/>
          </p:nvPr>
        </p:nvSpPr>
        <p:spPr>
          <a:xfrm>
            <a:off x="409468" y="909233"/>
            <a:ext cx="10364951" cy="431960"/>
          </a:xfrm>
          <a:prstGeom prst="rect">
            <a:avLst/>
          </a:prstGeom>
        </p:spPr>
        <p:txBody>
          <a:bodyPr anchor="t" anchorCtr="0"/>
          <a:lstStyle>
            <a:lvl1pPr marL="0" indent="0">
              <a:lnSpc>
                <a:spcPct val="90000"/>
              </a:lnSpc>
              <a:spcBef>
                <a:spcPts val="0"/>
              </a:spcBef>
              <a:buNone/>
              <a:defRPr sz="1600" b="0" u="none" cap="all" spc="0" baseline="0">
                <a:solidFill>
                  <a:schemeClr val="tx2"/>
                </a:solidFill>
                <a:uFillTx/>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
        <p:nvSpPr>
          <p:cNvPr id="15" name="Text Placeholder 9"/>
          <p:cNvSpPr>
            <a:spLocks noGrp="1"/>
          </p:cNvSpPr>
          <p:nvPr>
            <p:ph type="body" sz="quarter" idx="22" hasCustomPrompt="1"/>
          </p:nvPr>
        </p:nvSpPr>
        <p:spPr>
          <a:xfrm>
            <a:off x="409468" y="6289185"/>
            <a:ext cx="453532" cy="91543"/>
          </a:xfrm>
          <a:prstGeom prst="rect">
            <a:avLst/>
          </a:prstGeom>
        </p:spPr>
        <p:txBody>
          <a:bodyPr wrap="none" anchor="b" anchorCtr="0">
            <a:spAutoFit/>
          </a:bodyPr>
          <a:lstStyle>
            <a:lvl1pPr marL="0" indent="0">
              <a:lnSpc>
                <a:spcPct val="85000"/>
              </a:lnSpc>
              <a:spcBef>
                <a:spcPts val="0"/>
              </a:spcBef>
              <a:buFontTx/>
              <a:buNone/>
              <a:defRPr sz="700" baseline="0">
                <a:solidFill>
                  <a:schemeClr val="bg2"/>
                </a:solidFill>
              </a:defRPr>
            </a:lvl1pPr>
            <a:lvl2pPr marL="266620" indent="0">
              <a:lnSpc>
                <a:spcPct val="100000"/>
              </a:lnSpc>
              <a:spcBef>
                <a:spcPts val="0"/>
              </a:spcBef>
              <a:buFontTx/>
              <a:buNone/>
              <a:defRPr sz="700">
                <a:solidFill>
                  <a:schemeClr val="bg2"/>
                </a:solidFill>
              </a:defRPr>
            </a:lvl2pPr>
            <a:lvl3pPr marL="539588" indent="0">
              <a:lnSpc>
                <a:spcPct val="100000"/>
              </a:lnSpc>
              <a:spcBef>
                <a:spcPts val="0"/>
              </a:spcBef>
              <a:buFontTx/>
              <a:buNone/>
              <a:defRPr sz="700">
                <a:solidFill>
                  <a:schemeClr val="bg2"/>
                </a:solidFill>
              </a:defRPr>
            </a:lvl3pPr>
            <a:lvl4pPr marL="806208" indent="0">
              <a:lnSpc>
                <a:spcPct val="100000"/>
              </a:lnSpc>
              <a:spcBef>
                <a:spcPts val="0"/>
              </a:spcBef>
              <a:buFontTx/>
              <a:buNone/>
              <a:defRPr sz="700">
                <a:solidFill>
                  <a:schemeClr val="bg2"/>
                </a:solidFill>
              </a:defRPr>
            </a:lvl4pPr>
            <a:lvl5pPr marL="1071241" indent="0">
              <a:lnSpc>
                <a:spcPct val="100000"/>
              </a:lnSpc>
              <a:spcBef>
                <a:spcPts val="0"/>
              </a:spcBef>
              <a:buFontTx/>
              <a:buNone/>
              <a:defRPr sz="700">
                <a:solidFill>
                  <a:schemeClr val="bg2"/>
                </a:solidFill>
              </a:defRPr>
            </a:lvl5pPr>
          </a:lstStyle>
          <a:p>
            <a:pPr lvl="0"/>
            <a:r>
              <a:rPr lang="en-US"/>
              <a:t>Add source</a:t>
            </a:r>
          </a:p>
        </p:txBody>
      </p:sp>
      <p:sp>
        <p:nvSpPr>
          <p:cNvPr id="3" name="Title 2"/>
          <p:cNvSpPr>
            <a:spLocks noGrp="1"/>
          </p:cNvSpPr>
          <p:nvPr>
            <p:ph type="title"/>
          </p:nvPr>
        </p:nvSpPr>
        <p:spPr>
          <a:xfrm>
            <a:off x="407988" y="404813"/>
            <a:ext cx="10367962" cy="503238"/>
          </a:xfrm>
        </p:spPr>
        <p:txBody>
          <a:bodyPr/>
          <a:lstStyle/>
          <a:p>
            <a:r>
              <a:rPr lang="en-US"/>
              <a:t>Click to edit Master title style</a:t>
            </a:r>
            <a:endParaRPr lang="en-GB"/>
          </a:p>
        </p:txBody>
      </p:sp>
    </p:spTree>
    <p:extLst>
      <p:ext uri="{BB962C8B-B14F-4D97-AF65-F5344CB8AC3E}">
        <p14:creationId xmlns:p14="http://schemas.microsoft.com/office/powerpoint/2010/main" val="3818518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icture)">
    <p:spTree>
      <p:nvGrpSpPr>
        <p:cNvPr id="1" name=""/>
        <p:cNvGrpSpPr/>
        <p:nvPr/>
      </p:nvGrpSpPr>
      <p:grpSpPr>
        <a:xfrm>
          <a:off x="0" y="0"/>
          <a:ext cx="0" cy="0"/>
          <a:chOff x="0" y="0"/>
          <a:chExt cx="0" cy="0"/>
        </a:xfrm>
      </p:grpSpPr>
      <p:sp>
        <p:nvSpPr>
          <p:cNvPr id="10" name="Picture Placeholder 9"/>
          <p:cNvSpPr>
            <a:spLocks noGrp="1"/>
          </p:cNvSpPr>
          <p:nvPr>
            <p:ph type="pic" sz="quarter" idx="18" hasCustomPrompt="1"/>
          </p:nvPr>
        </p:nvSpPr>
        <p:spPr>
          <a:xfrm>
            <a:off x="0" y="0"/>
            <a:ext cx="12192000" cy="6858000"/>
          </a:xfrm>
          <a:prstGeom prst="rect">
            <a:avLst/>
          </a:prstGeom>
          <a:blipFill dpi="0" rotWithShape="1">
            <a:blip r:embed="rId2">
              <a:extLst>
                <a:ext uri="{28A0092B-C50C-407E-A947-70E740481C1C}">
                  <a14:useLocalDpi xmlns:a14="http://schemas.microsoft.com/office/drawing/2010/main"/>
                </a:ext>
              </a:extLst>
            </a:blip>
            <a:srcRect/>
            <a:stretch>
              <a:fillRect/>
            </a:stretch>
          </a:blipFill>
        </p:spPr>
        <p:txBody>
          <a:bodyPr/>
          <a:lstStyle>
            <a:lvl1pPr marL="0" marR="0" indent="0" algn="l" defTabSz="914126" rtl="0" eaLnBrk="1" fontAlgn="base" latinLnBrk="0" hangingPunct="1">
              <a:lnSpc>
                <a:spcPct val="120000"/>
              </a:lnSpc>
              <a:spcBef>
                <a:spcPts val="400"/>
              </a:spcBef>
              <a:spcAft>
                <a:spcPts val="0"/>
              </a:spcAft>
              <a:buClr>
                <a:schemeClr val="tx2"/>
              </a:buClr>
              <a:buSzTx/>
              <a:buFontTx/>
              <a:buNone/>
              <a:tabLst/>
              <a:defRPr sz="1400">
                <a:solidFill>
                  <a:schemeClr val="bg1"/>
                </a:solidFill>
              </a:defRPr>
            </a:lvl1pPr>
          </a:lstStyle>
          <a:p>
            <a:r>
              <a:rPr lang="en-GB"/>
              <a:t>Click icon to change picture</a:t>
            </a:r>
          </a:p>
        </p:txBody>
      </p:sp>
      <p:sp>
        <p:nvSpPr>
          <p:cNvPr id="2" name="Date Placeholder 1"/>
          <p:cNvSpPr>
            <a:spLocks noGrp="1"/>
          </p:cNvSpPr>
          <p:nvPr>
            <p:ph type="dt" sz="half" idx="10"/>
          </p:nvPr>
        </p:nvSpPr>
        <p:spPr/>
        <p:txBody>
          <a:bodyPr/>
          <a:lstStyle>
            <a:lvl1pPr>
              <a:defRPr>
                <a:noFill/>
              </a:defRPr>
            </a:lvl1pPr>
          </a:lstStyle>
          <a:p>
            <a:fld id="{4A07957A-D53F-4B6A-B6A2-38A4CDA49F0E}" type="datetime3">
              <a:rPr lang="en-US" smtClean="0"/>
              <a:t>5 February 2021</a:t>
            </a:fld>
            <a:endParaRPr lang="en-US"/>
          </a:p>
        </p:txBody>
      </p:sp>
      <p:sp>
        <p:nvSpPr>
          <p:cNvPr id="3" name="Footer Placeholder 2"/>
          <p:cNvSpPr>
            <a:spLocks noGrp="1"/>
          </p:cNvSpPr>
          <p:nvPr>
            <p:ph type="ftr" sz="quarter" idx="11"/>
          </p:nvPr>
        </p:nvSpPr>
        <p:spPr/>
        <p:txBody>
          <a:bodyPr/>
          <a:lstStyle>
            <a:lvl1pPr>
              <a:defRPr>
                <a:noFill/>
              </a:defRPr>
            </a:lvl1pPr>
          </a:lstStyle>
          <a:p>
            <a:r>
              <a:rPr lang="en-US"/>
              <a:t>Confidential  |  © KONE Corporation</a:t>
            </a:r>
          </a:p>
        </p:txBody>
      </p:sp>
      <p:sp>
        <p:nvSpPr>
          <p:cNvPr id="4" name="Slide Number Placeholder 3"/>
          <p:cNvSpPr>
            <a:spLocks noGrp="1"/>
          </p:cNvSpPr>
          <p:nvPr>
            <p:ph type="sldNum" sz="quarter" idx="12"/>
          </p:nvPr>
        </p:nvSpPr>
        <p:spPr/>
        <p:txBody>
          <a:bodyPr/>
          <a:lstStyle>
            <a:lvl1pPr>
              <a:defRPr>
                <a:noFill/>
              </a:defRPr>
            </a:lvl1pPr>
          </a:lstStyle>
          <a:p>
            <a:fld id="{604FC64F-66B6-486E-8EFE-9FD96A66D16B}" type="slidenum">
              <a:rPr lang="en-US" smtClean="0"/>
              <a:pPr/>
              <a:t>‹#›</a:t>
            </a:fld>
            <a:endParaRPr lang="en-US"/>
          </a:p>
        </p:txBody>
      </p:sp>
      <p:sp>
        <p:nvSpPr>
          <p:cNvPr id="13" name="Text Placeholder 6"/>
          <p:cNvSpPr>
            <a:spLocks noGrp="1" noChangeAspect="1"/>
          </p:cNvSpPr>
          <p:nvPr>
            <p:ph type="body" sz="quarter" idx="17" hasCustomPrompt="1"/>
          </p:nvPr>
        </p:nvSpPr>
        <p:spPr>
          <a:xfrm>
            <a:off x="11063519" y="403107"/>
            <a:ext cx="719813" cy="363516"/>
          </a:xfrm>
          <a:prstGeom prst="rect">
            <a:avLst/>
          </a:prstGeom>
          <a:blipFill>
            <a:blip r:embed="rId3" cstate="screen">
              <a:extLst>
                <a:ext uri="{28A0092B-C50C-407E-A947-70E740481C1C}">
                  <a14:useLocalDpi xmlns:a14="http://schemas.microsoft.com/office/drawing/2010/main"/>
                </a:ext>
              </a:extLst>
            </a:blip>
            <a:stretch>
              <a:fillRect/>
            </a:stretch>
          </a:blipFill>
        </p:spPr>
        <p:txBody>
          <a:bodyPr/>
          <a:lstStyle>
            <a:lvl1pPr marL="0" indent="0">
              <a:buFontTx/>
              <a:buNone/>
              <a:defRPr sz="200">
                <a:noFill/>
              </a:defRPr>
            </a:lvl1pPr>
          </a:lstStyle>
          <a:p>
            <a:pPr lvl="0"/>
            <a:r>
              <a:rPr lang="en-US"/>
              <a:t>KONE logo</a:t>
            </a:r>
          </a:p>
        </p:txBody>
      </p:sp>
      <p:sp>
        <p:nvSpPr>
          <p:cNvPr id="9" name="Rectangle 2"/>
          <p:cNvSpPr>
            <a:spLocks noGrp="1" noChangeArrowheads="1"/>
          </p:cNvSpPr>
          <p:nvPr>
            <p:ph type="ctrTitle" hasCustomPrompt="1"/>
          </p:nvPr>
        </p:nvSpPr>
        <p:spPr>
          <a:xfrm>
            <a:off x="409469" y="4213578"/>
            <a:ext cx="10365263" cy="1301708"/>
          </a:xfrm>
          <a:prstGeom prst="rect">
            <a:avLst/>
          </a:prstGeom>
        </p:spPr>
        <p:txBody>
          <a:bodyPr anchor="b" anchorCtr="0"/>
          <a:lstStyle>
            <a:lvl1pPr>
              <a:defRPr sz="4000" cap="none" baseline="0">
                <a:solidFill>
                  <a:schemeClr val="bg1"/>
                </a:solidFill>
                <a:effectLst>
                  <a:outerShdw blurRad="254000" algn="ctr" rotWithShape="0">
                    <a:prstClr val="black">
                      <a:alpha val="30000"/>
                    </a:prstClr>
                  </a:outerShdw>
                </a:effectLst>
              </a:defRPr>
            </a:lvl1pPr>
          </a:lstStyle>
          <a:p>
            <a:pPr lvl="0"/>
            <a:r>
              <a:rPr lang="en-US" noProof="0"/>
              <a:t>Add title text</a:t>
            </a:r>
          </a:p>
        </p:txBody>
      </p:sp>
      <p:sp>
        <p:nvSpPr>
          <p:cNvPr id="11" name="Rectangle 3"/>
          <p:cNvSpPr>
            <a:spLocks noGrp="1" noChangeArrowheads="1"/>
          </p:cNvSpPr>
          <p:nvPr>
            <p:ph type="subTitle" idx="1"/>
          </p:nvPr>
        </p:nvSpPr>
        <p:spPr>
          <a:xfrm>
            <a:off x="409469" y="5588294"/>
            <a:ext cx="10365264" cy="647550"/>
          </a:xfrm>
          <a:prstGeom prst="rect">
            <a:avLst/>
          </a:prstGeom>
        </p:spPr>
        <p:txBody>
          <a:bodyPr anchor="t" anchorCtr="0"/>
          <a:lstStyle>
            <a:lvl1pPr marL="0" indent="0">
              <a:lnSpc>
                <a:spcPct val="100000"/>
              </a:lnSpc>
              <a:spcBef>
                <a:spcPts val="0"/>
              </a:spcBef>
              <a:buFont typeface="Wingdings" pitchFamily="2" charset="2"/>
              <a:buNone/>
              <a:defRPr sz="2000" u="none" cap="all" baseline="0">
                <a:solidFill>
                  <a:schemeClr val="bg1"/>
                </a:solidFill>
                <a:effectLst>
                  <a:outerShdw blurRad="254000" algn="ctr" rotWithShape="0">
                    <a:prstClr val="black">
                      <a:alpha val="30000"/>
                    </a:prstClr>
                  </a:outerShdw>
                </a:effectLst>
                <a:uFillTx/>
              </a:defRPr>
            </a:lvl1pPr>
          </a:lstStyle>
          <a:p>
            <a:pPr lvl="0"/>
            <a:r>
              <a:rPr lang="en-US" noProof="0"/>
              <a:t>Click to edit Master subtitle style</a:t>
            </a:r>
          </a:p>
        </p:txBody>
      </p:sp>
    </p:spTree>
    <p:extLst>
      <p:ext uri="{BB962C8B-B14F-4D97-AF65-F5344CB8AC3E}">
        <p14:creationId xmlns:p14="http://schemas.microsoft.com/office/powerpoint/2010/main" val="25697442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11" name="Date Placeholder 10"/>
          <p:cNvSpPr>
            <a:spLocks noGrp="1"/>
          </p:cNvSpPr>
          <p:nvPr>
            <p:ph type="dt" sz="half" idx="14"/>
          </p:nvPr>
        </p:nvSpPr>
        <p:spPr/>
        <p:txBody>
          <a:bodyPr/>
          <a:lstStyle/>
          <a:p>
            <a:fld id="{F5B7F5DB-A862-4268-A69F-C22D5C8E9A96}" type="datetime3">
              <a:rPr lang="en-US" noProof="0" smtClean="0"/>
              <a:t>5 February 2021</a:t>
            </a:fld>
            <a:endParaRPr lang="en-US" noProof="0"/>
          </a:p>
        </p:txBody>
      </p:sp>
      <p:sp>
        <p:nvSpPr>
          <p:cNvPr id="12" name="Footer Placeholder 11"/>
          <p:cNvSpPr>
            <a:spLocks noGrp="1"/>
          </p:cNvSpPr>
          <p:nvPr>
            <p:ph type="ftr" sz="quarter" idx="15"/>
          </p:nvPr>
        </p:nvSpPr>
        <p:spPr/>
        <p:txBody>
          <a:bodyPr/>
          <a:lstStyle/>
          <a:p>
            <a:r>
              <a:rPr lang="en-US" noProof="0"/>
              <a:t>Confidential  |  © KONE Corporation</a:t>
            </a:r>
          </a:p>
        </p:txBody>
      </p:sp>
      <p:sp>
        <p:nvSpPr>
          <p:cNvPr id="13" name="Slide Number Placeholder 12"/>
          <p:cNvSpPr>
            <a:spLocks noGrp="1"/>
          </p:cNvSpPr>
          <p:nvPr>
            <p:ph type="sldNum" sz="quarter" idx="16"/>
          </p:nvPr>
        </p:nvSpPr>
        <p:spPr/>
        <p:txBody>
          <a:bodyPr/>
          <a:lstStyle/>
          <a:p>
            <a:fld id="{604FC64F-66B6-486E-8EFE-9FD96A66D16B}" type="slidenum">
              <a:rPr lang="en-US" noProof="0" smtClean="0"/>
              <a:pPr/>
              <a:t>‹#›</a:t>
            </a:fld>
            <a:endParaRPr lang="en-US" noProof="0"/>
          </a:p>
        </p:txBody>
      </p:sp>
      <p:sp>
        <p:nvSpPr>
          <p:cNvPr id="19" name="Text Placeholder 2"/>
          <p:cNvSpPr>
            <a:spLocks noGrp="1"/>
          </p:cNvSpPr>
          <p:nvPr>
            <p:ph type="body" idx="1"/>
          </p:nvPr>
        </p:nvSpPr>
        <p:spPr>
          <a:xfrm>
            <a:off x="409469" y="1628399"/>
            <a:ext cx="8710164"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
        <p:nvSpPr>
          <p:cNvPr id="5" name="Chart Placeholder 4"/>
          <p:cNvSpPr>
            <a:spLocks noGrp="1"/>
          </p:cNvSpPr>
          <p:nvPr>
            <p:ph type="chart" sz="quarter" idx="19"/>
          </p:nvPr>
        </p:nvSpPr>
        <p:spPr>
          <a:xfrm>
            <a:off x="409468" y="1989133"/>
            <a:ext cx="8710165" cy="4246711"/>
          </a:xfrm>
          <a:prstGeom prst="rect">
            <a:avLst/>
          </a:prstGeom>
        </p:spPr>
        <p:txBody>
          <a:bodyPr/>
          <a:lstStyle>
            <a:lvl1pPr marL="0" indent="0">
              <a:buFontTx/>
              <a:buNone/>
              <a:defRPr/>
            </a:lvl1pPr>
          </a:lstStyle>
          <a:p>
            <a:r>
              <a:rPr lang="en-US"/>
              <a:t>Click icon to add chart</a:t>
            </a:r>
            <a:endParaRPr lang="en-GB"/>
          </a:p>
        </p:txBody>
      </p:sp>
      <p:sp>
        <p:nvSpPr>
          <p:cNvPr id="14" name="Text Placeholder 2"/>
          <p:cNvSpPr>
            <a:spLocks noGrp="1"/>
          </p:cNvSpPr>
          <p:nvPr>
            <p:ph type="body" idx="13"/>
          </p:nvPr>
        </p:nvSpPr>
        <p:spPr>
          <a:xfrm>
            <a:off x="409468" y="909233"/>
            <a:ext cx="10364951" cy="431960"/>
          </a:xfrm>
          <a:prstGeom prst="rect">
            <a:avLst/>
          </a:prstGeom>
        </p:spPr>
        <p:txBody>
          <a:bodyPr anchor="t" anchorCtr="0"/>
          <a:lstStyle>
            <a:lvl1pPr marL="0" indent="0">
              <a:lnSpc>
                <a:spcPct val="90000"/>
              </a:lnSpc>
              <a:spcBef>
                <a:spcPts val="0"/>
              </a:spcBef>
              <a:buNone/>
              <a:defRPr sz="1600" b="0" u="none" cap="all" spc="0" baseline="0">
                <a:solidFill>
                  <a:schemeClr val="tx2"/>
                </a:solidFill>
                <a:uFillTx/>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cxnSp>
        <p:nvCxnSpPr>
          <p:cNvPr id="16" name="Straight Connector 15"/>
          <p:cNvCxnSpPr/>
          <p:nvPr userDrawn="1"/>
        </p:nvCxnSpPr>
        <p:spPr>
          <a:xfrm>
            <a:off x="9263615" y="1628399"/>
            <a:ext cx="0" cy="4607446"/>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Text Placeholder 2"/>
          <p:cNvSpPr>
            <a:spLocks noGrp="1"/>
          </p:cNvSpPr>
          <p:nvPr>
            <p:ph type="body" sz="quarter" idx="25"/>
          </p:nvPr>
        </p:nvSpPr>
        <p:spPr>
          <a:xfrm>
            <a:off x="9407597" y="1628399"/>
            <a:ext cx="2374935" cy="4607446"/>
          </a:xfrm>
          <a:prstGeom prst="rect">
            <a:avLst/>
          </a:prstGeom>
        </p:spPr>
        <p:txBody>
          <a:bodyPr/>
          <a:lstStyle>
            <a:lvl1pPr marL="0" indent="0">
              <a:lnSpc>
                <a:spcPct val="100000"/>
              </a:lnSpc>
              <a:spcBef>
                <a:spcPts val="400"/>
              </a:spcBef>
              <a:spcAft>
                <a:spcPts val="800"/>
              </a:spcAft>
              <a:buFontTx/>
              <a:buNone/>
              <a:defRPr sz="1800"/>
            </a:lvl1pPr>
            <a:lvl2pPr marL="266620" indent="-266620">
              <a:lnSpc>
                <a:spcPct val="100000"/>
              </a:lnSpc>
              <a:spcBef>
                <a:spcPts val="400"/>
              </a:spcBef>
              <a:buFont typeface="Wingdings" pitchFamily="2" charset="2"/>
              <a:buChar char="§"/>
              <a:defRPr sz="1600"/>
            </a:lvl2pPr>
            <a:lvl3pPr marL="539588" indent="-272968">
              <a:lnSpc>
                <a:spcPct val="100000"/>
              </a:lnSpc>
              <a:spcBef>
                <a:spcPts val="400"/>
              </a:spcBef>
              <a:defRPr/>
            </a:lvl3pPr>
            <a:lvl4pPr marL="806208" indent="-266620">
              <a:lnSpc>
                <a:spcPct val="100000"/>
              </a:lnSpc>
              <a:spcBef>
                <a:spcPts val="400"/>
              </a:spcBef>
              <a:defRPr/>
            </a:lvl4pPr>
            <a:lvl5pPr marL="1071242" indent="-265033">
              <a:lnSpc>
                <a:spcPct val="100000"/>
              </a:lnSpc>
              <a:spcBef>
                <a:spcPts val="400"/>
              </a:spcBef>
              <a:defRPr/>
            </a:lvl5pPr>
            <a:lvl6pPr marL="1345796" indent="-274556">
              <a:defRPr/>
            </a:lvl6pPr>
            <a:lvl7pPr marL="1612416" indent="-266620">
              <a:defRPr/>
            </a:lvl7pPr>
            <a:lvl8pPr marL="1877450" indent="-265033">
              <a:defRPr/>
            </a:lvl8pPr>
            <a:lvl9pPr marL="2152004" indent="-274556">
              <a:defRPr/>
            </a:lvl9pPr>
          </a:lstStyle>
          <a:p>
            <a:pPr lvl="0"/>
            <a:r>
              <a:rPr lang="en-US"/>
              <a:t>Edit Master text styles</a:t>
            </a:r>
          </a:p>
          <a:p>
            <a:pPr lvl="1"/>
            <a:r>
              <a:rPr lang="en-US"/>
              <a:t>Second level</a:t>
            </a:r>
          </a:p>
        </p:txBody>
      </p:sp>
      <p:sp>
        <p:nvSpPr>
          <p:cNvPr id="18" name="Text Placeholder 9"/>
          <p:cNvSpPr>
            <a:spLocks noGrp="1"/>
          </p:cNvSpPr>
          <p:nvPr>
            <p:ph type="body" sz="quarter" idx="22" hasCustomPrompt="1"/>
          </p:nvPr>
        </p:nvSpPr>
        <p:spPr>
          <a:xfrm>
            <a:off x="409468" y="6289185"/>
            <a:ext cx="453532" cy="91543"/>
          </a:xfrm>
          <a:prstGeom prst="rect">
            <a:avLst/>
          </a:prstGeom>
        </p:spPr>
        <p:txBody>
          <a:bodyPr wrap="none" anchor="b" anchorCtr="0">
            <a:spAutoFit/>
          </a:bodyPr>
          <a:lstStyle>
            <a:lvl1pPr marL="0" indent="0">
              <a:lnSpc>
                <a:spcPct val="85000"/>
              </a:lnSpc>
              <a:spcBef>
                <a:spcPts val="0"/>
              </a:spcBef>
              <a:buFontTx/>
              <a:buNone/>
              <a:defRPr sz="700" baseline="0">
                <a:solidFill>
                  <a:schemeClr val="bg2"/>
                </a:solidFill>
              </a:defRPr>
            </a:lvl1pPr>
            <a:lvl2pPr marL="266620" indent="0">
              <a:lnSpc>
                <a:spcPct val="100000"/>
              </a:lnSpc>
              <a:spcBef>
                <a:spcPts val="0"/>
              </a:spcBef>
              <a:buFontTx/>
              <a:buNone/>
              <a:defRPr sz="700">
                <a:solidFill>
                  <a:schemeClr val="bg2"/>
                </a:solidFill>
              </a:defRPr>
            </a:lvl2pPr>
            <a:lvl3pPr marL="539588" indent="0">
              <a:lnSpc>
                <a:spcPct val="100000"/>
              </a:lnSpc>
              <a:spcBef>
                <a:spcPts val="0"/>
              </a:spcBef>
              <a:buFontTx/>
              <a:buNone/>
              <a:defRPr sz="700">
                <a:solidFill>
                  <a:schemeClr val="bg2"/>
                </a:solidFill>
              </a:defRPr>
            </a:lvl3pPr>
            <a:lvl4pPr marL="806208" indent="0">
              <a:lnSpc>
                <a:spcPct val="100000"/>
              </a:lnSpc>
              <a:spcBef>
                <a:spcPts val="0"/>
              </a:spcBef>
              <a:buFontTx/>
              <a:buNone/>
              <a:defRPr sz="700">
                <a:solidFill>
                  <a:schemeClr val="bg2"/>
                </a:solidFill>
              </a:defRPr>
            </a:lvl4pPr>
            <a:lvl5pPr marL="1071241" indent="0">
              <a:lnSpc>
                <a:spcPct val="100000"/>
              </a:lnSpc>
              <a:spcBef>
                <a:spcPts val="0"/>
              </a:spcBef>
              <a:buFontTx/>
              <a:buNone/>
              <a:defRPr sz="700">
                <a:solidFill>
                  <a:schemeClr val="bg2"/>
                </a:solidFill>
              </a:defRPr>
            </a:lvl5pPr>
          </a:lstStyle>
          <a:p>
            <a:pPr lvl="0"/>
            <a:r>
              <a:rPr lang="en-US"/>
              <a:t>Add source</a:t>
            </a:r>
          </a:p>
        </p:txBody>
      </p:sp>
      <p:sp>
        <p:nvSpPr>
          <p:cNvPr id="3" name="Title 2"/>
          <p:cNvSpPr>
            <a:spLocks noGrp="1"/>
          </p:cNvSpPr>
          <p:nvPr>
            <p:ph type="title"/>
          </p:nvPr>
        </p:nvSpPr>
        <p:spPr>
          <a:xfrm>
            <a:off x="407988" y="404813"/>
            <a:ext cx="10367962" cy="503238"/>
          </a:xfrm>
        </p:spPr>
        <p:txBody>
          <a:bodyPr/>
          <a:lstStyle/>
          <a:p>
            <a:r>
              <a:rPr lang="en-US"/>
              <a:t>Click to edit Master title style</a:t>
            </a:r>
            <a:endParaRPr lang="en-GB"/>
          </a:p>
        </p:txBody>
      </p:sp>
    </p:spTree>
    <p:extLst>
      <p:ext uri="{BB962C8B-B14F-4D97-AF65-F5344CB8AC3E}">
        <p14:creationId xmlns:p14="http://schemas.microsoft.com/office/powerpoint/2010/main" val="8033460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Picture 1/2 R">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63960BBF-5A2F-4A9E-A523-CB68323BCED9}" type="datetime3">
              <a:rPr lang="en-US" noProof="0" smtClean="0"/>
              <a:t>5 February 2021</a:t>
            </a:fld>
            <a:endParaRPr lang="en-US" noProof="0"/>
          </a:p>
        </p:txBody>
      </p:sp>
      <p:sp>
        <p:nvSpPr>
          <p:cNvPr id="9" name="Footer Placeholder 8"/>
          <p:cNvSpPr>
            <a:spLocks noGrp="1"/>
          </p:cNvSpPr>
          <p:nvPr>
            <p:ph type="ftr" sz="quarter" idx="11"/>
          </p:nvPr>
        </p:nvSpPr>
        <p:spPr/>
        <p:txBody>
          <a:bodyPr/>
          <a:lstStyle/>
          <a:p>
            <a:r>
              <a:rPr lang="en-US" noProof="0"/>
              <a:t>Confidential  |  © KONE Corporation</a:t>
            </a:r>
          </a:p>
        </p:txBody>
      </p:sp>
      <p:sp>
        <p:nvSpPr>
          <p:cNvPr id="10" name="Slide Number Placeholder 9"/>
          <p:cNvSpPr>
            <a:spLocks noGrp="1"/>
          </p:cNvSpPr>
          <p:nvPr>
            <p:ph type="sldNum" sz="quarter" idx="12"/>
          </p:nvPr>
        </p:nvSpPr>
        <p:spPr/>
        <p:txBody>
          <a:bodyPr/>
          <a:lstStyle/>
          <a:p>
            <a:fld id="{604FC64F-66B6-486E-8EFE-9FD96A66D16B}" type="slidenum">
              <a:rPr lang="en-US" noProof="0" smtClean="0"/>
              <a:pPr/>
              <a:t>‹#›</a:t>
            </a:fld>
            <a:endParaRPr lang="en-US" noProof="0"/>
          </a:p>
        </p:txBody>
      </p:sp>
      <p:sp>
        <p:nvSpPr>
          <p:cNvPr id="11" name="Content Placeholder 2"/>
          <p:cNvSpPr>
            <a:spLocks noGrp="1"/>
          </p:cNvSpPr>
          <p:nvPr>
            <p:ph idx="1"/>
          </p:nvPr>
        </p:nvSpPr>
        <p:spPr>
          <a:xfrm>
            <a:off x="409468" y="1628398"/>
            <a:ext cx="6262461" cy="460744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12" name="Picture Placeholder 5"/>
          <p:cNvSpPr>
            <a:spLocks noGrp="1"/>
          </p:cNvSpPr>
          <p:nvPr>
            <p:ph type="pic" sz="quarter" idx="13"/>
          </p:nvPr>
        </p:nvSpPr>
        <p:spPr>
          <a:xfrm>
            <a:off x="7031886" y="1628398"/>
            <a:ext cx="5160114" cy="4607446"/>
          </a:xfrm>
          <a:prstGeom prst="rect">
            <a:avLst/>
          </a:prstGeom>
          <a:solidFill>
            <a:schemeClr val="bg1">
              <a:lumMod val="75000"/>
            </a:schemeClr>
          </a:solidFill>
        </p:spPr>
        <p:txBody>
          <a:bodyPr/>
          <a:lstStyle>
            <a:lvl1pPr marL="0" marR="0" indent="0" algn="l" defTabSz="914126" rtl="0" eaLnBrk="1" fontAlgn="base" latinLnBrk="0" hangingPunct="1">
              <a:lnSpc>
                <a:spcPct val="120000"/>
              </a:lnSpc>
              <a:spcBef>
                <a:spcPts val="400"/>
              </a:spcBef>
              <a:spcAft>
                <a:spcPts val="0"/>
              </a:spcAft>
              <a:buClr>
                <a:schemeClr val="tx2"/>
              </a:buClr>
              <a:buSzTx/>
              <a:buFontTx/>
              <a:buNone/>
              <a:tabLst/>
              <a:defRPr sz="1400"/>
            </a:lvl1pPr>
          </a:lstStyle>
          <a:p>
            <a:r>
              <a:rPr lang="en-US"/>
              <a:t>Click icon to add picture</a:t>
            </a:r>
            <a:endParaRPr lang="en-GB"/>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55628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Picture 1/4">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F02A6C79-0FBB-44D9-959F-E6DEF5EE1F91}" type="datetime3">
              <a:rPr lang="en-US" noProof="0" smtClean="0"/>
              <a:t>5 February 2021</a:t>
            </a:fld>
            <a:endParaRPr lang="en-US" noProof="0"/>
          </a:p>
        </p:txBody>
      </p:sp>
      <p:sp>
        <p:nvSpPr>
          <p:cNvPr id="9" name="Footer Placeholder 8"/>
          <p:cNvSpPr>
            <a:spLocks noGrp="1"/>
          </p:cNvSpPr>
          <p:nvPr>
            <p:ph type="ftr" sz="quarter" idx="11"/>
          </p:nvPr>
        </p:nvSpPr>
        <p:spPr/>
        <p:txBody>
          <a:bodyPr/>
          <a:lstStyle/>
          <a:p>
            <a:r>
              <a:rPr lang="en-US" noProof="0"/>
              <a:t>Confidential  |  © KONE Corporation</a:t>
            </a:r>
          </a:p>
        </p:txBody>
      </p:sp>
      <p:sp>
        <p:nvSpPr>
          <p:cNvPr id="10" name="Slide Number Placeholder 9"/>
          <p:cNvSpPr>
            <a:spLocks noGrp="1"/>
          </p:cNvSpPr>
          <p:nvPr>
            <p:ph type="sldNum" sz="quarter" idx="12"/>
          </p:nvPr>
        </p:nvSpPr>
        <p:spPr/>
        <p:txBody>
          <a:bodyPr/>
          <a:lstStyle/>
          <a:p>
            <a:fld id="{604FC64F-66B6-486E-8EFE-9FD96A66D16B}" type="slidenum">
              <a:rPr lang="en-US" noProof="0" smtClean="0"/>
              <a:pPr/>
              <a:t>‹#›</a:t>
            </a:fld>
            <a:endParaRPr lang="en-US" noProof="0"/>
          </a:p>
        </p:txBody>
      </p:sp>
      <p:sp>
        <p:nvSpPr>
          <p:cNvPr id="12" name="Content Placeholder 2"/>
          <p:cNvSpPr>
            <a:spLocks noGrp="1"/>
          </p:cNvSpPr>
          <p:nvPr>
            <p:ph idx="1"/>
          </p:nvPr>
        </p:nvSpPr>
        <p:spPr>
          <a:xfrm>
            <a:off x="3144359" y="1628398"/>
            <a:ext cx="8638173" cy="460744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14" name="Picture Placeholder 5"/>
          <p:cNvSpPr>
            <a:spLocks noGrp="1"/>
          </p:cNvSpPr>
          <p:nvPr>
            <p:ph type="pic" sz="quarter" idx="15"/>
          </p:nvPr>
        </p:nvSpPr>
        <p:spPr>
          <a:xfrm>
            <a:off x="0" y="1628398"/>
            <a:ext cx="2783750" cy="4607446"/>
          </a:xfrm>
          <a:prstGeom prst="rect">
            <a:avLst/>
          </a:prstGeom>
          <a:solidFill>
            <a:schemeClr val="bg1">
              <a:lumMod val="75000"/>
            </a:schemeClr>
          </a:solidFill>
        </p:spPr>
        <p:txBody>
          <a:bodyPr/>
          <a:lstStyle>
            <a:lvl1pPr marL="0" marR="0" indent="0" algn="l" defTabSz="914126" rtl="0" eaLnBrk="1" fontAlgn="base" latinLnBrk="0" hangingPunct="1">
              <a:lnSpc>
                <a:spcPct val="120000"/>
              </a:lnSpc>
              <a:spcBef>
                <a:spcPts val="400"/>
              </a:spcBef>
              <a:spcAft>
                <a:spcPts val="0"/>
              </a:spcAft>
              <a:buClr>
                <a:schemeClr val="tx2"/>
              </a:buClr>
              <a:buSzTx/>
              <a:buFontTx/>
              <a:buNone/>
              <a:tabLst/>
              <a:defRPr sz="1400"/>
            </a:lvl1pPr>
          </a:lstStyle>
          <a:p>
            <a:r>
              <a:rPr lang="en-US"/>
              <a:t>Click icon to add picture</a:t>
            </a:r>
            <a:endParaRPr lang="en-GB"/>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0838671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Picture 1/4 R">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D9BA5EF3-B146-441E-8D71-DB5869BA7056}" type="datetime3">
              <a:rPr lang="en-US" noProof="0" smtClean="0"/>
              <a:t>5 February 2021</a:t>
            </a:fld>
            <a:endParaRPr lang="en-US" noProof="0"/>
          </a:p>
        </p:txBody>
      </p:sp>
      <p:sp>
        <p:nvSpPr>
          <p:cNvPr id="9" name="Footer Placeholder 8"/>
          <p:cNvSpPr>
            <a:spLocks noGrp="1"/>
          </p:cNvSpPr>
          <p:nvPr>
            <p:ph type="ftr" sz="quarter" idx="11"/>
          </p:nvPr>
        </p:nvSpPr>
        <p:spPr/>
        <p:txBody>
          <a:bodyPr/>
          <a:lstStyle/>
          <a:p>
            <a:r>
              <a:rPr lang="en-US" noProof="0"/>
              <a:t>Confidential  |  © KONE Corporation</a:t>
            </a:r>
          </a:p>
        </p:txBody>
      </p:sp>
      <p:sp>
        <p:nvSpPr>
          <p:cNvPr id="10" name="Slide Number Placeholder 9"/>
          <p:cNvSpPr>
            <a:spLocks noGrp="1"/>
          </p:cNvSpPr>
          <p:nvPr>
            <p:ph type="sldNum" sz="quarter" idx="12"/>
          </p:nvPr>
        </p:nvSpPr>
        <p:spPr/>
        <p:txBody>
          <a:bodyPr/>
          <a:lstStyle/>
          <a:p>
            <a:fld id="{604FC64F-66B6-486E-8EFE-9FD96A66D16B}" type="slidenum">
              <a:rPr lang="en-US" noProof="0" smtClean="0"/>
              <a:pPr/>
              <a:t>‹#›</a:t>
            </a:fld>
            <a:endParaRPr lang="en-US" noProof="0"/>
          </a:p>
        </p:txBody>
      </p:sp>
      <p:sp>
        <p:nvSpPr>
          <p:cNvPr id="11" name="Content Placeholder 2"/>
          <p:cNvSpPr>
            <a:spLocks noGrp="1"/>
          </p:cNvSpPr>
          <p:nvPr>
            <p:ph idx="1"/>
          </p:nvPr>
        </p:nvSpPr>
        <p:spPr>
          <a:xfrm>
            <a:off x="409469" y="1628398"/>
            <a:ext cx="8638172" cy="460744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15" name="Picture Placeholder 5"/>
          <p:cNvSpPr>
            <a:spLocks noGrp="1"/>
          </p:cNvSpPr>
          <p:nvPr>
            <p:ph type="pic" sz="quarter" idx="14"/>
          </p:nvPr>
        </p:nvSpPr>
        <p:spPr>
          <a:xfrm>
            <a:off x="9408250" y="1628398"/>
            <a:ext cx="2783750" cy="4607446"/>
          </a:xfrm>
          <a:prstGeom prst="rect">
            <a:avLst/>
          </a:prstGeom>
          <a:solidFill>
            <a:schemeClr val="bg1">
              <a:lumMod val="75000"/>
            </a:schemeClr>
          </a:solidFill>
        </p:spPr>
        <p:txBody>
          <a:bodyPr/>
          <a:lstStyle>
            <a:lvl1pPr marL="0" marR="0" indent="0" algn="l" defTabSz="914126" rtl="0" eaLnBrk="1" fontAlgn="base" latinLnBrk="0" hangingPunct="1">
              <a:lnSpc>
                <a:spcPct val="120000"/>
              </a:lnSpc>
              <a:spcBef>
                <a:spcPts val="400"/>
              </a:spcBef>
              <a:spcAft>
                <a:spcPts val="0"/>
              </a:spcAft>
              <a:buClr>
                <a:schemeClr val="tx2"/>
              </a:buClr>
              <a:buSzTx/>
              <a:buFontTx/>
              <a:buNone/>
              <a:tabLst/>
              <a:defRPr sz="1400"/>
            </a:lvl1pPr>
          </a:lstStyle>
          <a:p>
            <a:r>
              <a:rPr lang="en-US"/>
              <a:t>Click icon to add picture</a:t>
            </a:r>
            <a:endParaRPr lang="en-GB"/>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020896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Highlight 1/4 R">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6A8D9AF7-FEEC-4304-B063-48568410D872}" type="datetime3">
              <a:rPr lang="en-US" noProof="0" smtClean="0"/>
              <a:t>5 February 2021</a:t>
            </a:fld>
            <a:endParaRPr lang="en-US" noProof="0"/>
          </a:p>
        </p:txBody>
      </p:sp>
      <p:sp>
        <p:nvSpPr>
          <p:cNvPr id="9" name="Footer Placeholder 8"/>
          <p:cNvSpPr>
            <a:spLocks noGrp="1"/>
          </p:cNvSpPr>
          <p:nvPr>
            <p:ph type="ftr" sz="quarter" idx="11"/>
          </p:nvPr>
        </p:nvSpPr>
        <p:spPr/>
        <p:txBody>
          <a:bodyPr/>
          <a:lstStyle/>
          <a:p>
            <a:r>
              <a:rPr lang="en-US" noProof="0"/>
              <a:t>Confidential  |  © KONE Corporation</a:t>
            </a:r>
          </a:p>
        </p:txBody>
      </p:sp>
      <p:sp>
        <p:nvSpPr>
          <p:cNvPr id="10" name="Slide Number Placeholder 9"/>
          <p:cNvSpPr>
            <a:spLocks noGrp="1"/>
          </p:cNvSpPr>
          <p:nvPr>
            <p:ph type="sldNum" sz="quarter" idx="12"/>
          </p:nvPr>
        </p:nvSpPr>
        <p:spPr/>
        <p:txBody>
          <a:bodyPr/>
          <a:lstStyle/>
          <a:p>
            <a:fld id="{604FC64F-66B6-486E-8EFE-9FD96A66D16B}" type="slidenum">
              <a:rPr lang="en-US" noProof="0" smtClean="0"/>
              <a:pPr/>
              <a:t>‹#›</a:t>
            </a:fld>
            <a:endParaRPr lang="en-US" noProof="0"/>
          </a:p>
        </p:txBody>
      </p:sp>
      <p:sp>
        <p:nvSpPr>
          <p:cNvPr id="11" name="Content Placeholder 2"/>
          <p:cNvSpPr>
            <a:spLocks noGrp="1"/>
          </p:cNvSpPr>
          <p:nvPr>
            <p:ph idx="1"/>
          </p:nvPr>
        </p:nvSpPr>
        <p:spPr>
          <a:xfrm>
            <a:off x="409469" y="1628398"/>
            <a:ext cx="8638172" cy="460744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12" name="Text Placeholder 3"/>
          <p:cNvSpPr>
            <a:spLocks noGrp="1"/>
          </p:cNvSpPr>
          <p:nvPr>
            <p:ph type="body" sz="quarter" idx="13" hasCustomPrompt="1"/>
          </p:nvPr>
        </p:nvSpPr>
        <p:spPr>
          <a:xfrm>
            <a:off x="9408250" y="1628398"/>
            <a:ext cx="2374282" cy="971071"/>
          </a:xfrm>
          <a:prstGeom prst="rect">
            <a:avLst/>
          </a:prstGeom>
          <a:solidFill>
            <a:srgbClr val="BFDCEE"/>
          </a:solidFill>
        </p:spPr>
        <p:txBody>
          <a:bodyPr lIns="179946" tIns="107968" rIns="179946" bIns="107968">
            <a:spAutoFit/>
          </a:bodyPr>
          <a:lstStyle>
            <a:lvl1pPr marL="0" indent="0">
              <a:spcBef>
                <a:spcPts val="400"/>
              </a:spcBef>
              <a:buNone/>
              <a:tabLst/>
              <a:defRPr>
                <a:solidFill>
                  <a:schemeClr val="tx2"/>
                </a:solidFill>
              </a:defRPr>
            </a:lvl1pPr>
            <a:lvl2pPr marL="266620" indent="-266620">
              <a:spcBef>
                <a:spcPts val="400"/>
              </a:spcBef>
              <a:buFont typeface="Wingdings" pitchFamily="2" charset="2"/>
              <a:buChar char="§"/>
              <a:defRPr>
                <a:solidFill>
                  <a:schemeClr val="tx2"/>
                </a:solidFill>
              </a:defRPr>
            </a:lvl2pPr>
            <a:lvl3pPr marL="539588" indent="0">
              <a:spcBef>
                <a:spcPts val="400"/>
              </a:spcBef>
              <a:buNone/>
              <a:defRPr>
                <a:solidFill>
                  <a:schemeClr val="tx2"/>
                </a:solidFill>
              </a:defRPr>
            </a:lvl3pPr>
          </a:lstStyle>
          <a:p>
            <a:pPr lvl="0"/>
            <a:r>
              <a:rPr lang="en-US"/>
              <a:t>Add Highlight</a:t>
            </a:r>
          </a:p>
          <a:p>
            <a:pPr lvl="1"/>
            <a:r>
              <a:rPr lang="en-US"/>
              <a:t>Second level</a:t>
            </a:r>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9751041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Highlight 1/3 R">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508B8BBD-0C23-4C8A-BB11-553EF981E91D}" type="datetime3">
              <a:rPr lang="en-US" noProof="0" smtClean="0"/>
              <a:t>5 February 2021</a:t>
            </a:fld>
            <a:endParaRPr lang="en-US" noProof="0"/>
          </a:p>
        </p:txBody>
      </p:sp>
      <p:sp>
        <p:nvSpPr>
          <p:cNvPr id="9" name="Footer Placeholder 8"/>
          <p:cNvSpPr>
            <a:spLocks noGrp="1"/>
          </p:cNvSpPr>
          <p:nvPr>
            <p:ph type="ftr" sz="quarter" idx="11"/>
          </p:nvPr>
        </p:nvSpPr>
        <p:spPr/>
        <p:txBody>
          <a:bodyPr/>
          <a:lstStyle/>
          <a:p>
            <a:r>
              <a:rPr lang="en-US" noProof="0"/>
              <a:t>Confidential  |  © KONE Corporation</a:t>
            </a:r>
          </a:p>
        </p:txBody>
      </p:sp>
      <p:sp>
        <p:nvSpPr>
          <p:cNvPr id="10" name="Slide Number Placeholder 9"/>
          <p:cNvSpPr>
            <a:spLocks noGrp="1"/>
          </p:cNvSpPr>
          <p:nvPr>
            <p:ph type="sldNum" sz="quarter" idx="12"/>
          </p:nvPr>
        </p:nvSpPr>
        <p:spPr/>
        <p:txBody>
          <a:bodyPr/>
          <a:lstStyle/>
          <a:p>
            <a:fld id="{604FC64F-66B6-486E-8EFE-9FD96A66D16B}" type="slidenum">
              <a:rPr lang="en-US" noProof="0" smtClean="0"/>
              <a:pPr/>
              <a:t>‹#›</a:t>
            </a:fld>
            <a:endParaRPr lang="en-US" noProof="0"/>
          </a:p>
        </p:txBody>
      </p:sp>
      <p:sp>
        <p:nvSpPr>
          <p:cNvPr id="11" name="Content Placeholder 2"/>
          <p:cNvSpPr>
            <a:spLocks noGrp="1"/>
          </p:cNvSpPr>
          <p:nvPr>
            <p:ph idx="1"/>
          </p:nvPr>
        </p:nvSpPr>
        <p:spPr>
          <a:xfrm>
            <a:off x="409468" y="1628398"/>
            <a:ext cx="7414321" cy="460744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13" name="Text Placeholder 3"/>
          <p:cNvSpPr>
            <a:spLocks noGrp="1"/>
          </p:cNvSpPr>
          <p:nvPr>
            <p:ph type="body" sz="quarter" idx="14" hasCustomPrompt="1"/>
          </p:nvPr>
        </p:nvSpPr>
        <p:spPr>
          <a:xfrm>
            <a:off x="8183469" y="1628396"/>
            <a:ext cx="3599063" cy="971071"/>
          </a:xfrm>
          <a:prstGeom prst="rect">
            <a:avLst/>
          </a:prstGeom>
          <a:solidFill>
            <a:srgbClr val="BFDCEE"/>
          </a:solidFill>
        </p:spPr>
        <p:txBody>
          <a:bodyPr lIns="179946" tIns="107968" rIns="179946" bIns="107968">
            <a:spAutoFit/>
          </a:bodyPr>
          <a:lstStyle>
            <a:lvl1pPr marL="0" indent="0">
              <a:spcBef>
                <a:spcPts val="400"/>
              </a:spcBef>
              <a:buNone/>
              <a:tabLst/>
              <a:defRPr>
                <a:solidFill>
                  <a:schemeClr val="tx2"/>
                </a:solidFill>
              </a:defRPr>
            </a:lvl1pPr>
            <a:lvl2pPr marL="266620" indent="-266620">
              <a:spcBef>
                <a:spcPts val="400"/>
              </a:spcBef>
              <a:buFont typeface="Wingdings" pitchFamily="2" charset="2"/>
              <a:buChar char="§"/>
              <a:defRPr>
                <a:solidFill>
                  <a:schemeClr val="tx2"/>
                </a:solidFill>
              </a:defRPr>
            </a:lvl2pPr>
            <a:lvl3pPr marL="539588" indent="0">
              <a:spcBef>
                <a:spcPts val="400"/>
              </a:spcBef>
              <a:buNone/>
              <a:defRPr>
                <a:solidFill>
                  <a:schemeClr val="tx2"/>
                </a:solidFill>
              </a:defRPr>
            </a:lvl3pPr>
          </a:lstStyle>
          <a:p>
            <a:pPr lvl="0"/>
            <a:r>
              <a:rPr lang="en-US"/>
              <a:t>Add Highlight</a:t>
            </a:r>
          </a:p>
          <a:p>
            <a:pPr lvl="1"/>
            <a:r>
              <a:rPr lang="en-US"/>
              <a:t>Second level</a:t>
            </a:r>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2184794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ent with Half Picture">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lvl1pPr>
              <a:defRPr>
                <a:noFill/>
              </a:defRPr>
            </a:lvl1pPr>
          </a:lstStyle>
          <a:p>
            <a:r>
              <a:rPr lang="en-US"/>
              <a:t>Confidential  |  © KONE Corporation</a:t>
            </a:r>
          </a:p>
        </p:txBody>
      </p:sp>
      <p:sp>
        <p:nvSpPr>
          <p:cNvPr id="6" name="Picture Placeholder 5" title="for lifts only"/>
          <p:cNvSpPr>
            <a:spLocks noGrp="1"/>
          </p:cNvSpPr>
          <p:nvPr>
            <p:ph type="pic" sz="quarter" idx="13"/>
          </p:nvPr>
        </p:nvSpPr>
        <p:spPr>
          <a:xfrm>
            <a:off x="7029539" y="0"/>
            <a:ext cx="5162461" cy="6858000"/>
          </a:xfrm>
          <a:prstGeom prst="rect">
            <a:avLst/>
          </a:prstGeom>
          <a:solidFill>
            <a:schemeClr val="bg1">
              <a:lumMod val="75000"/>
            </a:schemeClr>
          </a:solidFill>
        </p:spPr>
        <p:txBody>
          <a:bodyPr/>
          <a:lstStyle>
            <a:lvl1pPr marL="0" marR="0" indent="0" algn="l" defTabSz="914126" rtl="0" eaLnBrk="1" fontAlgn="base" latinLnBrk="0" hangingPunct="1">
              <a:lnSpc>
                <a:spcPct val="120000"/>
              </a:lnSpc>
              <a:spcBef>
                <a:spcPts val="400"/>
              </a:spcBef>
              <a:spcAft>
                <a:spcPts val="0"/>
              </a:spcAft>
              <a:buClr>
                <a:schemeClr val="tx2"/>
              </a:buClr>
              <a:buSzTx/>
              <a:buFontTx/>
              <a:buNone/>
              <a:tabLst/>
              <a:defRPr sz="1400"/>
            </a:lvl1pPr>
          </a:lstStyle>
          <a:p>
            <a:r>
              <a:rPr lang="en-US"/>
              <a:t>Click icon to add picture</a:t>
            </a:r>
            <a:endParaRPr lang="en-GB"/>
          </a:p>
        </p:txBody>
      </p:sp>
      <p:sp>
        <p:nvSpPr>
          <p:cNvPr id="11" name="Title 10"/>
          <p:cNvSpPr>
            <a:spLocks noGrp="1"/>
          </p:cNvSpPr>
          <p:nvPr>
            <p:ph type="title"/>
          </p:nvPr>
        </p:nvSpPr>
        <p:spPr>
          <a:xfrm>
            <a:off x="409469" y="404719"/>
            <a:ext cx="6262462" cy="863400"/>
          </a:xfrm>
          <a:prstGeom prst="rect">
            <a:avLst/>
          </a:prstGeom>
        </p:spPr>
        <p:txBody>
          <a:bodyPr/>
          <a:lstStyle/>
          <a:p>
            <a:r>
              <a:rPr lang="en-US"/>
              <a:t>Click to edit Master title style</a:t>
            </a:r>
            <a:endParaRPr lang="en-GB"/>
          </a:p>
        </p:txBody>
      </p:sp>
      <p:sp>
        <p:nvSpPr>
          <p:cNvPr id="13" name="Content Placeholder 2"/>
          <p:cNvSpPr>
            <a:spLocks noGrp="1"/>
          </p:cNvSpPr>
          <p:nvPr>
            <p:ph idx="1"/>
          </p:nvPr>
        </p:nvSpPr>
        <p:spPr>
          <a:xfrm>
            <a:off x="409468" y="1628398"/>
            <a:ext cx="6262461" cy="460744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3" name="Date Placeholder 2"/>
          <p:cNvSpPr>
            <a:spLocks noGrp="1"/>
          </p:cNvSpPr>
          <p:nvPr>
            <p:ph type="dt" sz="half" idx="14"/>
          </p:nvPr>
        </p:nvSpPr>
        <p:spPr/>
        <p:txBody>
          <a:bodyPr/>
          <a:lstStyle/>
          <a:p>
            <a:fld id="{527B3D4B-75A1-4FA5-A959-A0C716966A23}" type="datetime3">
              <a:rPr lang="en-US" smtClean="0"/>
              <a:t>5 February 2021</a:t>
            </a:fld>
            <a:endParaRPr lang="en-US"/>
          </a:p>
        </p:txBody>
      </p:sp>
      <p:sp>
        <p:nvSpPr>
          <p:cNvPr id="7" name="Slide Number Placeholder 6"/>
          <p:cNvSpPr>
            <a:spLocks noGrp="1"/>
          </p:cNvSpPr>
          <p:nvPr>
            <p:ph type="sldNum" sz="quarter" idx="16"/>
          </p:nvPr>
        </p:nvSpPr>
        <p:spPr/>
        <p:txBody>
          <a:bodyPr/>
          <a:lstStyle/>
          <a:p>
            <a:fld id="{604FC64F-66B6-486E-8EFE-9FD96A66D16B}" type="slidenum">
              <a:rPr lang="en-US" smtClean="0"/>
              <a:pPr/>
              <a:t>‹#›</a:t>
            </a:fld>
            <a:endParaRPr lang="en-US"/>
          </a:p>
        </p:txBody>
      </p:sp>
    </p:spTree>
    <p:extLst>
      <p:ext uri="{BB962C8B-B14F-4D97-AF65-F5344CB8AC3E}">
        <p14:creationId xmlns:p14="http://schemas.microsoft.com/office/powerpoint/2010/main" val="28194179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ent with 1/3 Picture">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lvl1pPr>
              <a:defRPr>
                <a:noFill/>
              </a:defRPr>
            </a:lvl1pPr>
          </a:lstStyle>
          <a:p>
            <a:r>
              <a:rPr lang="en-US"/>
              <a:t>Confidential  |  © KONE Corporation</a:t>
            </a:r>
          </a:p>
        </p:txBody>
      </p:sp>
      <p:sp>
        <p:nvSpPr>
          <p:cNvPr id="6" name="Picture Placeholder 5" title="for lifts only"/>
          <p:cNvSpPr>
            <a:spLocks noGrp="1"/>
          </p:cNvSpPr>
          <p:nvPr>
            <p:ph type="pic" sz="quarter" idx="13"/>
          </p:nvPr>
        </p:nvSpPr>
        <p:spPr>
          <a:xfrm>
            <a:off x="8327446" y="0"/>
            <a:ext cx="3864555" cy="6858000"/>
          </a:xfrm>
          <a:prstGeom prst="rect">
            <a:avLst/>
          </a:prstGeom>
          <a:solidFill>
            <a:schemeClr val="bg1">
              <a:lumMod val="75000"/>
            </a:schemeClr>
          </a:solidFill>
        </p:spPr>
        <p:txBody>
          <a:bodyPr/>
          <a:lstStyle>
            <a:lvl1pPr marL="0" marR="0" indent="0" algn="l" defTabSz="914126" rtl="0" eaLnBrk="1" fontAlgn="base" latinLnBrk="0" hangingPunct="1">
              <a:lnSpc>
                <a:spcPct val="120000"/>
              </a:lnSpc>
              <a:spcBef>
                <a:spcPts val="400"/>
              </a:spcBef>
              <a:spcAft>
                <a:spcPts val="0"/>
              </a:spcAft>
              <a:buClr>
                <a:schemeClr val="tx2"/>
              </a:buClr>
              <a:buSzTx/>
              <a:buFontTx/>
              <a:buNone/>
              <a:tabLst/>
              <a:defRPr sz="1400"/>
            </a:lvl1pPr>
          </a:lstStyle>
          <a:p>
            <a:r>
              <a:rPr lang="en-US"/>
              <a:t>Click icon to add picture</a:t>
            </a:r>
            <a:endParaRPr lang="en-GB"/>
          </a:p>
        </p:txBody>
      </p:sp>
      <p:sp>
        <p:nvSpPr>
          <p:cNvPr id="11" name="Title 10"/>
          <p:cNvSpPr>
            <a:spLocks noGrp="1"/>
          </p:cNvSpPr>
          <p:nvPr>
            <p:ph type="title"/>
          </p:nvPr>
        </p:nvSpPr>
        <p:spPr>
          <a:xfrm>
            <a:off x="409469" y="404719"/>
            <a:ext cx="7558304" cy="863400"/>
          </a:xfrm>
          <a:prstGeom prst="rect">
            <a:avLst/>
          </a:prstGeom>
        </p:spPr>
        <p:txBody>
          <a:bodyPr/>
          <a:lstStyle/>
          <a:p>
            <a:r>
              <a:rPr lang="en-US"/>
              <a:t>Click to edit Master title style</a:t>
            </a:r>
            <a:endParaRPr lang="en-GB"/>
          </a:p>
        </p:txBody>
      </p:sp>
      <p:sp>
        <p:nvSpPr>
          <p:cNvPr id="13" name="Content Placeholder 2"/>
          <p:cNvSpPr>
            <a:spLocks noGrp="1"/>
          </p:cNvSpPr>
          <p:nvPr>
            <p:ph idx="1"/>
          </p:nvPr>
        </p:nvSpPr>
        <p:spPr>
          <a:xfrm>
            <a:off x="409469" y="1628398"/>
            <a:ext cx="7558303" cy="460744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3" name="Date Placeholder 2"/>
          <p:cNvSpPr>
            <a:spLocks noGrp="1"/>
          </p:cNvSpPr>
          <p:nvPr>
            <p:ph type="dt" sz="half" idx="14"/>
          </p:nvPr>
        </p:nvSpPr>
        <p:spPr/>
        <p:txBody>
          <a:bodyPr/>
          <a:lstStyle/>
          <a:p>
            <a:fld id="{78AD0F35-CF35-4A86-B303-2ECCDCFDAC72}" type="datetime3">
              <a:rPr lang="en-US" smtClean="0"/>
              <a:t>5 February 2021</a:t>
            </a:fld>
            <a:endParaRPr lang="en-US"/>
          </a:p>
        </p:txBody>
      </p:sp>
      <p:sp>
        <p:nvSpPr>
          <p:cNvPr id="7" name="Slide Number Placeholder 6"/>
          <p:cNvSpPr>
            <a:spLocks noGrp="1"/>
          </p:cNvSpPr>
          <p:nvPr>
            <p:ph type="sldNum" sz="quarter" idx="16"/>
          </p:nvPr>
        </p:nvSpPr>
        <p:spPr/>
        <p:txBody>
          <a:bodyPr/>
          <a:lstStyle/>
          <a:p>
            <a:fld id="{604FC64F-66B6-486E-8EFE-9FD96A66D16B}" type="slidenum">
              <a:rPr lang="en-US" smtClean="0"/>
              <a:pPr/>
              <a:t>‹#›</a:t>
            </a:fld>
            <a:endParaRPr lang="en-US"/>
          </a:p>
        </p:txBody>
      </p:sp>
    </p:spTree>
    <p:extLst>
      <p:ext uri="{BB962C8B-B14F-4D97-AF65-F5344CB8AC3E}">
        <p14:creationId xmlns:p14="http://schemas.microsoft.com/office/powerpoint/2010/main" val="14246564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without Bullets">
    <p:spTree>
      <p:nvGrpSpPr>
        <p:cNvPr id="1" name=""/>
        <p:cNvGrpSpPr/>
        <p:nvPr/>
      </p:nvGrpSpPr>
      <p:grpSpPr>
        <a:xfrm>
          <a:off x="0" y="0"/>
          <a:ext cx="0" cy="0"/>
          <a:chOff x="0" y="0"/>
          <a:chExt cx="0" cy="0"/>
        </a:xfrm>
      </p:grpSpPr>
      <p:sp>
        <p:nvSpPr>
          <p:cNvPr id="2" name="Title 1"/>
          <p:cNvSpPr>
            <a:spLocks noGrp="1"/>
          </p:cNvSpPr>
          <p:nvPr>
            <p:ph type="title"/>
          </p:nvPr>
        </p:nvSpPr>
        <p:spPr>
          <a:xfrm>
            <a:off x="409576" y="404813"/>
            <a:ext cx="10368662" cy="863600"/>
          </a:xfrm>
          <a:prstGeom prst="rect">
            <a:avLst/>
          </a:prstGeom>
        </p:spPr>
        <p:txBody>
          <a:bodyPr/>
          <a:lstStyle/>
          <a:p>
            <a:r>
              <a:rPr lang="en-US"/>
              <a:t>Click to edit Master title style</a:t>
            </a:r>
            <a:endParaRPr lang="fi-FI"/>
          </a:p>
        </p:txBody>
      </p:sp>
      <p:sp>
        <p:nvSpPr>
          <p:cNvPr id="3" name="Content Placeholder 2"/>
          <p:cNvSpPr>
            <a:spLocks noGrp="1"/>
          </p:cNvSpPr>
          <p:nvPr>
            <p:ph idx="1"/>
          </p:nvPr>
        </p:nvSpPr>
        <p:spPr>
          <a:xfrm>
            <a:off x="409575" y="1628774"/>
            <a:ext cx="10367963" cy="4608513"/>
          </a:xfrm>
          <a:prstGeom prst="rect">
            <a:avLst/>
          </a:prstGeo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7" name="Date Placeholder 6"/>
          <p:cNvSpPr>
            <a:spLocks noGrp="1"/>
          </p:cNvSpPr>
          <p:nvPr>
            <p:ph type="dt" sz="half" idx="10"/>
          </p:nvPr>
        </p:nvSpPr>
        <p:spPr/>
        <p:txBody>
          <a:bodyPr/>
          <a:lstStyle/>
          <a:p>
            <a:fld id="{CEBEC09F-A9B3-4141-BB5E-01638EDF1C5C}" type="datetime3">
              <a:rPr lang="en-US" noProof="0" smtClean="0"/>
              <a:t>5 February 2021</a:t>
            </a:fld>
            <a:endParaRPr lang="en-US" noProof="0"/>
          </a:p>
        </p:txBody>
      </p:sp>
      <p:sp>
        <p:nvSpPr>
          <p:cNvPr id="8" name="Footer Placeholder 7"/>
          <p:cNvSpPr>
            <a:spLocks noGrp="1"/>
          </p:cNvSpPr>
          <p:nvPr>
            <p:ph type="ftr" sz="quarter" idx="11"/>
          </p:nvPr>
        </p:nvSpPr>
        <p:spPr/>
        <p:txBody>
          <a:bodyPr/>
          <a:lstStyle/>
          <a:p>
            <a:r>
              <a:rPr lang="en-US" noProof="0"/>
              <a:t>Confidential  |  © KONE Corporation</a:t>
            </a:r>
          </a:p>
        </p:txBody>
      </p:sp>
      <p:sp>
        <p:nvSpPr>
          <p:cNvPr id="9" name="Slide Number Placeholder 8"/>
          <p:cNvSpPr>
            <a:spLocks noGrp="1"/>
          </p:cNvSpPr>
          <p:nvPr>
            <p:ph type="sldNum" sz="quarter" idx="12"/>
          </p:nvPr>
        </p:nvSpPr>
        <p:spPr/>
        <p:txBody>
          <a:bodyPr/>
          <a:lstStyle/>
          <a:p>
            <a:fld id="{604FC64F-66B6-486E-8EFE-9FD96A66D16B}" type="slidenum">
              <a:rPr lang="en-US" noProof="0" smtClean="0"/>
              <a:pPr/>
              <a:t>‹#›</a:t>
            </a:fld>
            <a:endParaRPr lang="en-US" noProof="0"/>
          </a:p>
        </p:txBody>
      </p:sp>
    </p:spTree>
    <p:extLst>
      <p:ext uri="{BB962C8B-B14F-4D97-AF65-F5344CB8AC3E}">
        <p14:creationId xmlns:p14="http://schemas.microsoft.com/office/powerpoint/2010/main" val="10544044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74427E9-75D1-417E-AA89-8A77F04DDC40}" type="datetime3">
              <a:rPr lang="en-US" noProof="0" smtClean="0"/>
              <a:t>5 February 2021</a:t>
            </a:fld>
            <a:endParaRPr lang="en-US" noProof="0"/>
          </a:p>
        </p:txBody>
      </p:sp>
      <p:sp>
        <p:nvSpPr>
          <p:cNvPr id="7" name="Footer Placeholder 6"/>
          <p:cNvSpPr>
            <a:spLocks noGrp="1"/>
          </p:cNvSpPr>
          <p:nvPr>
            <p:ph type="ftr" sz="quarter" idx="11"/>
          </p:nvPr>
        </p:nvSpPr>
        <p:spPr/>
        <p:txBody>
          <a:bodyPr/>
          <a:lstStyle/>
          <a:p>
            <a:r>
              <a:rPr lang="en-US" noProof="0"/>
              <a:t>Confidential  |  © KONE Corporation</a:t>
            </a:r>
          </a:p>
        </p:txBody>
      </p:sp>
      <p:sp>
        <p:nvSpPr>
          <p:cNvPr id="8" name="Slide Number Placeholder 7"/>
          <p:cNvSpPr>
            <a:spLocks noGrp="1"/>
          </p:cNvSpPr>
          <p:nvPr>
            <p:ph type="sldNum" sz="quarter" idx="12"/>
          </p:nvPr>
        </p:nvSpPr>
        <p:spPr/>
        <p:txBody>
          <a:bodyPr/>
          <a:lstStyle/>
          <a:p>
            <a:fld id="{604FC64F-66B6-486E-8EFE-9FD96A66D16B}" type="slidenum">
              <a:rPr lang="en-US" noProof="0" smtClean="0"/>
              <a:pPr/>
              <a:t>‹#›</a:t>
            </a:fld>
            <a:endParaRPr lang="en-US" noProof="0"/>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770361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0A855FF-A7DB-4496-86BC-B306FA607763}" type="datetime3">
              <a:rPr lang="en-US" noProof="0" smtClean="0"/>
              <a:t>5 February 2021</a:t>
            </a:fld>
            <a:endParaRPr lang="en-US" noProof="0"/>
          </a:p>
        </p:txBody>
      </p:sp>
      <p:sp>
        <p:nvSpPr>
          <p:cNvPr id="8" name="Footer Placeholder 7"/>
          <p:cNvSpPr>
            <a:spLocks noGrp="1"/>
          </p:cNvSpPr>
          <p:nvPr>
            <p:ph type="ftr" sz="quarter" idx="11"/>
          </p:nvPr>
        </p:nvSpPr>
        <p:spPr/>
        <p:txBody>
          <a:bodyPr/>
          <a:lstStyle/>
          <a:p>
            <a:r>
              <a:rPr lang="en-US" noProof="0"/>
              <a:t>Confidential  |  © KONE Corporation</a:t>
            </a:r>
          </a:p>
        </p:txBody>
      </p:sp>
      <p:sp>
        <p:nvSpPr>
          <p:cNvPr id="9" name="Slide Number Placeholder 8"/>
          <p:cNvSpPr>
            <a:spLocks noGrp="1"/>
          </p:cNvSpPr>
          <p:nvPr>
            <p:ph type="sldNum" sz="quarter" idx="12"/>
          </p:nvPr>
        </p:nvSpPr>
        <p:spPr/>
        <p:txBody>
          <a:bodyPr/>
          <a:lstStyle/>
          <a:p>
            <a:fld id="{604FC64F-66B6-486E-8EFE-9FD96A66D16B}" type="slidenum">
              <a:rPr lang="en-US" noProof="0" smtClean="0"/>
              <a:pPr/>
              <a:t>‹#›</a:t>
            </a:fld>
            <a:endParaRPr lang="en-US" noProof="0"/>
          </a:p>
        </p:txBody>
      </p:sp>
      <p:sp>
        <p:nvSpPr>
          <p:cNvPr id="12" name="Content Placeholder 11"/>
          <p:cNvSpPr>
            <a:spLocks noGrp="1"/>
          </p:cNvSpPr>
          <p:nvPr>
            <p:ph sz="quarter" idx="13"/>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2620463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ort Text">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409469" y="2635708"/>
            <a:ext cx="11373063" cy="1727840"/>
          </a:xfrm>
          <a:prstGeom prst="rect">
            <a:avLst/>
          </a:prstGeom>
        </p:spPr>
        <p:txBody>
          <a:bodyPr anchor="ctr" anchorCtr="0"/>
          <a:lstStyle>
            <a:lvl1pPr algn="ctr">
              <a:defRPr sz="4600" cap="none" spc="-50" baseline="0">
                <a:solidFill>
                  <a:schemeClr val="tx2"/>
                </a:solidFill>
                <a:effectLst/>
              </a:defRPr>
            </a:lvl1pPr>
          </a:lstStyle>
          <a:p>
            <a:pPr lvl="0"/>
            <a:r>
              <a:rPr lang="en-US" noProof="0"/>
              <a:t>Click to edit Master title style</a:t>
            </a:r>
          </a:p>
        </p:txBody>
      </p:sp>
      <p:sp>
        <p:nvSpPr>
          <p:cNvPr id="2" name="Date Placeholder 1"/>
          <p:cNvSpPr>
            <a:spLocks noGrp="1"/>
          </p:cNvSpPr>
          <p:nvPr>
            <p:ph type="dt" sz="half" idx="14"/>
          </p:nvPr>
        </p:nvSpPr>
        <p:spPr/>
        <p:txBody>
          <a:bodyPr/>
          <a:lstStyle>
            <a:lvl1pPr>
              <a:defRPr>
                <a:solidFill>
                  <a:schemeClr val="bg1"/>
                </a:solidFill>
              </a:defRPr>
            </a:lvl1pPr>
          </a:lstStyle>
          <a:p>
            <a:fld id="{02C035D8-73BD-4756-9DCF-EB5E6AC575F6}" type="datetime3">
              <a:rPr lang="en-US" smtClean="0"/>
              <a:t>5 February 2021</a:t>
            </a:fld>
            <a:endParaRPr lang="en-US"/>
          </a:p>
        </p:txBody>
      </p:sp>
      <p:sp>
        <p:nvSpPr>
          <p:cNvPr id="3" name="Footer Placeholder 2"/>
          <p:cNvSpPr>
            <a:spLocks noGrp="1"/>
          </p:cNvSpPr>
          <p:nvPr>
            <p:ph type="ftr" sz="quarter" idx="15"/>
          </p:nvPr>
        </p:nvSpPr>
        <p:spPr/>
        <p:txBody>
          <a:bodyPr/>
          <a:lstStyle>
            <a:lvl1pPr>
              <a:defRPr>
                <a:noFill/>
              </a:defRPr>
            </a:lvl1pPr>
          </a:lstStyle>
          <a:p>
            <a:r>
              <a:rPr lang="en-US"/>
              <a:t>Confidential  |  © KONE Corporation</a:t>
            </a:r>
          </a:p>
        </p:txBody>
      </p:sp>
      <p:sp>
        <p:nvSpPr>
          <p:cNvPr id="4" name="Slide Number Placeholder 3"/>
          <p:cNvSpPr>
            <a:spLocks noGrp="1"/>
          </p:cNvSpPr>
          <p:nvPr>
            <p:ph type="sldNum" sz="quarter" idx="16"/>
          </p:nvPr>
        </p:nvSpPr>
        <p:spPr/>
        <p:txBody>
          <a:bodyPr/>
          <a:lstStyle>
            <a:lvl1pPr>
              <a:defRPr>
                <a:solidFill>
                  <a:schemeClr val="bg1"/>
                </a:solidFill>
              </a:defRPr>
            </a:lvl1pPr>
          </a:lstStyle>
          <a:p>
            <a:fld id="{604FC64F-66B6-486E-8EFE-9FD96A66D16B}" type="slidenum">
              <a:rPr lang="en-US" smtClean="0"/>
              <a:pPr/>
              <a:t>‹#›</a:t>
            </a:fld>
            <a:endParaRPr lang="en-US"/>
          </a:p>
        </p:txBody>
      </p:sp>
    </p:spTree>
    <p:extLst>
      <p:ext uri="{BB962C8B-B14F-4D97-AF65-F5344CB8AC3E}">
        <p14:creationId xmlns:p14="http://schemas.microsoft.com/office/powerpoint/2010/main" val="20422815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hort Text Blue">
    <p:bg>
      <p:bgPr>
        <a:solidFill>
          <a:schemeClr val="tx2"/>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409468" y="2635708"/>
            <a:ext cx="11373064" cy="1727840"/>
          </a:xfrm>
          <a:prstGeom prst="rect">
            <a:avLst/>
          </a:prstGeom>
        </p:spPr>
        <p:txBody>
          <a:bodyPr anchor="ctr" anchorCtr="0"/>
          <a:lstStyle>
            <a:lvl1pPr algn="ctr">
              <a:defRPr sz="4600" cap="none" spc="-50" baseline="0">
                <a:solidFill>
                  <a:schemeClr val="bg1"/>
                </a:solidFill>
                <a:effectLst/>
              </a:defRPr>
            </a:lvl1pPr>
          </a:lstStyle>
          <a:p>
            <a:pPr lvl="0"/>
            <a:r>
              <a:rPr lang="en-US" noProof="0"/>
              <a:t>Click to edit Master title style</a:t>
            </a:r>
          </a:p>
        </p:txBody>
      </p:sp>
      <p:sp>
        <p:nvSpPr>
          <p:cNvPr id="2" name="Date Placeholder 1"/>
          <p:cNvSpPr>
            <a:spLocks noGrp="1"/>
          </p:cNvSpPr>
          <p:nvPr>
            <p:ph type="dt" sz="half" idx="14"/>
          </p:nvPr>
        </p:nvSpPr>
        <p:spPr/>
        <p:txBody>
          <a:bodyPr/>
          <a:lstStyle>
            <a:lvl1pPr>
              <a:defRPr>
                <a:solidFill>
                  <a:schemeClr val="tx2"/>
                </a:solidFill>
              </a:defRPr>
            </a:lvl1pPr>
          </a:lstStyle>
          <a:p>
            <a:fld id="{F3044F86-23B4-4630-ACD9-9B3EFD428D8C}" type="datetime3">
              <a:rPr lang="en-US" smtClean="0"/>
              <a:t>5 February 2021</a:t>
            </a:fld>
            <a:endParaRPr lang="en-US"/>
          </a:p>
        </p:txBody>
      </p:sp>
      <p:sp>
        <p:nvSpPr>
          <p:cNvPr id="3" name="Footer Placeholder 2"/>
          <p:cNvSpPr>
            <a:spLocks noGrp="1"/>
          </p:cNvSpPr>
          <p:nvPr>
            <p:ph type="ftr" sz="quarter" idx="15"/>
          </p:nvPr>
        </p:nvSpPr>
        <p:spPr/>
        <p:txBody>
          <a:bodyPr/>
          <a:lstStyle>
            <a:lvl1pPr>
              <a:defRPr>
                <a:noFill/>
              </a:defRPr>
            </a:lvl1pPr>
          </a:lstStyle>
          <a:p>
            <a:r>
              <a:rPr lang="en-US"/>
              <a:t>Confidential  |  © KONE Corporation</a:t>
            </a:r>
          </a:p>
        </p:txBody>
      </p:sp>
      <p:sp>
        <p:nvSpPr>
          <p:cNvPr id="4" name="Slide Number Placeholder 3"/>
          <p:cNvSpPr>
            <a:spLocks noGrp="1"/>
          </p:cNvSpPr>
          <p:nvPr>
            <p:ph type="sldNum" sz="quarter" idx="16"/>
          </p:nvPr>
        </p:nvSpPr>
        <p:spPr/>
        <p:txBody>
          <a:bodyPr/>
          <a:lstStyle>
            <a:lvl1pPr>
              <a:defRPr>
                <a:solidFill>
                  <a:schemeClr val="tx2"/>
                </a:solidFill>
              </a:defRPr>
            </a:lvl1pPr>
          </a:lstStyle>
          <a:p>
            <a:fld id="{604FC64F-66B6-486E-8EFE-9FD96A66D16B}" type="slidenum">
              <a:rPr lang="en-US" smtClean="0"/>
              <a:pPr/>
              <a:t>‹#›</a:t>
            </a:fld>
            <a:endParaRPr lang="en-US"/>
          </a:p>
        </p:txBody>
      </p:sp>
    </p:spTree>
    <p:extLst>
      <p:ext uri="{BB962C8B-B14F-4D97-AF65-F5344CB8AC3E}">
        <p14:creationId xmlns:p14="http://schemas.microsoft.com/office/powerpoint/2010/main" val="41380860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hort Text (picture)">
    <p:bg>
      <p:bgPr>
        <a:solidFill>
          <a:schemeClr val="tx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9"/>
          </p:nvPr>
        </p:nvSpPr>
        <p:spPr>
          <a:xfrm>
            <a:off x="0" y="0"/>
            <a:ext cx="12192000" cy="6858000"/>
          </a:xfrm>
          <a:prstGeom prst="rect">
            <a:avLst/>
          </a:prstGeom>
          <a:solidFill>
            <a:schemeClr val="bg1">
              <a:lumMod val="75000"/>
            </a:schemeClr>
          </a:solidFill>
        </p:spPr>
        <p:txBody>
          <a:bodyPr/>
          <a:lstStyle>
            <a:lvl1pPr marL="0" marR="0" indent="0" algn="l" defTabSz="914126" rtl="0" eaLnBrk="1" fontAlgn="base" latinLnBrk="0" hangingPunct="1">
              <a:lnSpc>
                <a:spcPct val="120000"/>
              </a:lnSpc>
              <a:spcBef>
                <a:spcPts val="400"/>
              </a:spcBef>
              <a:spcAft>
                <a:spcPts val="0"/>
              </a:spcAft>
              <a:buClr>
                <a:schemeClr val="tx2"/>
              </a:buClr>
              <a:buSzTx/>
              <a:buFontTx/>
              <a:buNone/>
              <a:tabLst/>
              <a:defRPr sz="1400"/>
            </a:lvl1pPr>
          </a:lstStyle>
          <a:p>
            <a:r>
              <a:rPr lang="en-US"/>
              <a:t>Click icon to add picture</a:t>
            </a:r>
            <a:endParaRPr lang="en-GB"/>
          </a:p>
        </p:txBody>
      </p:sp>
      <p:sp>
        <p:nvSpPr>
          <p:cNvPr id="8194" name="Rectangle 2"/>
          <p:cNvSpPr>
            <a:spLocks noGrp="1" noChangeArrowheads="1"/>
          </p:cNvSpPr>
          <p:nvPr>
            <p:ph type="ctrTitle"/>
          </p:nvPr>
        </p:nvSpPr>
        <p:spPr>
          <a:xfrm>
            <a:off x="409468" y="2635708"/>
            <a:ext cx="11373064" cy="1727840"/>
          </a:xfrm>
          <a:prstGeom prst="rect">
            <a:avLst/>
          </a:prstGeom>
        </p:spPr>
        <p:txBody>
          <a:bodyPr anchor="ctr" anchorCtr="0"/>
          <a:lstStyle>
            <a:lvl1pPr algn="ctr">
              <a:defRPr sz="4600" cap="none" spc="-50" baseline="0">
                <a:solidFill>
                  <a:schemeClr val="bg1"/>
                </a:solidFill>
                <a:effectLst>
                  <a:outerShdw blurRad="254000" algn="ctr" rotWithShape="0">
                    <a:prstClr val="black">
                      <a:alpha val="30000"/>
                    </a:prstClr>
                  </a:outerShdw>
                </a:effectLst>
              </a:defRPr>
            </a:lvl1pPr>
          </a:lstStyle>
          <a:p>
            <a:pPr lvl="0"/>
            <a:r>
              <a:rPr lang="en-US" noProof="0"/>
              <a:t>Click to edit Master title style</a:t>
            </a:r>
          </a:p>
        </p:txBody>
      </p:sp>
      <p:sp>
        <p:nvSpPr>
          <p:cNvPr id="2" name="Date Placeholder 1"/>
          <p:cNvSpPr>
            <a:spLocks noGrp="1"/>
          </p:cNvSpPr>
          <p:nvPr>
            <p:ph type="dt" sz="half" idx="14"/>
          </p:nvPr>
        </p:nvSpPr>
        <p:spPr/>
        <p:txBody>
          <a:bodyPr/>
          <a:lstStyle>
            <a:lvl1pPr>
              <a:defRPr>
                <a:noFill/>
              </a:defRPr>
            </a:lvl1pPr>
          </a:lstStyle>
          <a:p>
            <a:fld id="{E1384600-8AD0-4294-8E74-85811F02A75A}" type="datetime3">
              <a:rPr lang="en-US" smtClean="0"/>
              <a:t>5 February 2021</a:t>
            </a:fld>
            <a:endParaRPr lang="en-US"/>
          </a:p>
        </p:txBody>
      </p:sp>
      <p:sp>
        <p:nvSpPr>
          <p:cNvPr id="3" name="Footer Placeholder 2"/>
          <p:cNvSpPr>
            <a:spLocks noGrp="1"/>
          </p:cNvSpPr>
          <p:nvPr>
            <p:ph type="ftr" sz="quarter" idx="15"/>
          </p:nvPr>
        </p:nvSpPr>
        <p:spPr/>
        <p:txBody>
          <a:bodyPr/>
          <a:lstStyle>
            <a:lvl1pPr>
              <a:defRPr>
                <a:noFill/>
              </a:defRPr>
            </a:lvl1pPr>
          </a:lstStyle>
          <a:p>
            <a:r>
              <a:rPr lang="en-US"/>
              <a:t>Confidential  |  © KONE Corporation</a:t>
            </a:r>
          </a:p>
        </p:txBody>
      </p:sp>
      <p:sp>
        <p:nvSpPr>
          <p:cNvPr id="4" name="Slide Number Placeholder 3"/>
          <p:cNvSpPr>
            <a:spLocks noGrp="1"/>
          </p:cNvSpPr>
          <p:nvPr>
            <p:ph type="sldNum" sz="quarter" idx="16"/>
          </p:nvPr>
        </p:nvSpPr>
        <p:spPr/>
        <p:txBody>
          <a:bodyPr/>
          <a:lstStyle>
            <a:lvl1pPr>
              <a:defRPr>
                <a:noFill/>
              </a:defRPr>
            </a:lvl1pPr>
          </a:lstStyle>
          <a:p>
            <a:fld id="{604FC64F-66B6-486E-8EFE-9FD96A66D16B}" type="slidenum">
              <a:rPr lang="en-US" smtClean="0"/>
              <a:pPr/>
              <a:t>‹#›</a:t>
            </a:fld>
            <a:endParaRPr lang="en-US"/>
          </a:p>
        </p:txBody>
      </p:sp>
      <p:sp>
        <p:nvSpPr>
          <p:cNvPr id="7" name="Text Placeholder 6"/>
          <p:cNvSpPr>
            <a:spLocks noGrp="1" noChangeAspect="1"/>
          </p:cNvSpPr>
          <p:nvPr>
            <p:ph type="body" sz="quarter" idx="17" hasCustomPrompt="1"/>
          </p:nvPr>
        </p:nvSpPr>
        <p:spPr>
          <a:xfrm>
            <a:off x="11063519" y="403107"/>
            <a:ext cx="719813" cy="363516"/>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marL="0" indent="0">
              <a:buFontTx/>
              <a:buNone/>
              <a:defRPr sz="200">
                <a:noFill/>
              </a:defRPr>
            </a:lvl1pPr>
          </a:lstStyle>
          <a:p>
            <a:pPr lvl="0"/>
            <a:r>
              <a:rPr lang="en-US"/>
              <a:t>KONE logo</a:t>
            </a:r>
          </a:p>
        </p:txBody>
      </p:sp>
    </p:spTree>
    <p:extLst>
      <p:ext uri="{BB962C8B-B14F-4D97-AF65-F5344CB8AC3E}">
        <p14:creationId xmlns:p14="http://schemas.microsoft.com/office/powerpoint/2010/main" val="7928457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6498FE-007C-4AA4-AA88-4127645275D4}" type="datetime3">
              <a:rPr lang="en-US" noProof="0" smtClean="0"/>
              <a:t>5 February 2021</a:t>
            </a:fld>
            <a:endParaRPr lang="en-US" noProof="0"/>
          </a:p>
        </p:txBody>
      </p:sp>
      <p:sp>
        <p:nvSpPr>
          <p:cNvPr id="6" name="Footer Placeholder 5"/>
          <p:cNvSpPr>
            <a:spLocks noGrp="1"/>
          </p:cNvSpPr>
          <p:nvPr>
            <p:ph type="ftr" sz="quarter" idx="11"/>
          </p:nvPr>
        </p:nvSpPr>
        <p:spPr/>
        <p:txBody>
          <a:bodyPr/>
          <a:lstStyle/>
          <a:p>
            <a:r>
              <a:rPr lang="en-US" noProof="0"/>
              <a:t>Confidential  |  © KONE Corporation</a:t>
            </a:r>
          </a:p>
        </p:txBody>
      </p:sp>
      <p:sp>
        <p:nvSpPr>
          <p:cNvPr id="7" name="Slide Number Placeholder 6"/>
          <p:cNvSpPr>
            <a:spLocks noGrp="1"/>
          </p:cNvSpPr>
          <p:nvPr>
            <p:ph type="sldNum" sz="quarter" idx="12"/>
          </p:nvPr>
        </p:nvSpPr>
        <p:spPr/>
        <p:txBody>
          <a:bodyPr/>
          <a:lstStyle/>
          <a:p>
            <a:fld id="{604FC64F-66B6-486E-8EFE-9FD96A66D16B}" type="slidenum">
              <a:rPr lang="en-US" noProof="0" smtClean="0"/>
              <a:pPr/>
              <a:t>‹#›</a:t>
            </a:fld>
            <a:endParaRPr lang="en-US" noProof="0"/>
          </a:p>
        </p:txBody>
      </p:sp>
    </p:spTree>
    <p:extLst>
      <p:ext uri="{BB962C8B-B14F-4D97-AF65-F5344CB8AC3E}">
        <p14:creationId xmlns:p14="http://schemas.microsoft.com/office/powerpoint/2010/main" val="14941870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loga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noFill/>
              </a:defRPr>
            </a:lvl1pPr>
          </a:lstStyle>
          <a:p>
            <a:fld id="{D24BC5D2-D5F3-44A8-A87C-615713934DD7}" type="datetime3">
              <a:rPr lang="en-US" smtClean="0"/>
              <a:t>5 February 2021</a:t>
            </a:fld>
            <a:endParaRPr lang="en-US"/>
          </a:p>
        </p:txBody>
      </p:sp>
      <p:sp>
        <p:nvSpPr>
          <p:cNvPr id="6" name="Footer Placeholder 5"/>
          <p:cNvSpPr>
            <a:spLocks noGrp="1"/>
          </p:cNvSpPr>
          <p:nvPr>
            <p:ph type="ftr" sz="quarter" idx="11"/>
          </p:nvPr>
        </p:nvSpPr>
        <p:spPr/>
        <p:txBody>
          <a:bodyPr/>
          <a:lstStyle>
            <a:lvl1pPr>
              <a:defRPr>
                <a:noFill/>
              </a:defRPr>
            </a:lvl1pPr>
          </a:lstStyle>
          <a:p>
            <a:r>
              <a:rPr lang="en-US"/>
              <a:t>Confidential  |  © KONE Corporation</a:t>
            </a:r>
          </a:p>
        </p:txBody>
      </p:sp>
      <p:sp>
        <p:nvSpPr>
          <p:cNvPr id="7" name="Slide Number Placeholder 6"/>
          <p:cNvSpPr>
            <a:spLocks noGrp="1"/>
          </p:cNvSpPr>
          <p:nvPr>
            <p:ph type="sldNum" sz="quarter" idx="12"/>
          </p:nvPr>
        </p:nvSpPr>
        <p:spPr/>
        <p:txBody>
          <a:bodyPr/>
          <a:lstStyle>
            <a:lvl1pPr>
              <a:defRPr>
                <a:noFill/>
              </a:defRPr>
            </a:lvl1pPr>
          </a:lstStyle>
          <a:p>
            <a:fld id="{604FC64F-66B6-486E-8EFE-9FD96A66D16B}" type="slidenum">
              <a:rPr lang="en-US" smtClean="0"/>
              <a:pPr/>
              <a:t>‹#›</a:t>
            </a:fld>
            <a:endParaRPr lang="en-US"/>
          </a:p>
        </p:txBody>
      </p:sp>
      <p:grpSp>
        <p:nvGrpSpPr>
          <p:cNvPr id="16" name="Group 15"/>
          <p:cNvGrpSpPr>
            <a:grpSpLocks noChangeAspect="1"/>
          </p:cNvGrpSpPr>
          <p:nvPr userDrawn="1"/>
        </p:nvGrpSpPr>
        <p:grpSpPr>
          <a:xfrm>
            <a:off x="3497262" y="2997994"/>
            <a:ext cx="5197475" cy="719137"/>
            <a:chOff x="3216275" y="1773238"/>
            <a:chExt cx="5197475" cy="719137"/>
          </a:xfrm>
        </p:grpSpPr>
        <p:sp>
          <p:nvSpPr>
            <p:cNvPr id="17" name="Freeform 6"/>
            <p:cNvSpPr>
              <a:spLocks noEditPoints="1"/>
            </p:cNvSpPr>
            <p:nvPr userDrawn="1"/>
          </p:nvSpPr>
          <p:spPr bwMode="auto">
            <a:xfrm>
              <a:off x="3216275" y="2025650"/>
              <a:ext cx="3502025" cy="315912"/>
            </a:xfrm>
            <a:custGeom>
              <a:avLst/>
              <a:gdLst>
                <a:gd name="T0" fmla="*/ 8470 w 8823"/>
                <a:gd name="T1" fmla="*/ 193 h 795"/>
                <a:gd name="T2" fmla="*/ 8033 w 8823"/>
                <a:gd name="T3" fmla="*/ 193 h 795"/>
                <a:gd name="T4" fmla="*/ 7865 w 8823"/>
                <a:gd name="T5" fmla="*/ 536 h 795"/>
                <a:gd name="T6" fmla="*/ 7695 w 8823"/>
                <a:gd name="T7" fmla="*/ 390 h 795"/>
                <a:gd name="T8" fmla="*/ 7951 w 8823"/>
                <a:gd name="T9" fmla="*/ 485 h 795"/>
                <a:gd name="T10" fmla="*/ 7628 w 8823"/>
                <a:gd name="T11" fmla="*/ 307 h 795"/>
                <a:gd name="T12" fmla="*/ 7508 w 8823"/>
                <a:gd name="T13" fmla="*/ 10 h 795"/>
                <a:gd name="T14" fmla="*/ 7135 w 8823"/>
                <a:gd name="T15" fmla="*/ 610 h 795"/>
                <a:gd name="T16" fmla="*/ 6577 w 8823"/>
                <a:gd name="T17" fmla="*/ 234 h 795"/>
                <a:gd name="T18" fmla="*/ 6692 w 8823"/>
                <a:gd name="T19" fmla="*/ 528 h 795"/>
                <a:gd name="T20" fmla="*/ 6486 w 8823"/>
                <a:gd name="T21" fmla="*/ 586 h 795"/>
                <a:gd name="T22" fmla="*/ 6717 w 8823"/>
                <a:gd name="T23" fmla="*/ 200 h 795"/>
                <a:gd name="T24" fmla="*/ 6267 w 8823"/>
                <a:gd name="T25" fmla="*/ 23 h 795"/>
                <a:gd name="T26" fmla="*/ 5944 w 8823"/>
                <a:gd name="T27" fmla="*/ 253 h 795"/>
                <a:gd name="T28" fmla="*/ 5908 w 8823"/>
                <a:gd name="T29" fmla="*/ 193 h 795"/>
                <a:gd name="T30" fmla="*/ 6136 w 8823"/>
                <a:gd name="T31" fmla="*/ 547 h 795"/>
                <a:gd name="T32" fmla="*/ 5636 w 8823"/>
                <a:gd name="T33" fmla="*/ 543 h 795"/>
                <a:gd name="T34" fmla="*/ 5473 w 8823"/>
                <a:gd name="T35" fmla="*/ 347 h 795"/>
                <a:gd name="T36" fmla="*/ 5730 w 8823"/>
                <a:gd name="T37" fmla="*/ 460 h 795"/>
                <a:gd name="T38" fmla="*/ 5402 w 8823"/>
                <a:gd name="T39" fmla="*/ 332 h 795"/>
                <a:gd name="T40" fmla="*/ 5122 w 8823"/>
                <a:gd name="T41" fmla="*/ 234 h 795"/>
                <a:gd name="T42" fmla="*/ 5236 w 8823"/>
                <a:gd name="T43" fmla="*/ 528 h 795"/>
                <a:gd name="T44" fmla="*/ 5031 w 8823"/>
                <a:gd name="T45" fmla="*/ 586 h 795"/>
                <a:gd name="T46" fmla="*/ 5262 w 8823"/>
                <a:gd name="T47" fmla="*/ 200 h 795"/>
                <a:gd name="T48" fmla="*/ 4830 w 8823"/>
                <a:gd name="T49" fmla="*/ 290 h 795"/>
                <a:gd name="T50" fmla="*/ 4894 w 8823"/>
                <a:gd name="T51" fmla="*/ 101 h 795"/>
                <a:gd name="T52" fmla="*/ 4649 w 8823"/>
                <a:gd name="T53" fmla="*/ 610 h 795"/>
                <a:gd name="T54" fmla="*/ 4163 w 8823"/>
                <a:gd name="T55" fmla="*/ 244 h 795"/>
                <a:gd name="T56" fmla="*/ 4153 w 8823"/>
                <a:gd name="T57" fmla="*/ 175 h 795"/>
                <a:gd name="T58" fmla="*/ 4106 w 8823"/>
                <a:gd name="T59" fmla="*/ 619 h 795"/>
                <a:gd name="T60" fmla="*/ 3678 w 8823"/>
                <a:gd name="T61" fmla="*/ 250 h 795"/>
                <a:gd name="T62" fmla="*/ 3753 w 8823"/>
                <a:gd name="T63" fmla="*/ 250 h 795"/>
                <a:gd name="T64" fmla="*/ 3681 w 8823"/>
                <a:gd name="T65" fmla="*/ 542 h 795"/>
                <a:gd name="T66" fmla="*/ 3118 w 8823"/>
                <a:gd name="T67" fmla="*/ 526 h 795"/>
                <a:gd name="T68" fmla="*/ 3355 w 8823"/>
                <a:gd name="T69" fmla="*/ 612 h 795"/>
                <a:gd name="T70" fmla="*/ 3030 w 8823"/>
                <a:gd name="T71" fmla="*/ 393 h 795"/>
                <a:gd name="T72" fmla="*/ 2857 w 8823"/>
                <a:gd name="T73" fmla="*/ 271 h 795"/>
                <a:gd name="T74" fmla="*/ 2740 w 8823"/>
                <a:gd name="T75" fmla="*/ 553 h 795"/>
                <a:gd name="T76" fmla="*/ 2858 w 8823"/>
                <a:gd name="T77" fmla="*/ 611 h 795"/>
                <a:gd name="T78" fmla="*/ 2707 w 8823"/>
                <a:gd name="T79" fmla="*/ 182 h 795"/>
                <a:gd name="T80" fmla="*/ 2316 w 8823"/>
                <a:gd name="T81" fmla="*/ 250 h 795"/>
                <a:gd name="T82" fmla="*/ 2431 w 8823"/>
                <a:gd name="T83" fmla="*/ 512 h 795"/>
                <a:gd name="T84" fmla="*/ 2358 w 8823"/>
                <a:gd name="T85" fmla="*/ 526 h 795"/>
                <a:gd name="T86" fmla="*/ 2127 w 8823"/>
                <a:gd name="T87" fmla="*/ 529 h 795"/>
                <a:gd name="T88" fmla="*/ 1904 w 8823"/>
                <a:gd name="T89" fmla="*/ 464 h 795"/>
                <a:gd name="T90" fmla="*/ 2006 w 8823"/>
                <a:gd name="T91" fmla="*/ 252 h 795"/>
                <a:gd name="T92" fmla="*/ 2176 w 8823"/>
                <a:gd name="T93" fmla="*/ 190 h 795"/>
                <a:gd name="T94" fmla="*/ 1624 w 8823"/>
                <a:gd name="T95" fmla="*/ 552 h 795"/>
                <a:gd name="T96" fmla="*/ 1745 w 8823"/>
                <a:gd name="T97" fmla="*/ 611 h 795"/>
                <a:gd name="T98" fmla="*/ 1594 w 8823"/>
                <a:gd name="T99" fmla="*/ 182 h 795"/>
                <a:gd name="T100" fmla="*/ 1746 w 8823"/>
                <a:gd name="T101" fmla="*/ 260 h 795"/>
                <a:gd name="T102" fmla="*/ 1394 w 8823"/>
                <a:gd name="T103" fmla="*/ 606 h 795"/>
                <a:gd name="T104" fmla="*/ 1101 w 8823"/>
                <a:gd name="T105" fmla="*/ 267 h 795"/>
                <a:gd name="T106" fmla="*/ 1022 w 8823"/>
                <a:gd name="T107" fmla="*/ 558 h 795"/>
                <a:gd name="T108" fmla="*/ 1124 w 8823"/>
                <a:gd name="T109" fmla="*/ 600 h 795"/>
                <a:gd name="T110" fmla="*/ 883 w 8823"/>
                <a:gd name="T111" fmla="*/ 245 h 795"/>
                <a:gd name="T112" fmla="*/ 651 w 8823"/>
                <a:gd name="T113" fmla="*/ 238 h 795"/>
                <a:gd name="T114" fmla="*/ 672 w 8823"/>
                <a:gd name="T115" fmla="*/ 552 h 795"/>
                <a:gd name="T116" fmla="*/ 533 w 8823"/>
                <a:gd name="T117" fmla="*/ 610 h 795"/>
                <a:gd name="T118" fmla="*/ 680 w 8823"/>
                <a:gd name="T119" fmla="*/ 179 h 795"/>
                <a:gd name="T120" fmla="*/ 262 w 8823"/>
                <a:gd name="T121" fmla="*/ 504 h 795"/>
                <a:gd name="T122" fmla="*/ 1 w 8823"/>
                <a:gd name="T123" fmla="*/ 45 h 795"/>
                <a:gd name="T124" fmla="*/ 324 w 8823"/>
                <a:gd name="T125" fmla="*/ 54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23" h="795">
                  <a:moveTo>
                    <a:pt x="8715" y="42"/>
                  </a:moveTo>
                  <a:lnTo>
                    <a:pt x="8715" y="163"/>
                  </a:lnTo>
                  <a:lnTo>
                    <a:pt x="8699" y="167"/>
                  </a:lnTo>
                  <a:lnTo>
                    <a:pt x="8697" y="4"/>
                  </a:lnTo>
                  <a:lnTo>
                    <a:pt x="8715" y="0"/>
                  </a:lnTo>
                  <a:lnTo>
                    <a:pt x="8760" y="92"/>
                  </a:lnTo>
                  <a:lnTo>
                    <a:pt x="8797" y="4"/>
                  </a:lnTo>
                  <a:lnTo>
                    <a:pt x="8817" y="0"/>
                  </a:lnTo>
                  <a:lnTo>
                    <a:pt x="8823" y="163"/>
                  </a:lnTo>
                  <a:lnTo>
                    <a:pt x="8805" y="167"/>
                  </a:lnTo>
                  <a:lnTo>
                    <a:pt x="8799" y="42"/>
                  </a:lnTo>
                  <a:lnTo>
                    <a:pt x="8769" y="114"/>
                  </a:lnTo>
                  <a:lnTo>
                    <a:pt x="8750" y="117"/>
                  </a:lnTo>
                  <a:lnTo>
                    <a:pt x="8715" y="42"/>
                  </a:lnTo>
                  <a:close/>
                  <a:moveTo>
                    <a:pt x="8670" y="0"/>
                  </a:moveTo>
                  <a:lnTo>
                    <a:pt x="8674" y="17"/>
                  </a:lnTo>
                  <a:lnTo>
                    <a:pt x="8636" y="19"/>
                  </a:lnTo>
                  <a:lnTo>
                    <a:pt x="8636" y="163"/>
                  </a:lnTo>
                  <a:lnTo>
                    <a:pt x="8618" y="167"/>
                  </a:lnTo>
                  <a:lnTo>
                    <a:pt x="8614" y="19"/>
                  </a:lnTo>
                  <a:lnTo>
                    <a:pt x="8579" y="19"/>
                  </a:lnTo>
                  <a:lnTo>
                    <a:pt x="8577" y="3"/>
                  </a:lnTo>
                  <a:lnTo>
                    <a:pt x="8670" y="0"/>
                  </a:lnTo>
                  <a:close/>
                  <a:moveTo>
                    <a:pt x="8422" y="508"/>
                  </a:moveTo>
                  <a:lnTo>
                    <a:pt x="8470" y="193"/>
                  </a:lnTo>
                  <a:lnTo>
                    <a:pt x="8474" y="182"/>
                  </a:lnTo>
                  <a:lnTo>
                    <a:pt x="8477" y="180"/>
                  </a:lnTo>
                  <a:lnTo>
                    <a:pt x="8481" y="180"/>
                  </a:lnTo>
                  <a:lnTo>
                    <a:pt x="8530" y="180"/>
                  </a:lnTo>
                  <a:lnTo>
                    <a:pt x="8538" y="182"/>
                  </a:lnTo>
                  <a:lnTo>
                    <a:pt x="8539" y="186"/>
                  </a:lnTo>
                  <a:lnTo>
                    <a:pt x="8539" y="193"/>
                  </a:lnTo>
                  <a:lnTo>
                    <a:pt x="8474" y="600"/>
                  </a:lnTo>
                  <a:lnTo>
                    <a:pt x="8472" y="606"/>
                  </a:lnTo>
                  <a:lnTo>
                    <a:pt x="8470" y="610"/>
                  </a:lnTo>
                  <a:lnTo>
                    <a:pt x="8467" y="612"/>
                  </a:lnTo>
                  <a:lnTo>
                    <a:pt x="8463" y="612"/>
                  </a:lnTo>
                  <a:lnTo>
                    <a:pt x="8392" y="612"/>
                  </a:lnTo>
                  <a:lnTo>
                    <a:pt x="8384" y="610"/>
                  </a:lnTo>
                  <a:lnTo>
                    <a:pt x="8379" y="600"/>
                  </a:lnTo>
                  <a:lnTo>
                    <a:pt x="8285" y="290"/>
                  </a:lnTo>
                  <a:lnTo>
                    <a:pt x="8196" y="600"/>
                  </a:lnTo>
                  <a:lnTo>
                    <a:pt x="8193" y="606"/>
                  </a:lnTo>
                  <a:lnTo>
                    <a:pt x="8189" y="610"/>
                  </a:lnTo>
                  <a:lnTo>
                    <a:pt x="8183" y="612"/>
                  </a:lnTo>
                  <a:lnTo>
                    <a:pt x="8178" y="612"/>
                  </a:lnTo>
                  <a:lnTo>
                    <a:pt x="8119" y="612"/>
                  </a:lnTo>
                  <a:lnTo>
                    <a:pt x="8112" y="610"/>
                  </a:lnTo>
                  <a:lnTo>
                    <a:pt x="8108" y="600"/>
                  </a:lnTo>
                  <a:lnTo>
                    <a:pt x="8033" y="193"/>
                  </a:lnTo>
                  <a:lnTo>
                    <a:pt x="8033" y="186"/>
                  </a:lnTo>
                  <a:lnTo>
                    <a:pt x="8035" y="182"/>
                  </a:lnTo>
                  <a:lnTo>
                    <a:pt x="8038" y="180"/>
                  </a:lnTo>
                  <a:lnTo>
                    <a:pt x="8043" y="180"/>
                  </a:lnTo>
                  <a:lnTo>
                    <a:pt x="8097" y="180"/>
                  </a:lnTo>
                  <a:lnTo>
                    <a:pt x="8106" y="182"/>
                  </a:lnTo>
                  <a:lnTo>
                    <a:pt x="8108" y="186"/>
                  </a:lnTo>
                  <a:lnTo>
                    <a:pt x="8109" y="193"/>
                  </a:lnTo>
                  <a:lnTo>
                    <a:pt x="8165" y="511"/>
                  </a:lnTo>
                  <a:lnTo>
                    <a:pt x="8249" y="209"/>
                  </a:lnTo>
                  <a:lnTo>
                    <a:pt x="8252" y="203"/>
                  </a:lnTo>
                  <a:lnTo>
                    <a:pt x="8256" y="199"/>
                  </a:lnTo>
                  <a:lnTo>
                    <a:pt x="8261" y="197"/>
                  </a:lnTo>
                  <a:lnTo>
                    <a:pt x="8267" y="197"/>
                  </a:lnTo>
                  <a:lnTo>
                    <a:pt x="8316" y="197"/>
                  </a:lnTo>
                  <a:lnTo>
                    <a:pt x="8326" y="199"/>
                  </a:lnTo>
                  <a:lnTo>
                    <a:pt x="8330" y="203"/>
                  </a:lnTo>
                  <a:lnTo>
                    <a:pt x="8333" y="209"/>
                  </a:lnTo>
                  <a:lnTo>
                    <a:pt x="8422" y="508"/>
                  </a:lnTo>
                  <a:close/>
                  <a:moveTo>
                    <a:pt x="7796" y="558"/>
                  </a:moveTo>
                  <a:lnTo>
                    <a:pt x="7823" y="557"/>
                  </a:lnTo>
                  <a:lnTo>
                    <a:pt x="7843" y="552"/>
                  </a:lnTo>
                  <a:lnTo>
                    <a:pt x="7852" y="548"/>
                  </a:lnTo>
                  <a:lnTo>
                    <a:pt x="7859" y="543"/>
                  </a:lnTo>
                  <a:lnTo>
                    <a:pt x="7865" y="536"/>
                  </a:lnTo>
                  <a:lnTo>
                    <a:pt x="7870" y="528"/>
                  </a:lnTo>
                  <a:lnTo>
                    <a:pt x="7877" y="507"/>
                  </a:lnTo>
                  <a:lnTo>
                    <a:pt x="7881" y="480"/>
                  </a:lnTo>
                  <a:lnTo>
                    <a:pt x="7883" y="445"/>
                  </a:lnTo>
                  <a:lnTo>
                    <a:pt x="7884" y="401"/>
                  </a:lnTo>
                  <a:lnTo>
                    <a:pt x="7883" y="354"/>
                  </a:lnTo>
                  <a:lnTo>
                    <a:pt x="7881" y="316"/>
                  </a:lnTo>
                  <a:lnTo>
                    <a:pt x="7876" y="287"/>
                  </a:lnTo>
                  <a:lnTo>
                    <a:pt x="7867" y="265"/>
                  </a:lnTo>
                  <a:lnTo>
                    <a:pt x="7862" y="256"/>
                  </a:lnTo>
                  <a:lnTo>
                    <a:pt x="7856" y="249"/>
                  </a:lnTo>
                  <a:lnTo>
                    <a:pt x="7847" y="244"/>
                  </a:lnTo>
                  <a:lnTo>
                    <a:pt x="7838" y="240"/>
                  </a:lnTo>
                  <a:lnTo>
                    <a:pt x="7814" y="234"/>
                  </a:lnTo>
                  <a:lnTo>
                    <a:pt x="7783" y="233"/>
                  </a:lnTo>
                  <a:lnTo>
                    <a:pt x="7757" y="234"/>
                  </a:lnTo>
                  <a:lnTo>
                    <a:pt x="7736" y="240"/>
                  </a:lnTo>
                  <a:lnTo>
                    <a:pt x="7728" y="244"/>
                  </a:lnTo>
                  <a:lnTo>
                    <a:pt x="7720" y="249"/>
                  </a:lnTo>
                  <a:lnTo>
                    <a:pt x="7714" y="256"/>
                  </a:lnTo>
                  <a:lnTo>
                    <a:pt x="7710" y="264"/>
                  </a:lnTo>
                  <a:lnTo>
                    <a:pt x="7703" y="285"/>
                  </a:lnTo>
                  <a:lnTo>
                    <a:pt x="7698" y="312"/>
                  </a:lnTo>
                  <a:lnTo>
                    <a:pt x="7696" y="347"/>
                  </a:lnTo>
                  <a:lnTo>
                    <a:pt x="7695" y="390"/>
                  </a:lnTo>
                  <a:lnTo>
                    <a:pt x="7696" y="438"/>
                  </a:lnTo>
                  <a:lnTo>
                    <a:pt x="7698" y="476"/>
                  </a:lnTo>
                  <a:lnTo>
                    <a:pt x="7704" y="505"/>
                  </a:lnTo>
                  <a:lnTo>
                    <a:pt x="7712" y="527"/>
                  </a:lnTo>
                  <a:lnTo>
                    <a:pt x="7717" y="535"/>
                  </a:lnTo>
                  <a:lnTo>
                    <a:pt x="7725" y="543"/>
                  </a:lnTo>
                  <a:lnTo>
                    <a:pt x="7733" y="548"/>
                  </a:lnTo>
                  <a:lnTo>
                    <a:pt x="7742" y="552"/>
                  </a:lnTo>
                  <a:lnTo>
                    <a:pt x="7766" y="557"/>
                  </a:lnTo>
                  <a:lnTo>
                    <a:pt x="7796" y="558"/>
                  </a:lnTo>
                  <a:close/>
                  <a:moveTo>
                    <a:pt x="7790" y="173"/>
                  </a:moveTo>
                  <a:lnTo>
                    <a:pt x="7836" y="175"/>
                  </a:lnTo>
                  <a:lnTo>
                    <a:pt x="7873" y="182"/>
                  </a:lnTo>
                  <a:lnTo>
                    <a:pt x="7888" y="188"/>
                  </a:lnTo>
                  <a:lnTo>
                    <a:pt x="7902" y="197"/>
                  </a:lnTo>
                  <a:lnTo>
                    <a:pt x="7914" y="206"/>
                  </a:lnTo>
                  <a:lnTo>
                    <a:pt x="7924" y="218"/>
                  </a:lnTo>
                  <a:lnTo>
                    <a:pt x="7932" y="231"/>
                  </a:lnTo>
                  <a:lnTo>
                    <a:pt x="7939" y="248"/>
                  </a:lnTo>
                  <a:lnTo>
                    <a:pt x="7945" y="266"/>
                  </a:lnTo>
                  <a:lnTo>
                    <a:pt x="7949" y="288"/>
                  </a:lnTo>
                  <a:lnTo>
                    <a:pt x="7954" y="337"/>
                  </a:lnTo>
                  <a:lnTo>
                    <a:pt x="7956" y="399"/>
                  </a:lnTo>
                  <a:lnTo>
                    <a:pt x="7953" y="460"/>
                  </a:lnTo>
                  <a:lnTo>
                    <a:pt x="7951" y="485"/>
                  </a:lnTo>
                  <a:lnTo>
                    <a:pt x="7947" y="508"/>
                  </a:lnTo>
                  <a:lnTo>
                    <a:pt x="7942" y="529"/>
                  </a:lnTo>
                  <a:lnTo>
                    <a:pt x="7936" y="547"/>
                  </a:lnTo>
                  <a:lnTo>
                    <a:pt x="7928" y="563"/>
                  </a:lnTo>
                  <a:lnTo>
                    <a:pt x="7919" y="575"/>
                  </a:lnTo>
                  <a:lnTo>
                    <a:pt x="7908" y="587"/>
                  </a:lnTo>
                  <a:lnTo>
                    <a:pt x="7896" y="596"/>
                  </a:lnTo>
                  <a:lnTo>
                    <a:pt x="7883" y="605"/>
                  </a:lnTo>
                  <a:lnTo>
                    <a:pt x="7867" y="610"/>
                  </a:lnTo>
                  <a:lnTo>
                    <a:pt x="7851" y="614"/>
                  </a:lnTo>
                  <a:lnTo>
                    <a:pt x="7833" y="617"/>
                  </a:lnTo>
                  <a:lnTo>
                    <a:pt x="7790" y="619"/>
                  </a:lnTo>
                  <a:lnTo>
                    <a:pt x="7743" y="617"/>
                  </a:lnTo>
                  <a:lnTo>
                    <a:pt x="7707" y="610"/>
                  </a:lnTo>
                  <a:lnTo>
                    <a:pt x="7691" y="604"/>
                  </a:lnTo>
                  <a:lnTo>
                    <a:pt x="7677" y="595"/>
                  </a:lnTo>
                  <a:lnTo>
                    <a:pt x="7666" y="586"/>
                  </a:lnTo>
                  <a:lnTo>
                    <a:pt x="7656" y="574"/>
                  </a:lnTo>
                  <a:lnTo>
                    <a:pt x="7647" y="561"/>
                  </a:lnTo>
                  <a:lnTo>
                    <a:pt x="7641" y="544"/>
                  </a:lnTo>
                  <a:lnTo>
                    <a:pt x="7630" y="505"/>
                  </a:lnTo>
                  <a:lnTo>
                    <a:pt x="7625" y="455"/>
                  </a:lnTo>
                  <a:lnTo>
                    <a:pt x="7624" y="393"/>
                  </a:lnTo>
                  <a:lnTo>
                    <a:pt x="7626" y="332"/>
                  </a:lnTo>
                  <a:lnTo>
                    <a:pt x="7628" y="307"/>
                  </a:lnTo>
                  <a:lnTo>
                    <a:pt x="7632" y="284"/>
                  </a:lnTo>
                  <a:lnTo>
                    <a:pt x="7637" y="263"/>
                  </a:lnTo>
                  <a:lnTo>
                    <a:pt x="7644" y="245"/>
                  </a:lnTo>
                  <a:lnTo>
                    <a:pt x="7652" y="229"/>
                  </a:lnTo>
                  <a:lnTo>
                    <a:pt x="7661" y="216"/>
                  </a:lnTo>
                  <a:lnTo>
                    <a:pt x="7671" y="205"/>
                  </a:lnTo>
                  <a:lnTo>
                    <a:pt x="7684" y="196"/>
                  </a:lnTo>
                  <a:lnTo>
                    <a:pt x="7697" y="188"/>
                  </a:lnTo>
                  <a:lnTo>
                    <a:pt x="7712" y="182"/>
                  </a:lnTo>
                  <a:lnTo>
                    <a:pt x="7748" y="175"/>
                  </a:lnTo>
                  <a:lnTo>
                    <a:pt x="7790" y="173"/>
                  </a:lnTo>
                  <a:close/>
                  <a:moveTo>
                    <a:pt x="7521" y="600"/>
                  </a:moveTo>
                  <a:lnTo>
                    <a:pt x="7520" y="606"/>
                  </a:lnTo>
                  <a:lnTo>
                    <a:pt x="7518" y="610"/>
                  </a:lnTo>
                  <a:lnTo>
                    <a:pt x="7514" y="612"/>
                  </a:lnTo>
                  <a:lnTo>
                    <a:pt x="7509" y="612"/>
                  </a:lnTo>
                  <a:lnTo>
                    <a:pt x="7458" y="612"/>
                  </a:lnTo>
                  <a:lnTo>
                    <a:pt x="7450" y="610"/>
                  </a:lnTo>
                  <a:lnTo>
                    <a:pt x="7447" y="606"/>
                  </a:lnTo>
                  <a:lnTo>
                    <a:pt x="7446" y="600"/>
                  </a:lnTo>
                  <a:lnTo>
                    <a:pt x="7446" y="23"/>
                  </a:lnTo>
                  <a:lnTo>
                    <a:pt x="7450" y="12"/>
                  </a:lnTo>
                  <a:lnTo>
                    <a:pt x="7453" y="11"/>
                  </a:lnTo>
                  <a:lnTo>
                    <a:pt x="7458" y="10"/>
                  </a:lnTo>
                  <a:lnTo>
                    <a:pt x="7508" y="10"/>
                  </a:lnTo>
                  <a:lnTo>
                    <a:pt x="7513" y="11"/>
                  </a:lnTo>
                  <a:lnTo>
                    <a:pt x="7517" y="12"/>
                  </a:lnTo>
                  <a:lnTo>
                    <a:pt x="7520" y="16"/>
                  </a:lnTo>
                  <a:lnTo>
                    <a:pt x="7521" y="23"/>
                  </a:lnTo>
                  <a:lnTo>
                    <a:pt x="7521" y="600"/>
                  </a:lnTo>
                  <a:close/>
                  <a:moveTo>
                    <a:pt x="7375" y="38"/>
                  </a:moveTo>
                  <a:lnTo>
                    <a:pt x="7379" y="38"/>
                  </a:lnTo>
                  <a:lnTo>
                    <a:pt x="7382" y="40"/>
                  </a:lnTo>
                  <a:lnTo>
                    <a:pt x="7384" y="48"/>
                  </a:lnTo>
                  <a:lnTo>
                    <a:pt x="7384" y="96"/>
                  </a:lnTo>
                  <a:lnTo>
                    <a:pt x="7382" y="102"/>
                  </a:lnTo>
                  <a:lnTo>
                    <a:pt x="7375" y="104"/>
                  </a:lnTo>
                  <a:lnTo>
                    <a:pt x="7138" y="104"/>
                  </a:lnTo>
                  <a:lnTo>
                    <a:pt x="7138" y="319"/>
                  </a:lnTo>
                  <a:lnTo>
                    <a:pt x="7323" y="319"/>
                  </a:lnTo>
                  <a:lnTo>
                    <a:pt x="7327" y="319"/>
                  </a:lnTo>
                  <a:lnTo>
                    <a:pt x="7330" y="321"/>
                  </a:lnTo>
                  <a:lnTo>
                    <a:pt x="7332" y="329"/>
                  </a:lnTo>
                  <a:lnTo>
                    <a:pt x="7332" y="377"/>
                  </a:lnTo>
                  <a:lnTo>
                    <a:pt x="7330" y="384"/>
                  </a:lnTo>
                  <a:lnTo>
                    <a:pt x="7323" y="385"/>
                  </a:lnTo>
                  <a:lnTo>
                    <a:pt x="7138" y="385"/>
                  </a:lnTo>
                  <a:lnTo>
                    <a:pt x="7138" y="600"/>
                  </a:lnTo>
                  <a:lnTo>
                    <a:pt x="7137" y="606"/>
                  </a:lnTo>
                  <a:lnTo>
                    <a:pt x="7135" y="610"/>
                  </a:lnTo>
                  <a:lnTo>
                    <a:pt x="7130" y="612"/>
                  </a:lnTo>
                  <a:lnTo>
                    <a:pt x="7126" y="612"/>
                  </a:lnTo>
                  <a:lnTo>
                    <a:pt x="7075" y="612"/>
                  </a:lnTo>
                  <a:lnTo>
                    <a:pt x="7065" y="610"/>
                  </a:lnTo>
                  <a:lnTo>
                    <a:pt x="7063" y="606"/>
                  </a:lnTo>
                  <a:lnTo>
                    <a:pt x="7062" y="600"/>
                  </a:lnTo>
                  <a:lnTo>
                    <a:pt x="7062" y="51"/>
                  </a:lnTo>
                  <a:lnTo>
                    <a:pt x="7063" y="45"/>
                  </a:lnTo>
                  <a:lnTo>
                    <a:pt x="7065" y="40"/>
                  </a:lnTo>
                  <a:lnTo>
                    <a:pt x="7070" y="38"/>
                  </a:lnTo>
                  <a:lnTo>
                    <a:pt x="7075" y="38"/>
                  </a:lnTo>
                  <a:lnTo>
                    <a:pt x="7375" y="38"/>
                  </a:lnTo>
                  <a:close/>
                  <a:moveTo>
                    <a:pt x="6515" y="347"/>
                  </a:moveTo>
                  <a:lnTo>
                    <a:pt x="6694" y="347"/>
                  </a:lnTo>
                  <a:lnTo>
                    <a:pt x="6692" y="316"/>
                  </a:lnTo>
                  <a:lnTo>
                    <a:pt x="6689" y="291"/>
                  </a:lnTo>
                  <a:lnTo>
                    <a:pt x="6682" y="271"/>
                  </a:lnTo>
                  <a:lnTo>
                    <a:pt x="6677" y="263"/>
                  </a:lnTo>
                  <a:lnTo>
                    <a:pt x="6673" y="255"/>
                  </a:lnTo>
                  <a:lnTo>
                    <a:pt x="6667" y="250"/>
                  </a:lnTo>
                  <a:lnTo>
                    <a:pt x="6660" y="245"/>
                  </a:lnTo>
                  <a:lnTo>
                    <a:pt x="6643" y="238"/>
                  </a:lnTo>
                  <a:lnTo>
                    <a:pt x="6623" y="234"/>
                  </a:lnTo>
                  <a:lnTo>
                    <a:pt x="6600" y="233"/>
                  </a:lnTo>
                  <a:lnTo>
                    <a:pt x="6577" y="234"/>
                  </a:lnTo>
                  <a:lnTo>
                    <a:pt x="6559" y="239"/>
                  </a:lnTo>
                  <a:lnTo>
                    <a:pt x="6545" y="245"/>
                  </a:lnTo>
                  <a:lnTo>
                    <a:pt x="6534" y="256"/>
                  </a:lnTo>
                  <a:lnTo>
                    <a:pt x="6526" y="271"/>
                  </a:lnTo>
                  <a:lnTo>
                    <a:pt x="6521" y="291"/>
                  </a:lnTo>
                  <a:lnTo>
                    <a:pt x="6516" y="316"/>
                  </a:lnTo>
                  <a:lnTo>
                    <a:pt x="6515" y="347"/>
                  </a:lnTo>
                  <a:close/>
                  <a:moveTo>
                    <a:pt x="6515" y="412"/>
                  </a:moveTo>
                  <a:lnTo>
                    <a:pt x="6516" y="453"/>
                  </a:lnTo>
                  <a:lnTo>
                    <a:pt x="6517" y="470"/>
                  </a:lnTo>
                  <a:lnTo>
                    <a:pt x="6520" y="486"/>
                  </a:lnTo>
                  <a:lnTo>
                    <a:pt x="6525" y="511"/>
                  </a:lnTo>
                  <a:lnTo>
                    <a:pt x="6533" y="531"/>
                  </a:lnTo>
                  <a:lnTo>
                    <a:pt x="6540" y="539"/>
                  </a:lnTo>
                  <a:lnTo>
                    <a:pt x="6546" y="545"/>
                  </a:lnTo>
                  <a:lnTo>
                    <a:pt x="6554" y="549"/>
                  </a:lnTo>
                  <a:lnTo>
                    <a:pt x="6564" y="553"/>
                  </a:lnTo>
                  <a:lnTo>
                    <a:pt x="6587" y="557"/>
                  </a:lnTo>
                  <a:lnTo>
                    <a:pt x="6616" y="558"/>
                  </a:lnTo>
                  <a:lnTo>
                    <a:pt x="6635" y="558"/>
                  </a:lnTo>
                  <a:lnTo>
                    <a:pt x="6652" y="556"/>
                  </a:lnTo>
                  <a:lnTo>
                    <a:pt x="6664" y="552"/>
                  </a:lnTo>
                  <a:lnTo>
                    <a:pt x="6676" y="546"/>
                  </a:lnTo>
                  <a:lnTo>
                    <a:pt x="6684" y="539"/>
                  </a:lnTo>
                  <a:lnTo>
                    <a:pt x="6692" y="528"/>
                  </a:lnTo>
                  <a:lnTo>
                    <a:pt x="6702" y="500"/>
                  </a:lnTo>
                  <a:lnTo>
                    <a:pt x="6705" y="493"/>
                  </a:lnTo>
                  <a:lnTo>
                    <a:pt x="6709" y="489"/>
                  </a:lnTo>
                  <a:lnTo>
                    <a:pt x="6714" y="488"/>
                  </a:lnTo>
                  <a:lnTo>
                    <a:pt x="6719" y="488"/>
                  </a:lnTo>
                  <a:lnTo>
                    <a:pt x="6758" y="495"/>
                  </a:lnTo>
                  <a:lnTo>
                    <a:pt x="6764" y="496"/>
                  </a:lnTo>
                  <a:lnTo>
                    <a:pt x="6768" y="500"/>
                  </a:lnTo>
                  <a:lnTo>
                    <a:pt x="6770" y="505"/>
                  </a:lnTo>
                  <a:lnTo>
                    <a:pt x="6770" y="511"/>
                  </a:lnTo>
                  <a:lnTo>
                    <a:pt x="6764" y="533"/>
                  </a:lnTo>
                  <a:lnTo>
                    <a:pt x="6756" y="553"/>
                  </a:lnTo>
                  <a:lnTo>
                    <a:pt x="6744" y="571"/>
                  </a:lnTo>
                  <a:lnTo>
                    <a:pt x="6737" y="579"/>
                  </a:lnTo>
                  <a:lnTo>
                    <a:pt x="6729" y="588"/>
                  </a:lnTo>
                  <a:lnTo>
                    <a:pt x="6709" y="600"/>
                  </a:lnTo>
                  <a:lnTo>
                    <a:pt x="6683" y="611"/>
                  </a:lnTo>
                  <a:lnTo>
                    <a:pt x="6668" y="615"/>
                  </a:lnTo>
                  <a:lnTo>
                    <a:pt x="6650" y="617"/>
                  </a:lnTo>
                  <a:lnTo>
                    <a:pt x="6610" y="619"/>
                  </a:lnTo>
                  <a:lnTo>
                    <a:pt x="6564" y="617"/>
                  </a:lnTo>
                  <a:lnTo>
                    <a:pt x="6527" y="610"/>
                  </a:lnTo>
                  <a:lnTo>
                    <a:pt x="6511" y="604"/>
                  </a:lnTo>
                  <a:lnTo>
                    <a:pt x="6498" y="595"/>
                  </a:lnTo>
                  <a:lnTo>
                    <a:pt x="6486" y="586"/>
                  </a:lnTo>
                  <a:lnTo>
                    <a:pt x="6475" y="574"/>
                  </a:lnTo>
                  <a:lnTo>
                    <a:pt x="6467" y="561"/>
                  </a:lnTo>
                  <a:lnTo>
                    <a:pt x="6460" y="544"/>
                  </a:lnTo>
                  <a:lnTo>
                    <a:pt x="6450" y="505"/>
                  </a:lnTo>
                  <a:lnTo>
                    <a:pt x="6445" y="455"/>
                  </a:lnTo>
                  <a:lnTo>
                    <a:pt x="6443" y="393"/>
                  </a:lnTo>
                  <a:lnTo>
                    <a:pt x="6445" y="332"/>
                  </a:lnTo>
                  <a:lnTo>
                    <a:pt x="6448" y="307"/>
                  </a:lnTo>
                  <a:lnTo>
                    <a:pt x="6452" y="284"/>
                  </a:lnTo>
                  <a:lnTo>
                    <a:pt x="6457" y="263"/>
                  </a:lnTo>
                  <a:lnTo>
                    <a:pt x="6464" y="245"/>
                  </a:lnTo>
                  <a:lnTo>
                    <a:pt x="6471" y="229"/>
                  </a:lnTo>
                  <a:lnTo>
                    <a:pt x="6481" y="216"/>
                  </a:lnTo>
                  <a:lnTo>
                    <a:pt x="6491" y="205"/>
                  </a:lnTo>
                  <a:lnTo>
                    <a:pt x="6504" y="196"/>
                  </a:lnTo>
                  <a:lnTo>
                    <a:pt x="6516" y="188"/>
                  </a:lnTo>
                  <a:lnTo>
                    <a:pt x="6532" y="182"/>
                  </a:lnTo>
                  <a:lnTo>
                    <a:pt x="6568" y="175"/>
                  </a:lnTo>
                  <a:lnTo>
                    <a:pt x="6610" y="173"/>
                  </a:lnTo>
                  <a:lnTo>
                    <a:pt x="6633" y="174"/>
                  </a:lnTo>
                  <a:lnTo>
                    <a:pt x="6654" y="176"/>
                  </a:lnTo>
                  <a:lnTo>
                    <a:pt x="6673" y="179"/>
                  </a:lnTo>
                  <a:lnTo>
                    <a:pt x="6690" y="184"/>
                  </a:lnTo>
                  <a:lnTo>
                    <a:pt x="6704" y="191"/>
                  </a:lnTo>
                  <a:lnTo>
                    <a:pt x="6717" y="200"/>
                  </a:lnTo>
                  <a:lnTo>
                    <a:pt x="6728" y="209"/>
                  </a:lnTo>
                  <a:lnTo>
                    <a:pt x="6738" y="221"/>
                  </a:lnTo>
                  <a:lnTo>
                    <a:pt x="6745" y="233"/>
                  </a:lnTo>
                  <a:lnTo>
                    <a:pt x="6752" y="248"/>
                  </a:lnTo>
                  <a:lnTo>
                    <a:pt x="6757" y="264"/>
                  </a:lnTo>
                  <a:lnTo>
                    <a:pt x="6761" y="281"/>
                  </a:lnTo>
                  <a:lnTo>
                    <a:pt x="6763" y="301"/>
                  </a:lnTo>
                  <a:lnTo>
                    <a:pt x="6765" y="320"/>
                  </a:lnTo>
                  <a:lnTo>
                    <a:pt x="6766" y="367"/>
                  </a:lnTo>
                  <a:lnTo>
                    <a:pt x="6766" y="396"/>
                  </a:lnTo>
                  <a:lnTo>
                    <a:pt x="6765" y="403"/>
                  </a:lnTo>
                  <a:lnTo>
                    <a:pt x="6763" y="407"/>
                  </a:lnTo>
                  <a:lnTo>
                    <a:pt x="6758" y="411"/>
                  </a:lnTo>
                  <a:lnTo>
                    <a:pt x="6750" y="412"/>
                  </a:lnTo>
                  <a:lnTo>
                    <a:pt x="6515" y="412"/>
                  </a:lnTo>
                  <a:close/>
                  <a:moveTo>
                    <a:pt x="6340" y="600"/>
                  </a:moveTo>
                  <a:lnTo>
                    <a:pt x="6340" y="606"/>
                  </a:lnTo>
                  <a:lnTo>
                    <a:pt x="6337" y="610"/>
                  </a:lnTo>
                  <a:lnTo>
                    <a:pt x="6334" y="612"/>
                  </a:lnTo>
                  <a:lnTo>
                    <a:pt x="6329" y="612"/>
                  </a:lnTo>
                  <a:lnTo>
                    <a:pt x="6277" y="612"/>
                  </a:lnTo>
                  <a:lnTo>
                    <a:pt x="6269" y="610"/>
                  </a:lnTo>
                  <a:lnTo>
                    <a:pt x="6267" y="606"/>
                  </a:lnTo>
                  <a:lnTo>
                    <a:pt x="6267" y="600"/>
                  </a:lnTo>
                  <a:lnTo>
                    <a:pt x="6267" y="23"/>
                  </a:lnTo>
                  <a:lnTo>
                    <a:pt x="6269" y="12"/>
                  </a:lnTo>
                  <a:lnTo>
                    <a:pt x="6272" y="11"/>
                  </a:lnTo>
                  <a:lnTo>
                    <a:pt x="6277" y="10"/>
                  </a:lnTo>
                  <a:lnTo>
                    <a:pt x="6329" y="10"/>
                  </a:lnTo>
                  <a:lnTo>
                    <a:pt x="6333" y="11"/>
                  </a:lnTo>
                  <a:lnTo>
                    <a:pt x="6337" y="12"/>
                  </a:lnTo>
                  <a:lnTo>
                    <a:pt x="6339" y="16"/>
                  </a:lnTo>
                  <a:lnTo>
                    <a:pt x="6340" y="23"/>
                  </a:lnTo>
                  <a:lnTo>
                    <a:pt x="6340" y="600"/>
                  </a:lnTo>
                  <a:close/>
                  <a:moveTo>
                    <a:pt x="6090" y="401"/>
                  </a:moveTo>
                  <a:lnTo>
                    <a:pt x="6089" y="354"/>
                  </a:lnTo>
                  <a:lnTo>
                    <a:pt x="6086" y="316"/>
                  </a:lnTo>
                  <a:lnTo>
                    <a:pt x="6081" y="287"/>
                  </a:lnTo>
                  <a:lnTo>
                    <a:pt x="6072" y="265"/>
                  </a:lnTo>
                  <a:lnTo>
                    <a:pt x="6067" y="256"/>
                  </a:lnTo>
                  <a:lnTo>
                    <a:pt x="6061" y="249"/>
                  </a:lnTo>
                  <a:lnTo>
                    <a:pt x="6055" y="244"/>
                  </a:lnTo>
                  <a:lnTo>
                    <a:pt x="6046" y="240"/>
                  </a:lnTo>
                  <a:lnTo>
                    <a:pt x="6028" y="234"/>
                  </a:lnTo>
                  <a:lnTo>
                    <a:pt x="6006" y="233"/>
                  </a:lnTo>
                  <a:lnTo>
                    <a:pt x="5977" y="235"/>
                  </a:lnTo>
                  <a:lnTo>
                    <a:pt x="5964" y="240"/>
                  </a:lnTo>
                  <a:lnTo>
                    <a:pt x="5959" y="242"/>
                  </a:lnTo>
                  <a:lnTo>
                    <a:pt x="5954" y="245"/>
                  </a:lnTo>
                  <a:lnTo>
                    <a:pt x="5944" y="253"/>
                  </a:lnTo>
                  <a:lnTo>
                    <a:pt x="5933" y="265"/>
                  </a:lnTo>
                  <a:lnTo>
                    <a:pt x="5908" y="297"/>
                  </a:lnTo>
                  <a:lnTo>
                    <a:pt x="5908" y="544"/>
                  </a:lnTo>
                  <a:lnTo>
                    <a:pt x="5931" y="551"/>
                  </a:lnTo>
                  <a:lnTo>
                    <a:pt x="5951" y="555"/>
                  </a:lnTo>
                  <a:lnTo>
                    <a:pt x="5972" y="558"/>
                  </a:lnTo>
                  <a:lnTo>
                    <a:pt x="5994" y="558"/>
                  </a:lnTo>
                  <a:lnTo>
                    <a:pt x="6021" y="557"/>
                  </a:lnTo>
                  <a:lnTo>
                    <a:pt x="6042" y="552"/>
                  </a:lnTo>
                  <a:lnTo>
                    <a:pt x="6051" y="548"/>
                  </a:lnTo>
                  <a:lnTo>
                    <a:pt x="6059" y="543"/>
                  </a:lnTo>
                  <a:lnTo>
                    <a:pt x="6066" y="536"/>
                  </a:lnTo>
                  <a:lnTo>
                    <a:pt x="6071" y="528"/>
                  </a:lnTo>
                  <a:lnTo>
                    <a:pt x="6081" y="507"/>
                  </a:lnTo>
                  <a:lnTo>
                    <a:pt x="6086" y="480"/>
                  </a:lnTo>
                  <a:lnTo>
                    <a:pt x="6089" y="445"/>
                  </a:lnTo>
                  <a:lnTo>
                    <a:pt x="6090" y="401"/>
                  </a:lnTo>
                  <a:close/>
                  <a:moveTo>
                    <a:pt x="5834" y="193"/>
                  </a:moveTo>
                  <a:lnTo>
                    <a:pt x="5836" y="182"/>
                  </a:lnTo>
                  <a:lnTo>
                    <a:pt x="5840" y="180"/>
                  </a:lnTo>
                  <a:lnTo>
                    <a:pt x="5846" y="180"/>
                  </a:lnTo>
                  <a:lnTo>
                    <a:pt x="5896" y="180"/>
                  </a:lnTo>
                  <a:lnTo>
                    <a:pt x="5904" y="182"/>
                  </a:lnTo>
                  <a:lnTo>
                    <a:pt x="5908" y="186"/>
                  </a:lnTo>
                  <a:lnTo>
                    <a:pt x="5908" y="193"/>
                  </a:lnTo>
                  <a:lnTo>
                    <a:pt x="5908" y="231"/>
                  </a:lnTo>
                  <a:lnTo>
                    <a:pt x="5933" y="203"/>
                  </a:lnTo>
                  <a:lnTo>
                    <a:pt x="5944" y="193"/>
                  </a:lnTo>
                  <a:lnTo>
                    <a:pt x="5957" y="184"/>
                  </a:lnTo>
                  <a:lnTo>
                    <a:pt x="5972" y="179"/>
                  </a:lnTo>
                  <a:lnTo>
                    <a:pt x="5986" y="175"/>
                  </a:lnTo>
                  <a:lnTo>
                    <a:pt x="6003" y="173"/>
                  </a:lnTo>
                  <a:lnTo>
                    <a:pt x="6022" y="172"/>
                  </a:lnTo>
                  <a:lnTo>
                    <a:pt x="6058" y="174"/>
                  </a:lnTo>
                  <a:lnTo>
                    <a:pt x="6087" y="181"/>
                  </a:lnTo>
                  <a:lnTo>
                    <a:pt x="6100" y="187"/>
                  </a:lnTo>
                  <a:lnTo>
                    <a:pt x="6111" y="196"/>
                  </a:lnTo>
                  <a:lnTo>
                    <a:pt x="6122" y="205"/>
                  </a:lnTo>
                  <a:lnTo>
                    <a:pt x="6130" y="217"/>
                  </a:lnTo>
                  <a:lnTo>
                    <a:pt x="6139" y="230"/>
                  </a:lnTo>
                  <a:lnTo>
                    <a:pt x="6145" y="247"/>
                  </a:lnTo>
                  <a:lnTo>
                    <a:pt x="6150" y="266"/>
                  </a:lnTo>
                  <a:lnTo>
                    <a:pt x="6154" y="287"/>
                  </a:lnTo>
                  <a:lnTo>
                    <a:pt x="6161" y="337"/>
                  </a:lnTo>
                  <a:lnTo>
                    <a:pt x="6163" y="399"/>
                  </a:lnTo>
                  <a:lnTo>
                    <a:pt x="6162" y="432"/>
                  </a:lnTo>
                  <a:lnTo>
                    <a:pt x="6160" y="460"/>
                  </a:lnTo>
                  <a:lnTo>
                    <a:pt x="6151" y="508"/>
                  </a:lnTo>
                  <a:lnTo>
                    <a:pt x="6144" y="528"/>
                  </a:lnTo>
                  <a:lnTo>
                    <a:pt x="6136" y="547"/>
                  </a:lnTo>
                  <a:lnTo>
                    <a:pt x="6127" y="562"/>
                  </a:lnTo>
                  <a:lnTo>
                    <a:pt x="6116" y="575"/>
                  </a:lnTo>
                  <a:lnTo>
                    <a:pt x="6104" y="587"/>
                  </a:lnTo>
                  <a:lnTo>
                    <a:pt x="6090" y="596"/>
                  </a:lnTo>
                  <a:lnTo>
                    <a:pt x="6076" y="604"/>
                  </a:lnTo>
                  <a:lnTo>
                    <a:pt x="6059" y="609"/>
                  </a:lnTo>
                  <a:lnTo>
                    <a:pt x="6021" y="616"/>
                  </a:lnTo>
                  <a:lnTo>
                    <a:pt x="5979" y="618"/>
                  </a:lnTo>
                  <a:lnTo>
                    <a:pt x="5943" y="616"/>
                  </a:lnTo>
                  <a:lnTo>
                    <a:pt x="5908" y="608"/>
                  </a:lnTo>
                  <a:lnTo>
                    <a:pt x="5908" y="783"/>
                  </a:lnTo>
                  <a:lnTo>
                    <a:pt x="5908" y="789"/>
                  </a:lnTo>
                  <a:lnTo>
                    <a:pt x="5905" y="793"/>
                  </a:lnTo>
                  <a:lnTo>
                    <a:pt x="5897" y="795"/>
                  </a:lnTo>
                  <a:lnTo>
                    <a:pt x="5846" y="795"/>
                  </a:lnTo>
                  <a:lnTo>
                    <a:pt x="5840" y="795"/>
                  </a:lnTo>
                  <a:lnTo>
                    <a:pt x="5836" y="793"/>
                  </a:lnTo>
                  <a:lnTo>
                    <a:pt x="5835" y="789"/>
                  </a:lnTo>
                  <a:lnTo>
                    <a:pt x="5834" y="783"/>
                  </a:lnTo>
                  <a:lnTo>
                    <a:pt x="5834" y="193"/>
                  </a:lnTo>
                  <a:close/>
                  <a:moveTo>
                    <a:pt x="5573" y="558"/>
                  </a:moveTo>
                  <a:lnTo>
                    <a:pt x="5600" y="557"/>
                  </a:lnTo>
                  <a:lnTo>
                    <a:pt x="5620" y="552"/>
                  </a:lnTo>
                  <a:lnTo>
                    <a:pt x="5628" y="548"/>
                  </a:lnTo>
                  <a:lnTo>
                    <a:pt x="5636" y="543"/>
                  </a:lnTo>
                  <a:lnTo>
                    <a:pt x="5642" y="536"/>
                  </a:lnTo>
                  <a:lnTo>
                    <a:pt x="5646" y="528"/>
                  </a:lnTo>
                  <a:lnTo>
                    <a:pt x="5654" y="507"/>
                  </a:lnTo>
                  <a:lnTo>
                    <a:pt x="5658" y="480"/>
                  </a:lnTo>
                  <a:lnTo>
                    <a:pt x="5660" y="445"/>
                  </a:lnTo>
                  <a:lnTo>
                    <a:pt x="5660" y="401"/>
                  </a:lnTo>
                  <a:lnTo>
                    <a:pt x="5660" y="354"/>
                  </a:lnTo>
                  <a:lnTo>
                    <a:pt x="5658" y="316"/>
                  </a:lnTo>
                  <a:lnTo>
                    <a:pt x="5653" y="287"/>
                  </a:lnTo>
                  <a:lnTo>
                    <a:pt x="5644" y="265"/>
                  </a:lnTo>
                  <a:lnTo>
                    <a:pt x="5639" y="256"/>
                  </a:lnTo>
                  <a:lnTo>
                    <a:pt x="5632" y="249"/>
                  </a:lnTo>
                  <a:lnTo>
                    <a:pt x="5624" y="244"/>
                  </a:lnTo>
                  <a:lnTo>
                    <a:pt x="5615" y="240"/>
                  </a:lnTo>
                  <a:lnTo>
                    <a:pt x="5591" y="234"/>
                  </a:lnTo>
                  <a:lnTo>
                    <a:pt x="5560" y="233"/>
                  </a:lnTo>
                  <a:lnTo>
                    <a:pt x="5534" y="234"/>
                  </a:lnTo>
                  <a:lnTo>
                    <a:pt x="5513" y="240"/>
                  </a:lnTo>
                  <a:lnTo>
                    <a:pt x="5505" y="244"/>
                  </a:lnTo>
                  <a:lnTo>
                    <a:pt x="5497" y="249"/>
                  </a:lnTo>
                  <a:lnTo>
                    <a:pt x="5491" y="256"/>
                  </a:lnTo>
                  <a:lnTo>
                    <a:pt x="5486" y="264"/>
                  </a:lnTo>
                  <a:lnTo>
                    <a:pt x="5479" y="285"/>
                  </a:lnTo>
                  <a:lnTo>
                    <a:pt x="5475" y="312"/>
                  </a:lnTo>
                  <a:lnTo>
                    <a:pt x="5473" y="347"/>
                  </a:lnTo>
                  <a:lnTo>
                    <a:pt x="5472" y="390"/>
                  </a:lnTo>
                  <a:lnTo>
                    <a:pt x="5473" y="438"/>
                  </a:lnTo>
                  <a:lnTo>
                    <a:pt x="5475" y="476"/>
                  </a:lnTo>
                  <a:lnTo>
                    <a:pt x="5480" y="505"/>
                  </a:lnTo>
                  <a:lnTo>
                    <a:pt x="5489" y="527"/>
                  </a:lnTo>
                  <a:lnTo>
                    <a:pt x="5494" y="535"/>
                  </a:lnTo>
                  <a:lnTo>
                    <a:pt x="5501" y="543"/>
                  </a:lnTo>
                  <a:lnTo>
                    <a:pt x="5509" y="548"/>
                  </a:lnTo>
                  <a:lnTo>
                    <a:pt x="5519" y="552"/>
                  </a:lnTo>
                  <a:lnTo>
                    <a:pt x="5542" y="557"/>
                  </a:lnTo>
                  <a:lnTo>
                    <a:pt x="5573" y="558"/>
                  </a:lnTo>
                  <a:close/>
                  <a:moveTo>
                    <a:pt x="5566" y="173"/>
                  </a:moveTo>
                  <a:lnTo>
                    <a:pt x="5613" y="175"/>
                  </a:lnTo>
                  <a:lnTo>
                    <a:pt x="5649" y="182"/>
                  </a:lnTo>
                  <a:lnTo>
                    <a:pt x="5665" y="188"/>
                  </a:lnTo>
                  <a:lnTo>
                    <a:pt x="5679" y="197"/>
                  </a:lnTo>
                  <a:lnTo>
                    <a:pt x="5690" y="206"/>
                  </a:lnTo>
                  <a:lnTo>
                    <a:pt x="5701" y="218"/>
                  </a:lnTo>
                  <a:lnTo>
                    <a:pt x="5709" y="231"/>
                  </a:lnTo>
                  <a:lnTo>
                    <a:pt x="5716" y="248"/>
                  </a:lnTo>
                  <a:lnTo>
                    <a:pt x="5721" y="266"/>
                  </a:lnTo>
                  <a:lnTo>
                    <a:pt x="5726" y="288"/>
                  </a:lnTo>
                  <a:lnTo>
                    <a:pt x="5731" y="337"/>
                  </a:lnTo>
                  <a:lnTo>
                    <a:pt x="5732" y="399"/>
                  </a:lnTo>
                  <a:lnTo>
                    <a:pt x="5730" y="460"/>
                  </a:lnTo>
                  <a:lnTo>
                    <a:pt x="5727" y="485"/>
                  </a:lnTo>
                  <a:lnTo>
                    <a:pt x="5724" y="508"/>
                  </a:lnTo>
                  <a:lnTo>
                    <a:pt x="5719" y="529"/>
                  </a:lnTo>
                  <a:lnTo>
                    <a:pt x="5712" y="547"/>
                  </a:lnTo>
                  <a:lnTo>
                    <a:pt x="5704" y="563"/>
                  </a:lnTo>
                  <a:lnTo>
                    <a:pt x="5696" y="575"/>
                  </a:lnTo>
                  <a:lnTo>
                    <a:pt x="5685" y="587"/>
                  </a:lnTo>
                  <a:lnTo>
                    <a:pt x="5672" y="596"/>
                  </a:lnTo>
                  <a:lnTo>
                    <a:pt x="5659" y="605"/>
                  </a:lnTo>
                  <a:lnTo>
                    <a:pt x="5644" y="610"/>
                  </a:lnTo>
                  <a:lnTo>
                    <a:pt x="5627" y="614"/>
                  </a:lnTo>
                  <a:lnTo>
                    <a:pt x="5608" y="617"/>
                  </a:lnTo>
                  <a:lnTo>
                    <a:pt x="5566" y="619"/>
                  </a:lnTo>
                  <a:lnTo>
                    <a:pt x="5520" y="617"/>
                  </a:lnTo>
                  <a:lnTo>
                    <a:pt x="5484" y="610"/>
                  </a:lnTo>
                  <a:lnTo>
                    <a:pt x="5468" y="604"/>
                  </a:lnTo>
                  <a:lnTo>
                    <a:pt x="5454" y="595"/>
                  </a:lnTo>
                  <a:lnTo>
                    <a:pt x="5443" y="586"/>
                  </a:lnTo>
                  <a:lnTo>
                    <a:pt x="5432" y="574"/>
                  </a:lnTo>
                  <a:lnTo>
                    <a:pt x="5424" y="561"/>
                  </a:lnTo>
                  <a:lnTo>
                    <a:pt x="5417" y="544"/>
                  </a:lnTo>
                  <a:lnTo>
                    <a:pt x="5407" y="505"/>
                  </a:lnTo>
                  <a:lnTo>
                    <a:pt x="5402" y="455"/>
                  </a:lnTo>
                  <a:lnTo>
                    <a:pt x="5400" y="393"/>
                  </a:lnTo>
                  <a:lnTo>
                    <a:pt x="5402" y="332"/>
                  </a:lnTo>
                  <a:lnTo>
                    <a:pt x="5405" y="307"/>
                  </a:lnTo>
                  <a:lnTo>
                    <a:pt x="5409" y="284"/>
                  </a:lnTo>
                  <a:lnTo>
                    <a:pt x="5414" y="263"/>
                  </a:lnTo>
                  <a:lnTo>
                    <a:pt x="5421" y="245"/>
                  </a:lnTo>
                  <a:lnTo>
                    <a:pt x="5428" y="229"/>
                  </a:lnTo>
                  <a:lnTo>
                    <a:pt x="5437" y="216"/>
                  </a:lnTo>
                  <a:lnTo>
                    <a:pt x="5448" y="205"/>
                  </a:lnTo>
                  <a:lnTo>
                    <a:pt x="5460" y="196"/>
                  </a:lnTo>
                  <a:lnTo>
                    <a:pt x="5474" y="188"/>
                  </a:lnTo>
                  <a:lnTo>
                    <a:pt x="5489" y="182"/>
                  </a:lnTo>
                  <a:lnTo>
                    <a:pt x="5524" y="175"/>
                  </a:lnTo>
                  <a:lnTo>
                    <a:pt x="5566" y="173"/>
                  </a:lnTo>
                  <a:close/>
                  <a:moveTo>
                    <a:pt x="5061" y="347"/>
                  </a:moveTo>
                  <a:lnTo>
                    <a:pt x="5239" y="347"/>
                  </a:lnTo>
                  <a:lnTo>
                    <a:pt x="5237" y="316"/>
                  </a:lnTo>
                  <a:lnTo>
                    <a:pt x="5234" y="291"/>
                  </a:lnTo>
                  <a:lnTo>
                    <a:pt x="5226" y="271"/>
                  </a:lnTo>
                  <a:lnTo>
                    <a:pt x="5222" y="263"/>
                  </a:lnTo>
                  <a:lnTo>
                    <a:pt x="5218" y="255"/>
                  </a:lnTo>
                  <a:lnTo>
                    <a:pt x="5212" y="250"/>
                  </a:lnTo>
                  <a:lnTo>
                    <a:pt x="5205" y="245"/>
                  </a:lnTo>
                  <a:lnTo>
                    <a:pt x="5189" y="238"/>
                  </a:lnTo>
                  <a:lnTo>
                    <a:pt x="5169" y="234"/>
                  </a:lnTo>
                  <a:lnTo>
                    <a:pt x="5144" y="233"/>
                  </a:lnTo>
                  <a:lnTo>
                    <a:pt x="5122" y="234"/>
                  </a:lnTo>
                  <a:lnTo>
                    <a:pt x="5105" y="239"/>
                  </a:lnTo>
                  <a:lnTo>
                    <a:pt x="5090" y="245"/>
                  </a:lnTo>
                  <a:lnTo>
                    <a:pt x="5078" y="256"/>
                  </a:lnTo>
                  <a:lnTo>
                    <a:pt x="5071" y="271"/>
                  </a:lnTo>
                  <a:lnTo>
                    <a:pt x="5066" y="291"/>
                  </a:lnTo>
                  <a:lnTo>
                    <a:pt x="5062" y="316"/>
                  </a:lnTo>
                  <a:lnTo>
                    <a:pt x="5061" y="347"/>
                  </a:lnTo>
                  <a:close/>
                  <a:moveTo>
                    <a:pt x="5061" y="412"/>
                  </a:moveTo>
                  <a:lnTo>
                    <a:pt x="5062" y="453"/>
                  </a:lnTo>
                  <a:lnTo>
                    <a:pt x="5063" y="470"/>
                  </a:lnTo>
                  <a:lnTo>
                    <a:pt x="5064" y="486"/>
                  </a:lnTo>
                  <a:lnTo>
                    <a:pt x="5070" y="511"/>
                  </a:lnTo>
                  <a:lnTo>
                    <a:pt x="5078" y="531"/>
                  </a:lnTo>
                  <a:lnTo>
                    <a:pt x="5085" y="539"/>
                  </a:lnTo>
                  <a:lnTo>
                    <a:pt x="5091" y="545"/>
                  </a:lnTo>
                  <a:lnTo>
                    <a:pt x="5099" y="549"/>
                  </a:lnTo>
                  <a:lnTo>
                    <a:pt x="5109" y="553"/>
                  </a:lnTo>
                  <a:lnTo>
                    <a:pt x="5132" y="557"/>
                  </a:lnTo>
                  <a:lnTo>
                    <a:pt x="5161" y="558"/>
                  </a:lnTo>
                  <a:lnTo>
                    <a:pt x="5180" y="558"/>
                  </a:lnTo>
                  <a:lnTo>
                    <a:pt x="5197" y="556"/>
                  </a:lnTo>
                  <a:lnTo>
                    <a:pt x="5210" y="552"/>
                  </a:lnTo>
                  <a:lnTo>
                    <a:pt x="5220" y="546"/>
                  </a:lnTo>
                  <a:lnTo>
                    <a:pt x="5230" y="539"/>
                  </a:lnTo>
                  <a:lnTo>
                    <a:pt x="5236" y="528"/>
                  </a:lnTo>
                  <a:lnTo>
                    <a:pt x="5247" y="500"/>
                  </a:lnTo>
                  <a:lnTo>
                    <a:pt x="5249" y="493"/>
                  </a:lnTo>
                  <a:lnTo>
                    <a:pt x="5254" y="489"/>
                  </a:lnTo>
                  <a:lnTo>
                    <a:pt x="5258" y="488"/>
                  </a:lnTo>
                  <a:lnTo>
                    <a:pt x="5264" y="488"/>
                  </a:lnTo>
                  <a:lnTo>
                    <a:pt x="5303" y="495"/>
                  </a:lnTo>
                  <a:lnTo>
                    <a:pt x="5309" y="496"/>
                  </a:lnTo>
                  <a:lnTo>
                    <a:pt x="5313" y="500"/>
                  </a:lnTo>
                  <a:lnTo>
                    <a:pt x="5316" y="505"/>
                  </a:lnTo>
                  <a:lnTo>
                    <a:pt x="5316" y="511"/>
                  </a:lnTo>
                  <a:lnTo>
                    <a:pt x="5309" y="533"/>
                  </a:lnTo>
                  <a:lnTo>
                    <a:pt x="5301" y="553"/>
                  </a:lnTo>
                  <a:lnTo>
                    <a:pt x="5289" y="571"/>
                  </a:lnTo>
                  <a:lnTo>
                    <a:pt x="5282" y="579"/>
                  </a:lnTo>
                  <a:lnTo>
                    <a:pt x="5274" y="588"/>
                  </a:lnTo>
                  <a:lnTo>
                    <a:pt x="5254" y="600"/>
                  </a:lnTo>
                  <a:lnTo>
                    <a:pt x="5227" y="611"/>
                  </a:lnTo>
                  <a:lnTo>
                    <a:pt x="5213" y="615"/>
                  </a:lnTo>
                  <a:lnTo>
                    <a:pt x="5195" y="617"/>
                  </a:lnTo>
                  <a:lnTo>
                    <a:pt x="5155" y="619"/>
                  </a:lnTo>
                  <a:lnTo>
                    <a:pt x="5109" y="617"/>
                  </a:lnTo>
                  <a:lnTo>
                    <a:pt x="5071" y="610"/>
                  </a:lnTo>
                  <a:lnTo>
                    <a:pt x="5056" y="604"/>
                  </a:lnTo>
                  <a:lnTo>
                    <a:pt x="5043" y="595"/>
                  </a:lnTo>
                  <a:lnTo>
                    <a:pt x="5031" y="586"/>
                  </a:lnTo>
                  <a:lnTo>
                    <a:pt x="5021" y="574"/>
                  </a:lnTo>
                  <a:lnTo>
                    <a:pt x="5012" y="561"/>
                  </a:lnTo>
                  <a:lnTo>
                    <a:pt x="5005" y="544"/>
                  </a:lnTo>
                  <a:lnTo>
                    <a:pt x="4995" y="505"/>
                  </a:lnTo>
                  <a:lnTo>
                    <a:pt x="4989" y="455"/>
                  </a:lnTo>
                  <a:lnTo>
                    <a:pt x="4988" y="393"/>
                  </a:lnTo>
                  <a:lnTo>
                    <a:pt x="4990" y="332"/>
                  </a:lnTo>
                  <a:lnTo>
                    <a:pt x="4993" y="307"/>
                  </a:lnTo>
                  <a:lnTo>
                    <a:pt x="4996" y="284"/>
                  </a:lnTo>
                  <a:lnTo>
                    <a:pt x="5002" y="263"/>
                  </a:lnTo>
                  <a:lnTo>
                    <a:pt x="5009" y="245"/>
                  </a:lnTo>
                  <a:lnTo>
                    <a:pt x="5016" y="229"/>
                  </a:lnTo>
                  <a:lnTo>
                    <a:pt x="5026" y="216"/>
                  </a:lnTo>
                  <a:lnTo>
                    <a:pt x="5036" y="205"/>
                  </a:lnTo>
                  <a:lnTo>
                    <a:pt x="5048" y="196"/>
                  </a:lnTo>
                  <a:lnTo>
                    <a:pt x="5062" y="188"/>
                  </a:lnTo>
                  <a:lnTo>
                    <a:pt x="5077" y="182"/>
                  </a:lnTo>
                  <a:lnTo>
                    <a:pt x="5113" y="175"/>
                  </a:lnTo>
                  <a:lnTo>
                    <a:pt x="5155" y="173"/>
                  </a:lnTo>
                  <a:lnTo>
                    <a:pt x="5178" y="174"/>
                  </a:lnTo>
                  <a:lnTo>
                    <a:pt x="5199" y="176"/>
                  </a:lnTo>
                  <a:lnTo>
                    <a:pt x="5218" y="179"/>
                  </a:lnTo>
                  <a:lnTo>
                    <a:pt x="5235" y="184"/>
                  </a:lnTo>
                  <a:lnTo>
                    <a:pt x="5249" y="191"/>
                  </a:lnTo>
                  <a:lnTo>
                    <a:pt x="5262" y="200"/>
                  </a:lnTo>
                  <a:lnTo>
                    <a:pt x="5274" y="209"/>
                  </a:lnTo>
                  <a:lnTo>
                    <a:pt x="5283" y="221"/>
                  </a:lnTo>
                  <a:lnTo>
                    <a:pt x="5290" y="233"/>
                  </a:lnTo>
                  <a:lnTo>
                    <a:pt x="5297" y="248"/>
                  </a:lnTo>
                  <a:lnTo>
                    <a:pt x="5302" y="264"/>
                  </a:lnTo>
                  <a:lnTo>
                    <a:pt x="5305" y="281"/>
                  </a:lnTo>
                  <a:lnTo>
                    <a:pt x="5308" y="301"/>
                  </a:lnTo>
                  <a:lnTo>
                    <a:pt x="5310" y="320"/>
                  </a:lnTo>
                  <a:lnTo>
                    <a:pt x="5311" y="367"/>
                  </a:lnTo>
                  <a:lnTo>
                    <a:pt x="5311" y="396"/>
                  </a:lnTo>
                  <a:lnTo>
                    <a:pt x="5310" y="403"/>
                  </a:lnTo>
                  <a:lnTo>
                    <a:pt x="5307" y="407"/>
                  </a:lnTo>
                  <a:lnTo>
                    <a:pt x="5303" y="411"/>
                  </a:lnTo>
                  <a:lnTo>
                    <a:pt x="5296" y="412"/>
                  </a:lnTo>
                  <a:lnTo>
                    <a:pt x="5061" y="412"/>
                  </a:lnTo>
                  <a:close/>
                  <a:moveTo>
                    <a:pt x="4760" y="104"/>
                  </a:moveTo>
                  <a:lnTo>
                    <a:pt x="4653" y="104"/>
                  </a:lnTo>
                  <a:lnTo>
                    <a:pt x="4653" y="339"/>
                  </a:lnTo>
                  <a:lnTo>
                    <a:pt x="4736" y="339"/>
                  </a:lnTo>
                  <a:lnTo>
                    <a:pt x="4763" y="337"/>
                  </a:lnTo>
                  <a:lnTo>
                    <a:pt x="4787" y="331"/>
                  </a:lnTo>
                  <a:lnTo>
                    <a:pt x="4796" y="327"/>
                  </a:lnTo>
                  <a:lnTo>
                    <a:pt x="4804" y="321"/>
                  </a:lnTo>
                  <a:lnTo>
                    <a:pt x="4819" y="308"/>
                  </a:lnTo>
                  <a:lnTo>
                    <a:pt x="4830" y="290"/>
                  </a:lnTo>
                  <a:lnTo>
                    <a:pt x="4837" y="268"/>
                  </a:lnTo>
                  <a:lnTo>
                    <a:pt x="4841" y="241"/>
                  </a:lnTo>
                  <a:lnTo>
                    <a:pt x="4842" y="210"/>
                  </a:lnTo>
                  <a:lnTo>
                    <a:pt x="4841" y="186"/>
                  </a:lnTo>
                  <a:lnTo>
                    <a:pt x="4837" y="165"/>
                  </a:lnTo>
                  <a:lnTo>
                    <a:pt x="4831" y="147"/>
                  </a:lnTo>
                  <a:lnTo>
                    <a:pt x="4822" y="133"/>
                  </a:lnTo>
                  <a:lnTo>
                    <a:pt x="4810" y="120"/>
                  </a:lnTo>
                  <a:lnTo>
                    <a:pt x="4796" y="111"/>
                  </a:lnTo>
                  <a:lnTo>
                    <a:pt x="4779" y="105"/>
                  </a:lnTo>
                  <a:lnTo>
                    <a:pt x="4760" y="104"/>
                  </a:lnTo>
                  <a:close/>
                  <a:moveTo>
                    <a:pt x="4577" y="51"/>
                  </a:moveTo>
                  <a:lnTo>
                    <a:pt x="4580" y="40"/>
                  </a:lnTo>
                  <a:lnTo>
                    <a:pt x="4583" y="38"/>
                  </a:lnTo>
                  <a:lnTo>
                    <a:pt x="4588" y="38"/>
                  </a:lnTo>
                  <a:lnTo>
                    <a:pt x="4768" y="38"/>
                  </a:lnTo>
                  <a:lnTo>
                    <a:pt x="4789" y="39"/>
                  </a:lnTo>
                  <a:lnTo>
                    <a:pt x="4808" y="42"/>
                  </a:lnTo>
                  <a:lnTo>
                    <a:pt x="4824" y="46"/>
                  </a:lnTo>
                  <a:lnTo>
                    <a:pt x="4839" y="52"/>
                  </a:lnTo>
                  <a:lnTo>
                    <a:pt x="4853" y="59"/>
                  </a:lnTo>
                  <a:lnTo>
                    <a:pt x="4865" y="68"/>
                  </a:lnTo>
                  <a:lnTo>
                    <a:pt x="4876" y="78"/>
                  </a:lnTo>
                  <a:lnTo>
                    <a:pt x="4885" y="89"/>
                  </a:lnTo>
                  <a:lnTo>
                    <a:pt x="4894" y="101"/>
                  </a:lnTo>
                  <a:lnTo>
                    <a:pt x="4900" y="115"/>
                  </a:lnTo>
                  <a:lnTo>
                    <a:pt x="4906" y="129"/>
                  </a:lnTo>
                  <a:lnTo>
                    <a:pt x="4910" y="143"/>
                  </a:lnTo>
                  <a:lnTo>
                    <a:pt x="4916" y="176"/>
                  </a:lnTo>
                  <a:lnTo>
                    <a:pt x="4918" y="210"/>
                  </a:lnTo>
                  <a:lnTo>
                    <a:pt x="4917" y="233"/>
                  </a:lnTo>
                  <a:lnTo>
                    <a:pt x="4915" y="255"/>
                  </a:lnTo>
                  <a:lnTo>
                    <a:pt x="4910" y="276"/>
                  </a:lnTo>
                  <a:lnTo>
                    <a:pt x="4905" y="295"/>
                  </a:lnTo>
                  <a:lnTo>
                    <a:pt x="4898" y="313"/>
                  </a:lnTo>
                  <a:lnTo>
                    <a:pt x="4889" y="329"/>
                  </a:lnTo>
                  <a:lnTo>
                    <a:pt x="4879" y="344"/>
                  </a:lnTo>
                  <a:lnTo>
                    <a:pt x="4867" y="356"/>
                  </a:lnTo>
                  <a:lnTo>
                    <a:pt x="4855" y="368"/>
                  </a:lnTo>
                  <a:lnTo>
                    <a:pt x="4841" y="377"/>
                  </a:lnTo>
                  <a:lnTo>
                    <a:pt x="4825" y="385"/>
                  </a:lnTo>
                  <a:lnTo>
                    <a:pt x="4817" y="389"/>
                  </a:lnTo>
                  <a:lnTo>
                    <a:pt x="4809" y="392"/>
                  </a:lnTo>
                  <a:lnTo>
                    <a:pt x="4791" y="397"/>
                  </a:lnTo>
                  <a:lnTo>
                    <a:pt x="4772" y="401"/>
                  </a:lnTo>
                  <a:lnTo>
                    <a:pt x="4730" y="404"/>
                  </a:lnTo>
                  <a:lnTo>
                    <a:pt x="4653" y="404"/>
                  </a:lnTo>
                  <a:lnTo>
                    <a:pt x="4653" y="600"/>
                  </a:lnTo>
                  <a:lnTo>
                    <a:pt x="4652" y="606"/>
                  </a:lnTo>
                  <a:lnTo>
                    <a:pt x="4649" y="610"/>
                  </a:lnTo>
                  <a:lnTo>
                    <a:pt x="4646" y="612"/>
                  </a:lnTo>
                  <a:lnTo>
                    <a:pt x="4642" y="612"/>
                  </a:lnTo>
                  <a:lnTo>
                    <a:pt x="4588" y="612"/>
                  </a:lnTo>
                  <a:lnTo>
                    <a:pt x="4580" y="610"/>
                  </a:lnTo>
                  <a:lnTo>
                    <a:pt x="4578" y="606"/>
                  </a:lnTo>
                  <a:lnTo>
                    <a:pt x="4577" y="600"/>
                  </a:lnTo>
                  <a:lnTo>
                    <a:pt x="4577" y="51"/>
                  </a:lnTo>
                  <a:close/>
                  <a:moveTo>
                    <a:pt x="4113" y="558"/>
                  </a:moveTo>
                  <a:lnTo>
                    <a:pt x="4139" y="557"/>
                  </a:lnTo>
                  <a:lnTo>
                    <a:pt x="4160" y="552"/>
                  </a:lnTo>
                  <a:lnTo>
                    <a:pt x="4168" y="548"/>
                  </a:lnTo>
                  <a:lnTo>
                    <a:pt x="4176" y="543"/>
                  </a:lnTo>
                  <a:lnTo>
                    <a:pt x="4181" y="536"/>
                  </a:lnTo>
                  <a:lnTo>
                    <a:pt x="4186" y="528"/>
                  </a:lnTo>
                  <a:lnTo>
                    <a:pt x="4193" y="507"/>
                  </a:lnTo>
                  <a:lnTo>
                    <a:pt x="4198" y="480"/>
                  </a:lnTo>
                  <a:lnTo>
                    <a:pt x="4200" y="445"/>
                  </a:lnTo>
                  <a:lnTo>
                    <a:pt x="4200" y="401"/>
                  </a:lnTo>
                  <a:lnTo>
                    <a:pt x="4200" y="354"/>
                  </a:lnTo>
                  <a:lnTo>
                    <a:pt x="4197" y="316"/>
                  </a:lnTo>
                  <a:lnTo>
                    <a:pt x="4192" y="287"/>
                  </a:lnTo>
                  <a:lnTo>
                    <a:pt x="4184" y="265"/>
                  </a:lnTo>
                  <a:lnTo>
                    <a:pt x="4179" y="256"/>
                  </a:lnTo>
                  <a:lnTo>
                    <a:pt x="4171" y="249"/>
                  </a:lnTo>
                  <a:lnTo>
                    <a:pt x="4163" y="244"/>
                  </a:lnTo>
                  <a:lnTo>
                    <a:pt x="4154" y="240"/>
                  </a:lnTo>
                  <a:lnTo>
                    <a:pt x="4130" y="234"/>
                  </a:lnTo>
                  <a:lnTo>
                    <a:pt x="4100" y="233"/>
                  </a:lnTo>
                  <a:lnTo>
                    <a:pt x="4073" y="234"/>
                  </a:lnTo>
                  <a:lnTo>
                    <a:pt x="4053" y="240"/>
                  </a:lnTo>
                  <a:lnTo>
                    <a:pt x="4044" y="244"/>
                  </a:lnTo>
                  <a:lnTo>
                    <a:pt x="4037" y="249"/>
                  </a:lnTo>
                  <a:lnTo>
                    <a:pt x="4031" y="256"/>
                  </a:lnTo>
                  <a:lnTo>
                    <a:pt x="4026" y="264"/>
                  </a:lnTo>
                  <a:lnTo>
                    <a:pt x="4018" y="285"/>
                  </a:lnTo>
                  <a:lnTo>
                    <a:pt x="4014" y="312"/>
                  </a:lnTo>
                  <a:lnTo>
                    <a:pt x="4012" y="347"/>
                  </a:lnTo>
                  <a:lnTo>
                    <a:pt x="4012" y="390"/>
                  </a:lnTo>
                  <a:lnTo>
                    <a:pt x="4012" y="438"/>
                  </a:lnTo>
                  <a:lnTo>
                    <a:pt x="4015" y="476"/>
                  </a:lnTo>
                  <a:lnTo>
                    <a:pt x="4019" y="505"/>
                  </a:lnTo>
                  <a:lnTo>
                    <a:pt x="4028" y="527"/>
                  </a:lnTo>
                  <a:lnTo>
                    <a:pt x="4034" y="535"/>
                  </a:lnTo>
                  <a:lnTo>
                    <a:pt x="4040" y="543"/>
                  </a:lnTo>
                  <a:lnTo>
                    <a:pt x="4049" y="548"/>
                  </a:lnTo>
                  <a:lnTo>
                    <a:pt x="4058" y="552"/>
                  </a:lnTo>
                  <a:lnTo>
                    <a:pt x="4082" y="557"/>
                  </a:lnTo>
                  <a:lnTo>
                    <a:pt x="4113" y="558"/>
                  </a:lnTo>
                  <a:close/>
                  <a:moveTo>
                    <a:pt x="4106" y="173"/>
                  </a:moveTo>
                  <a:lnTo>
                    <a:pt x="4153" y="175"/>
                  </a:lnTo>
                  <a:lnTo>
                    <a:pt x="4189" y="182"/>
                  </a:lnTo>
                  <a:lnTo>
                    <a:pt x="4205" y="188"/>
                  </a:lnTo>
                  <a:lnTo>
                    <a:pt x="4219" y="197"/>
                  </a:lnTo>
                  <a:lnTo>
                    <a:pt x="4230" y="206"/>
                  </a:lnTo>
                  <a:lnTo>
                    <a:pt x="4240" y="218"/>
                  </a:lnTo>
                  <a:lnTo>
                    <a:pt x="4248" y="231"/>
                  </a:lnTo>
                  <a:lnTo>
                    <a:pt x="4255" y="248"/>
                  </a:lnTo>
                  <a:lnTo>
                    <a:pt x="4261" y="266"/>
                  </a:lnTo>
                  <a:lnTo>
                    <a:pt x="4265" y="288"/>
                  </a:lnTo>
                  <a:lnTo>
                    <a:pt x="4270" y="337"/>
                  </a:lnTo>
                  <a:lnTo>
                    <a:pt x="4272" y="399"/>
                  </a:lnTo>
                  <a:lnTo>
                    <a:pt x="4270" y="460"/>
                  </a:lnTo>
                  <a:lnTo>
                    <a:pt x="4267" y="485"/>
                  </a:lnTo>
                  <a:lnTo>
                    <a:pt x="4264" y="508"/>
                  </a:lnTo>
                  <a:lnTo>
                    <a:pt x="4259" y="529"/>
                  </a:lnTo>
                  <a:lnTo>
                    <a:pt x="4252" y="547"/>
                  </a:lnTo>
                  <a:lnTo>
                    <a:pt x="4244" y="563"/>
                  </a:lnTo>
                  <a:lnTo>
                    <a:pt x="4235" y="575"/>
                  </a:lnTo>
                  <a:lnTo>
                    <a:pt x="4225" y="587"/>
                  </a:lnTo>
                  <a:lnTo>
                    <a:pt x="4212" y="596"/>
                  </a:lnTo>
                  <a:lnTo>
                    <a:pt x="4199" y="605"/>
                  </a:lnTo>
                  <a:lnTo>
                    <a:pt x="4184" y="610"/>
                  </a:lnTo>
                  <a:lnTo>
                    <a:pt x="4167" y="614"/>
                  </a:lnTo>
                  <a:lnTo>
                    <a:pt x="4148" y="617"/>
                  </a:lnTo>
                  <a:lnTo>
                    <a:pt x="4106" y="619"/>
                  </a:lnTo>
                  <a:lnTo>
                    <a:pt x="4060" y="617"/>
                  </a:lnTo>
                  <a:lnTo>
                    <a:pt x="4023" y="610"/>
                  </a:lnTo>
                  <a:lnTo>
                    <a:pt x="4008" y="604"/>
                  </a:lnTo>
                  <a:lnTo>
                    <a:pt x="3994" y="595"/>
                  </a:lnTo>
                  <a:lnTo>
                    <a:pt x="3982" y="586"/>
                  </a:lnTo>
                  <a:lnTo>
                    <a:pt x="3972" y="574"/>
                  </a:lnTo>
                  <a:lnTo>
                    <a:pt x="3964" y="561"/>
                  </a:lnTo>
                  <a:lnTo>
                    <a:pt x="3956" y="544"/>
                  </a:lnTo>
                  <a:lnTo>
                    <a:pt x="3947" y="505"/>
                  </a:lnTo>
                  <a:lnTo>
                    <a:pt x="3942" y="455"/>
                  </a:lnTo>
                  <a:lnTo>
                    <a:pt x="3939" y="393"/>
                  </a:lnTo>
                  <a:lnTo>
                    <a:pt x="3942" y="332"/>
                  </a:lnTo>
                  <a:lnTo>
                    <a:pt x="3945" y="307"/>
                  </a:lnTo>
                  <a:lnTo>
                    <a:pt x="3949" y="284"/>
                  </a:lnTo>
                  <a:lnTo>
                    <a:pt x="3954" y="263"/>
                  </a:lnTo>
                  <a:lnTo>
                    <a:pt x="3960" y="245"/>
                  </a:lnTo>
                  <a:lnTo>
                    <a:pt x="3968" y="229"/>
                  </a:lnTo>
                  <a:lnTo>
                    <a:pt x="3977" y="216"/>
                  </a:lnTo>
                  <a:lnTo>
                    <a:pt x="3988" y="205"/>
                  </a:lnTo>
                  <a:lnTo>
                    <a:pt x="4000" y="196"/>
                  </a:lnTo>
                  <a:lnTo>
                    <a:pt x="4014" y="188"/>
                  </a:lnTo>
                  <a:lnTo>
                    <a:pt x="4029" y="182"/>
                  </a:lnTo>
                  <a:lnTo>
                    <a:pt x="4064" y="175"/>
                  </a:lnTo>
                  <a:lnTo>
                    <a:pt x="4106" y="173"/>
                  </a:lnTo>
                  <a:close/>
                  <a:moveTo>
                    <a:pt x="3678" y="250"/>
                  </a:moveTo>
                  <a:lnTo>
                    <a:pt x="3636" y="250"/>
                  </a:lnTo>
                  <a:lnTo>
                    <a:pt x="3629" y="248"/>
                  </a:lnTo>
                  <a:lnTo>
                    <a:pt x="3628" y="245"/>
                  </a:lnTo>
                  <a:lnTo>
                    <a:pt x="3627" y="241"/>
                  </a:lnTo>
                  <a:lnTo>
                    <a:pt x="3627" y="196"/>
                  </a:lnTo>
                  <a:lnTo>
                    <a:pt x="3629" y="188"/>
                  </a:lnTo>
                  <a:lnTo>
                    <a:pt x="3636" y="186"/>
                  </a:lnTo>
                  <a:lnTo>
                    <a:pt x="3682" y="186"/>
                  </a:lnTo>
                  <a:lnTo>
                    <a:pt x="3701" y="79"/>
                  </a:lnTo>
                  <a:lnTo>
                    <a:pt x="3706" y="69"/>
                  </a:lnTo>
                  <a:lnTo>
                    <a:pt x="3714" y="66"/>
                  </a:lnTo>
                  <a:lnTo>
                    <a:pt x="3741" y="66"/>
                  </a:lnTo>
                  <a:lnTo>
                    <a:pt x="3746" y="67"/>
                  </a:lnTo>
                  <a:lnTo>
                    <a:pt x="3749" y="69"/>
                  </a:lnTo>
                  <a:lnTo>
                    <a:pt x="3752" y="73"/>
                  </a:lnTo>
                  <a:lnTo>
                    <a:pt x="3753" y="79"/>
                  </a:lnTo>
                  <a:lnTo>
                    <a:pt x="3753" y="186"/>
                  </a:lnTo>
                  <a:lnTo>
                    <a:pt x="3854" y="186"/>
                  </a:lnTo>
                  <a:lnTo>
                    <a:pt x="3859" y="186"/>
                  </a:lnTo>
                  <a:lnTo>
                    <a:pt x="3862" y="188"/>
                  </a:lnTo>
                  <a:lnTo>
                    <a:pt x="3864" y="196"/>
                  </a:lnTo>
                  <a:lnTo>
                    <a:pt x="3864" y="241"/>
                  </a:lnTo>
                  <a:lnTo>
                    <a:pt x="3862" y="248"/>
                  </a:lnTo>
                  <a:lnTo>
                    <a:pt x="3854" y="250"/>
                  </a:lnTo>
                  <a:lnTo>
                    <a:pt x="3753" y="250"/>
                  </a:lnTo>
                  <a:lnTo>
                    <a:pt x="3753" y="512"/>
                  </a:lnTo>
                  <a:lnTo>
                    <a:pt x="3753" y="523"/>
                  </a:lnTo>
                  <a:lnTo>
                    <a:pt x="3756" y="532"/>
                  </a:lnTo>
                  <a:lnTo>
                    <a:pt x="3759" y="540"/>
                  </a:lnTo>
                  <a:lnTo>
                    <a:pt x="3764" y="545"/>
                  </a:lnTo>
                  <a:lnTo>
                    <a:pt x="3781" y="552"/>
                  </a:lnTo>
                  <a:lnTo>
                    <a:pt x="3804" y="554"/>
                  </a:lnTo>
                  <a:lnTo>
                    <a:pt x="3864" y="550"/>
                  </a:lnTo>
                  <a:lnTo>
                    <a:pt x="3867" y="550"/>
                  </a:lnTo>
                  <a:lnTo>
                    <a:pt x="3870" y="552"/>
                  </a:lnTo>
                  <a:lnTo>
                    <a:pt x="3872" y="558"/>
                  </a:lnTo>
                  <a:lnTo>
                    <a:pt x="3872" y="599"/>
                  </a:lnTo>
                  <a:lnTo>
                    <a:pt x="3872" y="604"/>
                  </a:lnTo>
                  <a:lnTo>
                    <a:pt x="3870" y="608"/>
                  </a:lnTo>
                  <a:lnTo>
                    <a:pt x="3862" y="612"/>
                  </a:lnTo>
                  <a:lnTo>
                    <a:pt x="3836" y="614"/>
                  </a:lnTo>
                  <a:lnTo>
                    <a:pt x="3803" y="616"/>
                  </a:lnTo>
                  <a:lnTo>
                    <a:pt x="3778" y="615"/>
                  </a:lnTo>
                  <a:lnTo>
                    <a:pt x="3754" y="612"/>
                  </a:lnTo>
                  <a:lnTo>
                    <a:pt x="3733" y="607"/>
                  </a:lnTo>
                  <a:lnTo>
                    <a:pt x="3723" y="603"/>
                  </a:lnTo>
                  <a:lnTo>
                    <a:pt x="3714" y="597"/>
                  </a:lnTo>
                  <a:lnTo>
                    <a:pt x="3699" y="585"/>
                  </a:lnTo>
                  <a:lnTo>
                    <a:pt x="3688" y="566"/>
                  </a:lnTo>
                  <a:lnTo>
                    <a:pt x="3681" y="542"/>
                  </a:lnTo>
                  <a:lnTo>
                    <a:pt x="3679" y="526"/>
                  </a:lnTo>
                  <a:lnTo>
                    <a:pt x="3678" y="510"/>
                  </a:lnTo>
                  <a:lnTo>
                    <a:pt x="3678" y="250"/>
                  </a:lnTo>
                  <a:close/>
                  <a:moveTo>
                    <a:pt x="3293" y="297"/>
                  </a:moveTo>
                  <a:lnTo>
                    <a:pt x="3269" y="267"/>
                  </a:lnTo>
                  <a:lnTo>
                    <a:pt x="3258" y="255"/>
                  </a:lnTo>
                  <a:lnTo>
                    <a:pt x="3247" y="247"/>
                  </a:lnTo>
                  <a:lnTo>
                    <a:pt x="3235" y="241"/>
                  </a:lnTo>
                  <a:lnTo>
                    <a:pt x="3223" y="237"/>
                  </a:lnTo>
                  <a:lnTo>
                    <a:pt x="3208" y="233"/>
                  </a:lnTo>
                  <a:lnTo>
                    <a:pt x="3191" y="233"/>
                  </a:lnTo>
                  <a:lnTo>
                    <a:pt x="3165" y="234"/>
                  </a:lnTo>
                  <a:lnTo>
                    <a:pt x="3145" y="240"/>
                  </a:lnTo>
                  <a:lnTo>
                    <a:pt x="3136" y="244"/>
                  </a:lnTo>
                  <a:lnTo>
                    <a:pt x="3129" y="249"/>
                  </a:lnTo>
                  <a:lnTo>
                    <a:pt x="3123" y="256"/>
                  </a:lnTo>
                  <a:lnTo>
                    <a:pt x="3118" y="264"/>
                  </a:lnTo>
                  <a:lnTo>
                    <a:pt x="3110" y="285"/>
                  </a:lnTo>
                  <a:lnTo>
                    <a:pt x="3105" y="312"/>
                  </a:lnTo>
                  <a:lnTo>
                    <a:pt x="3103" y="347"/>
                  </a:lnTo>
                  <a:lnTo>
                    <a:pt x="3103" y="390"/>
                  </a:lnTo>
                  <a:lnTo>
                    <a:pt x="3103" y="437"/>
                  </a:lnTo>
                  <a:lnTo>
                    <a:pt x="3105" y="475"/>
                  </a:lnTo>
                  <a:lnTo>
                    <a:pt x="3109" y="504"/>
                  </a:lnTo>
                  <a:lnTo>
                    <a:pt x="3118" y="526"/>
                  </a:lnTo>
                  <a:lnTo>
                    <a:pt x="3122" y="534"/>
                  </a:lnTo>
                  <a:lnTo>
                    <a:pt x="3128" y="542"/>
                  </a:lnTo>
                  <a:lnTo>
                    <a:pt x="3144" y="552"/>
                  </a:lnTo>
                  <a:lnTo>
                    <a:pt x="3165" y="557"/>
                  </a:lnTo>
                  <a:lnTo>
                    <a:pt x="3191" y="558"/>
                  </a:lnTo>
                  <a:lnTo>
                    <a:pt x="3217" y="556"/>
                  </a:lnTo>
                  <a:lnTo>
                    <a:pt x="3241" y="547"/>
                  </a:lnTo>
                  <a:lnTo>
                    <a:pt x="3253" y="539"/>
                  </a:lnTo>
                  <a:lnTo>
                    <a:pt x="3266" y="528"/>
                  </a:lnTo>
                  <a:lnTo>
                    <a:pt x="3293" y="496"/>
                  </a:lnTo>
                  <a:lnTo>
                    <a:pt x="3293" y="297"/>
                  </a:lnTo>
                  <a:close/>
                  <a:moveTo>
                    <a:pt x="3293" y="219"/>
                  </a:moveTo>
                  <a:lnTo>
                    <a:pt x="3293" y="23"/>
                  </a:lnTo>
                  <a:lnTo>
                    <a:pt x="3293" y="16"/>
                  </a:lnTo>
                  <a:lnTo>
                    <a:pt x="3296" y="13"/>
                  </a:lnTo>
                  <a:lnTo>
                    <a:pt x="3299" y="11"/>
                  </a:lnTo>
                  <a:lnTo>
                    <a:pt x="3304" y="10"/>
                  </a:lnTo>
                  <a:lnTo>
                    <a:pt x="3355" y="10"/>
                  </a:lnTo>
                  <a:lnTo>
                    <a:pt x="3364" y="13"/>
                  </a:lnTo>
                  <a:lnTo>
                    <a:pt x="3365" y="16"/>
                  </a:lnTo>
                  <a:lnTo>
                    <a:pt x="3366" y="23"/>
                  </a:lnTo>
                  <a:lnTo>
                    <a:pt x="3366" y="600"/>
                  </a:lnTo>
                  <a:lnTo>
                    <a:pt x="3364" y="610"/>
                  </a:lnTo>
                  <a:lnTo>
                    <a:pt x="3360" y="612"/>
                  </a:lnTo>
                  <a:lnTo>
                    <a:pt x="3355" y="612"/>
                  </a:lnTo>
                  <a:lnTo>
                    <a:pt x="3304" y="612"/>
                  </a:lnTo>
                  <a:lnTo>
                    <a:pt x="3300" y="612"/>
                  </a:lnTo>
                  <a:lnTo>
                    <a:pt x="3296" y="610"/>
                  </a:lnTo>
                  <a:lnTo>
                    <a:pt x="3293" y="607"/>
                  </a:lnTo>
                  <a:lnTo>
                    <a:pt x="3293" y="600"/>
                  </a:lnTo>
                  <a:lnTo>
                    <a:pt x="3293" y="561"/>
                  </a:lnTo>
                  <a:lnTo>
                    <a:pt x="3279" y="576"/>
                  </a:lnTo>
                  <a:lnTo>
                    <a:pt x="3266" y="590"/>
                  </a:lnTo>
                  <a:lnTo>
                    <a:pt x="3252" y="599"/>
                  </a:lnTo>
                  <a:lnTo>
                    <a:pt x="3238" y="608"/>
                  </a:lnTo>
                  <a:lnTo>
                    <a:pt x="3210" y="617"/>
                  </a:lnTo>
                  <a:lnTo>
                    <a:pt x="3183" y="619"/>
                  </a:lnTo>
                  <a:lnTo>
                    <a:pt x="3160" y="619"/>
                  </a:lnTo>
                  <a:lnTo>
                    <a:pt x="3140" y="617"/>
                  </a:lnTo>
                  <a:lnTo>
                    <a:pt x="3121" y="613"/>
                  </a:lnTo>
                  <a:lnTo>
                    <a:pt x="3105" y="608"/>
                  </a:lnTo>
                  <a:lnTo>
                    <a:pt x="3090" y="600"/>
                  </a:lnTo>
                  <a:lnTo>
                    <a:pt x="3078" y="592"/>
                  </a:lnTo>
                  <a:lnTo>
                    <a:pt x="3067" y="582"/>
                  </a:lnTo>
                  <a:lnTo>
                    <a:pt x="3059" y="569"/>
                  </a:lnTo>
                  <a:lnTo>
                    <a:pt x="3050" y="554"/>
                  </a:lnTo>
                  <a:lnTo>
                    <a:pt x="3045" y="537"/>
                  </a:lnTo>
                  <a:lnTo>
                    <a:pt x="3036" y="499"/>
                  </a:lnTo>
                  <a:lnTo>
                    <a:pt x="3031" y="450"/>
                  </a:lnTo>
                  <a:lnTo>
                    <a:pt x="3030" y="393"/>
                  </a:lnTo>
                  <a:lnTo>
                    <a:pt x="3033" y="332"/>
                  </a:lnTo>
                  <a:lnTo>
                    <a:pt x="3036" y="307"/>
                  </a:lnTo>
                  <a:lnTo>
                    <a:pt x="3040" y="284"/>
                  </a:lnTo>
                  <a:lnTo>
                    <a:pt x="3045" y="263"/>
                  </a:lnTo>
                  <a:lnTo>
                    <a:pt x="3051" y="245"/>
                  </a:lnTo>
                  <a:lnTo>
                    <a:pt x="3059" y="229"/>
                  </a:lnTo>
                  <a:lnTo>
                    <a:pt x="3068" y="216"/>
                  </a:lnTo>
                  <a:lnTo>
                    <a:pt x="3080" y="205"/>
                  </a:lnTo>
                  <a:lnTo>
                    <a:pt x="3091" y="196"/>
                  </a:lnTo>
                  <a:lnTo>
                    <a:pt x="3105" y="188"/>
                  </a:lnTo>
                  <a:lnTo>
                    <a:pt x="3121" y="182"/>
                  </a:lnTo>
                  <a:lnTo>
                    <a:pt x="3155" y="175"/>
                  </a:lnTo>
                  <a:lnTo>
                    <a:pt x="3198" y="173"/>
                  </a:lnTo>
                  <a:lnTo>
                    <a:pt x="3214" y="174"/>
                  </a:lnTo>
                  <a:lnTo>
                    <a:pt x="3228" y="176"/>
                  </a:lnTo>
                  <a:lnTo>
                    <a:pt x="3240" y="179"/>
                  </a:lnTo>
                  <a:lnTo>
                    <a:pt x="3252" y="184"/>
                  </a:lnTo>
                  <a:lnTo>
                    <a:pt x="3272" y="198"/>
                  </a:lnTo>
                  <a:lnTo>
                    <a:pt x="3282" y="207"/>
                  </a:lnTo>
                  <a:lnTo>
                    <a:pt x="3293" y="219"/>
                  </a:lnTo>
                  <a:close/>
                  <a:moveTo>
                    <a:pt x="2690" y="347"/>
                  </a:moveTo>
                  <a:lnTo>
                    <a:pt x="2869" y="347"/>
                  </a:lnTo>
                  <a:lnTo>
                    <a:pt x="2868" y="316"/>
                  </a:lnTo>
                  <a:lnTo>
                    <a:pt x="2864" y="291"/>
                  </a:lnTo>
                  <a:lnTo>
                    <a:pt x="2857" y="271"/>
                  </a:lnTo>
                  <a:lnTo>
                    <a:pt x="2853" y="263"/>
                  </a:lnTo>
                  <a:lnTo>
                    <a:pt x="2848" y="255"/>
                  </a:lnTo>
                  <a:lnTo>
                    <a:pt x="2841" y="250"/>
                  </a:lnTo>
                  <a:lnTo>
                    <a:pt x="2835" y="245"/>
                  </a:lnTo>
                  <a:lnTo>
                    <a:pt x="2819" y="238"/>
                  </a:lnTo>
                  <a:lnTo>
                    <a:pt x="2799" y="234"/>
                  </a:lnTo>
                  <a:lnTo>
                    <a:pt x="2775" y="233"/>
                  </a:lnTo>
                  <a:lnTo>
                    <a:pt x="2753" y="234"/>
                  </a:lnTo>
                  <a:lnTo>
                    <a:pt x="2734" y="239"/>
                  </a:lnTo>
                  <a:lnTo>
                    <a:pt x="2720" y="245"/>
                  </a:lnTo>
                  <a:lnTo>
                    <a:pt x="2709" y="256"/>
                  </a:lnTo>
                  <a:lnTo>
                    <a:pt x="2701" y="271"/>
                  </a:lnTo>
                  <a:lnTo>
                    <a:pt x="2696" y="291"/>
                  </a:lnTo>
                  <a:lnTo>
                    <a:pt x="2692" y="316"/>
                  </a:lnTo>
                  <a:lnTo>
                    <a:pt x="2690" y="347"/>
                  </a:lnTo>
                  <a:close/>
                  <a:moveTo>
                    <a:pt x="2690" y="412"/>
                  </a:moveTo>
                  <a:lnTo>
                    <a:pt x="2691" y="453"/>
                  </a:lnTo>
                  <a:lnTo>
                    <a:pt x="2692" y="470"/>
                  </a:lnTo>
                  <a:lnTo>
                    <a:pt x="2695" y="486"/>
                  </a:lnTo>
                  <a:lnTo>
                    <a:pt x="2700" y="511"/>
                  </a:lnTo>
                  <a:lnTo>
                    <a:pt x="2709" y="531"/>
                  </a:lnTo>
                  <a:lnTo>
                    <a:pt x="2714" y="539"/>
                  </a:lnTo>
                  <a:lnTo>
                    <a:pt x="2722" y="545"/>
                  </a:lnTo>
                  <a:lnTo>
                    <a:pt x="2730" y="549"/>
                  </a:lnTo>
                  <a:lnTo>
                    <a:pt x="2740" y="553"/>
                  </a:lnTo>
                  <a:lnTo>
                    <a:pt x="2762" y="557"/>
                  </a:lnTo>
                  <a:lnTo>
                    <a:pt x="2791" y="558"/>
                  </a:lnTo>
                  <a:lnTo>
                    <a:pt x="2811" y="558"/>
                  </a:lnTo>
                  <a:lnTo>
                    <a:pt x="2827" y="556"/>
                  </a:lnTo>
                  <a:lnTo>
                    <a:pt x="2840" y="552"/>
                  </a:lnTo>
                  <a:lnTo>
                    <a:pt x="2851" y="546"/>
                  </a:lnTo>
                  <a:lnTo>
                    <a:pt x="2859" y="539"/>
                  </a:lnTo>
                  <a:lnTo>
                    <a:pt x="2867" y="528"/>
                  </a:lnTo>
                  <a:lnTo>
                    <a:pt x="2878" y="500"/>
                  </a:lnTo>
                  <a:lnTo>
                    <a:pt x="2880" y="493"/>
                  </a:lnTo>
                  <a:lnTo>
                    <a:pt x="2883" y="489"/>
                  </a:lnTo>
                  <a:lnTo>
                    <a:pt x="2889" y="488"/>
                  </a:lnTo>
                  <a:lnTo>
                    <a:pt x="2895" y="488"/>
                  </a:lnTo>
                  <a:lnTo>
                    <a:pt x="2933" y="495"/>
                  </a:lnTo>
                  <a:lnTo>
                    <a:pt x="2939" y="496"/>
                  </a:lnTo>
                  <a:lnTo>
                    <a:pt x="2943" y="500"/>
                  </a:lnTo>
                  <a:lnTo>
                    <a:pt x="2945" y="505"/>
                  </a:lnTo>
                  <a:lnTo>
                    <a:pt x="2945" y="511"/>
                  </a:lnTo>
                  <a:lnTo>
                    <a:pt x="2939" y="533"/>
                  </a:lnTo>
                  <a:lnTo>
                    <a:pt x="2931" y="553"/>
                  </a:lnTo>
                  <a:lnTo>
                    <a:pt x="2920" y="571"/>
                  </a:lnTo>
                  <a:lnTo>
                    <a:pt x="2913" y="579"/>
                  </a:lnTo>
                  <a:lnTo>
                    <a:pt x="2904" y="588"/>
                  </a:lnTo>
                  <a:lnTo>
                    <a:pt x="2885" y="600"/>
                  </a:lnTo>
                  <a:lnTo>
                    <a:pt x="2858" y="611"/>
                  </a:lnTo>
                  <a:lnTo>
                    <a:pt x="2843" y="615"/>
                  </a:lnTo>
                  <a:lnTo>
                    <a:pt x="2826" y="617"/>
                  </a:lnTo>
                  <a:lnTo>
                    <a:pt x="2785" y="619"/>
                  </a:lnTo>
                  <a:lnTo>
                    <a:pt x="2739" y="617"/>
                  </a:lnTo>
                  <a:lnTo>
                    <a:pt x="2702" y="610"/>
                  </a:lnTo>
                  <a:lnTo>
                    <a:pt x="2686" y="604"/>
                  </a:lnTo>
                  <a:lnTo>
                    <a:pt x="2672" y="595"/>
                  </a:lnTo>
                  <a:lnTo>
                    <a:pt x="2661" y="586"/>
                  </a:lnTo>
                  <a:lnTo>
                    <a:pt x="2650" y="574"/>
                  </a:lnTo>
                  <a:lnTo>
                    <a:pt x="2642" y="561"/>
                  </a:lnTo>
                  <a:lnTo>
                    <a:pt x="2636" y="544"/>
                  </a:lnTo>
                  <a:lnTo>
                    <a:pt x="2625" y="505"/>
                  </a:lnTo>
                  <a:lnTo>
                    <a:pt x="2620" y="455"/>
                  </a:lnTo>
                  <a:lnTo>
                    <a:pt x="2618" y="393"/>
                  </a:lnTo>
                  <a:lnTo>
                    <a:pt x="2621" y="332"/>
                  </a:lnTo>
                  <a:lnTo>
                    <a:pt x="2623" y="307"/>
                  </a:lnTo>
                  <a:lnTo>
                    <a:pt x="2627" y="284"/>
                  </a:lnTo>
                  <a:lnTo>
                    <a:pt x="2633" y="263"/>
                  </a:lnTo>
                  <a:lnTo>
                    <a:pt x="2639" y="245"/>
                  </a:lnTo>
                  <a:lnTo>
                    <a:pt x="2646" y="229"/>
                  </a:lnTo>
                  <a:lnTo>
                    <a:pt x="2656" y="216"/>
                  </a:lnTo>
                  <a:lnTo>
                    <a:pt x="2666" y="205"/>
                  </a:lnTo>
                  <a:lnTo>
                    <a:pt x="2679" y="196"/>
                  </a:lnTo>
                  <a:lnTo>
                    <a:pt x="2692" y="188"/>
                  </a:lnTo>
                  <a:lnTo>
                    <a:pt x="2707" y="182"/>
                  </a:lnTo>
                  <a:lnTo>
                    <a:pt x="2743" y="175"/>
                  </a:lnTo>
                  <a:lnTo>
                    <a:pt x="2785" y="173"/>
                  </a:lnTo>
                  <a:lnTo>
                    <a:pt x="2809" y="174"/>
                  </a:lnTo>
                  <a:lnTo>
                    <a:pt x="2830" y="176"/>
                  </a:lnTo>
                  <a:lnTo>
                    <a:pt x="2849" y="179"/>
                  </a:lnTo>
                  <a:lnTo>
                    <a:pt x="2866" y="184"/>
                  </a:lnTo>
                  <a:lnTo>
                    <a:pt x="2880" y="191"/>
                  </a:lnTo>
                  <a:lnTo>
                    <a:pt x="2893" y="200"/>
                  </a:lnTo>
                  <a:lnTo>
                    <a:pt x="2903" y="209"/>
                  </a:lnTo>
                  <a:lnTo>
                    <a:pt x="2913" y="221"/>
                  </a:lnTo>
                  <a:lnTo>
                    <a:pt x="2921" y="233"/>
                  </a:lnTo>
                  <a:lnTo>
                    <a:pt x="2928" y="248"/>
                  </a:lnTo>
                  <a:lnTo>
                    <a:pt x="2932" y="264"/>
                  </a:lnTo>
                  <a:lnTo>
                    <a:pt x="2936" y="281"/>
                  </a:lnTo>
                  <a:lnTo>
                    <a:pt x="2939" y="301"/>
                  </a:lnTo>
                  <a:lnTo>
                    <a:pt x="2940" y="320"/>
                  </a:lnTo>
                  <a:lnTo>
                    <a:pt x="2942" y="367"/>
                  </a:lnTo>
                  <a:lnTo>
                    <a:pt x="2942" y="396"/>
                  </a:lnTo>
                  <a:lnTo>
                    <a:pt x="2941" y="403"/>
                  </a:lnTo>
                  <a:lnTo>
                    <a:pt x="2938" y="407"/>
                  </a:lnTo>
                  <a:lnTo>
                    <a:pt x="2933" y="411"/>
                  </a:lnTo>
                  <a:lnTo>
                    <a:pt x="2925" y="412"/>
                  </a:lnTo>
                  <a:lnTo>
                    <a:pt x="2690" y="412"/>
                  </a:lnTo>
                  <a:close/>
                  <a:moveTo>
                    <a:pt x="2358" y="250"/>
                  </a:moveTo>
                  <a:lnTo>
                    <a:pt x="2316" y="250"/>
                  </a:lnTo>
                  <a:lnTo>
                    <a:pt x="2308" y="248"/>
                  </a:lnTo>
                  <a:lnTo>
                    <a:pt x="2306" y="245"/>
                  </a:lnTo>
                  <a:lnTo>
                    <a:pt x="2305" y="241"/>
                  </a:lnTo>
                  <a:lnTo>
                    <a:pt x="2305" y="196"/>
                  </a:lnTo>
                  <a:lnTo>
                    <a:pt x="2308" y="188"/>
                  </a:lnTo>
                  <a:lnTo>
                    <a:pt x="2316" y="186"/>
                  </a:lnTo>
                  <a:lnTo>
                    <a:pt x="2361" y="186"/>
                  </a:lnTo>
                  <a:lnTo>
                    <a:pt x="2381" y="79"/>
                  </a:lnTo>
                  <a:lnTo>
                    <a:pt x="2385" y="69"/>
                  </a:lnTo>
                  <a:lnTo>
                    <a:pt x="2393" y="66"/>
                  </a:lnTo>
                  <a:lnTo>
                    <a:pt x="2420" y="66"/>
                  </a:lnTo>
                  <a:lnTo>
                    <a:pt x="2425" y="67"/>
                  </a:lnTo>
                  <a:lnTo>
                    <a:pt x="2429" y="69"/>
                  </a:lnTo>
                  <a:lnTo>
                    <a:pt x="2431" y="73"/>
                  </a:lnTo>
                  <a:lnTo>
                    <a:pt x="2431" y="79"/>
                  </a:lnTo>
                  <a:lnTo>
                    <a:pt x="2431" y="186"/>
                  </a:lnTo>
                  <a:lnTo>
                    <a:pt x="2534" y="186"/>
                  </a:lnTo>
                  <a:lnTo>
                    <a:pt x="2538" y="186"/>
                  </a:lnTo>
                  <a:lnTo>
                    <a:pt x="2540" y="188"/>
                  </a:lnTo>
                  <a:lnTo>
                    <a:pt x="2542" y="196"/>
                  </a:lnTo>
                  <a:lnTo>
                    <a:pt x="2542" y="241"/>
                  </a:lnTo>
                  <a:lnTo>
                    <a:pt x="2540" y="248"/>
                  </a:lnTo>
                  <a:lnTo>
                    <a:pt x="2534" y="250"/>
                  </a:lnTo>
                  <a:lnTo>
                    <a:pt x="2431" y="250"/>
                  </a:lnTo>
                  <a:lnTo>
                    <a:pt x="2431" y="512"/>
                  </a:lnTo>
                  <a:lnTo>
                    <a:pt x="2432" y="523"/>
                  </a:lnTo>
                  <a:lnTo>
                    <a:pt x="2434" y="532"/>
                  </a:lnTo>
                  <a:lnTo>
                    <a:pt x="2437" y="540"/>
                  </a:lnTo>
                  <a:lnTo>
                    <a:pt x="2444" y="545"/>
                  </a:lnTo>
                  <a:lnTo>
                    <a:pt x="2459" y="552"/>
                  </a:lnTo>
                  <a:lnTo>
                    <a:pt x="2482" y="554"/>
                  </a:lnTo>
                  <a:lnTo>
                    <a:pt x="2542" y="550"/>
                  </a:lnTo>
                  <a:lnTo>
                    <a:pt x="2547" y="550"/>
                  </a:lnTo>
                  <a:lnTo>
                    <a:pt x="2549" y="552"/>
                  </a:lnTo>
                  <a:lnTo>
                    <a:pt x="2552" y="558"/>
                  </a:lnTo>
                  <a:lnTo>
                    <a:pt x="2552" y="599"/>
                  </a:lnTo>
                  <a:lnTo>
                    <a:pt x="2551" y="604"/>
                  </a:lnTo>
                  <a:lnTo>
                    <a:pt x="2549" y="608"/>
                  </a:lnTo>
                  <a:lnTo>
                    <a:pt x="2541" y="612"/>
                  </a:lnTo>
                  <a:lnTo>
                    <a:pt x="2514" y="614"/>
                  </a:lnTo>
                  <a:lnTo>
                    <a:pt x="2482" y="616"/>
                  </a:lnTo>
                  <a:lnTo>
                    <a:pt x="2456" y="615"/>
                  </a:lnTo>
                  <a:lnTo>
                    <a:pt x="2432" y="612"/>
                  </a:lnTo>
                  <a:lnTo>
                    <a:pt x="2411" y="607"/>
                  </a:lnTo>
                  <a:lnTo>
                    <a:pt x="2402" y="603"/>
                  </a:lnTo>
                  <a:lnTo>
                    <a:pt x="2393" y="597"/>
                  </a:lnTo>
                  <a:lnTo>
                    <a:pt x="2378" y="585"/>
                  </a:lnTo>
                  <a:lnTo>
                    <a:pt x="2367" y="566"/>
                  </a:lnTo>
                  <a:lnTo>
                    <a:pt x="2360" y="542"/>
                  </a:lnTo>
                  <a:lnTo>
                    <a:pt x="2358" y="526"/>
                  </a:lnTo>
                  <a:lnTo>
                    <a:pt x="2358" y="510"/>
                  </a:lnTo>
                  <a:lnTo>
                    <a:pt x="2358" y="250"/>
                  </a:lnTo>
                  <a:close/>
                  <a:moveTo>
                    <a:pt x="2152" y="506"/>
                  </a:moveTo>
                  <a:lnTo>
                    <a:pt x="2152" y="416"/>
                  </a:lnTo>
                  <a:lnTo>
                    <a:pt x="2046" y="416"/>
                  </a:lnTo>
                  <a:lnTo>
                    <a:pt x="2026" y="417"/>
                  </a:lnTo>
                  <a:lnTo>
                    <a:pt x="2009" y="421"/>
                  </a:lnTo>
                  <a:lnTo>
                    <a:pt x="1998" y="428"/>
                  </a:lnTo>
                  <a:lnTo>
                    <a:pt x="1992" y="433"/>
                  </a:lnTo>
                  <a:lnTo>
                    <a:pt x="1988" y="437"/>
                  </a:lnTo>
                  <a:lnTo>
                    <a:pt x="1983" y="448"/>
                  </a:lnTo>
                  <a:lnTo>
                    <a:pt x="1979" y="461"/>
                  </a:lnTo>
                  <a:lnTo>
                    <a:pt x="1977" y="476"/>
                  </a:lnTo>
                  <a:lnTo>
                    <a:pt x="1977" y="492"/>
                  </a:lnTo>
                  <a:lnTo>
                    <a:pt x="1978" y="508"/>
                  </a:lnTo>
                  <a:lnTo>
                    <a:pt x="1980" y="522"/>
                  </a:lnTo>
                  <a:lnTo>
                    <a:pt x="1985" y="533"/>
                  </a:lnTo>
                  <a:lnTo>
                    <a:pt x="1991" y="542"/>
                  </a:lnTo>
                  <a:lnTo>
                    <a:pt x="2002" y="548"/>
                  </a:lnTo>
                  <a:lnTo>
                    <a:pt x="2014" y="553"/>
                  </a:lnTo>
                  <a:lnTo>
                    <a:pt x="2031" y="555"/>
                  </a:lnTo>
                  <a:lnTo>
                    <a:pt x="2051" y="556"/>
                  </a:lnTo>
                  <a:lnTo>
                    <a:pt x="2078" y="553"/>
                  </a:lnTo>
                  <a:lnTo>
                    <a:pt x="2103" y="545"/>
                  </a:lnTo>
                  <a:lnTo>
                    <a:pt x="2127" y="529"/>
                  </a:lnTo>
                  <a:lnTo>
                    <a:pt x="2152" y="506"/>
                  </a:lnTo>
                  <a:close/>
                  <a:moveTo>
                    <a:pt x="2184" y="617"/>
                  </a:moveTo>
                  <a:lnTo>
                    <a:pt x="2179" y="617"/>
                  </a:lnTo>
                  <a:lnTo>
                    <a:pt x="2174" y="615"/>
                  </a:lnTo>
                  <a:lnTo>
                    <a:pt x="2167" y="605"/>
                  </a:lnTo>
                  <a:lnTo>
                    <a:pt x="2160" y="586"/>
                  </a:lnTo>
                  <a:lnTo>
                    <a:pt x="2156" y="563"/>
                  </a:lnTo>
                  <a:lnTo>
                    <a:pt x="2144" y="575"/>
                  </a:lnTo>
                  <a:lnTo>
                    <a:pt x="2132" y="586"/>
                  </a:lnTo>
                  <a:lnTo>
                    <a:pt x="2118" y="596"/>
                  </a:lnTo>
                  <a:lnTo>
                    <a:pt x="2104" y="604"/>
                  </a:lnTo>
                  <a:lnTo>
                    <a:pt x="2089" y="610"/>
                  </a:lnTo>
                  <a:lnTo>
                    <a:pt x="2072" y="614"/>
                  </a:lnTo>
                  <a:lnTo>
                    <a:pt x="2037" y="618"/>
                  </a:lnTo>
                  <a:lnTo>
                    <a:pt x="2006" y="616"/>
                  </a:lnTo>
                  <a:lnTo>
                    <a:pt x="1979" y="612"/>
                  </a:lnTo>
                  <a:lnTo>
                    <a:pt x="1956" y="604"/>
                  </a:lnTo>
                  <a:lnTo>
                    <a:pt x="1945" y="598"/>
                  </a:lnTo>
                  <a:lnTo>
                    <a:pt x="1937" y="592"/>
                  </a:lnTo>
                  <a:lnTo>
                    <a:pt x="1922" y="575"/>
                  </a:lnTo>
                  <a:lnTo>
                    <a:pt x="1911" y="553"/>
                  </a:lnTo>
                  <a:lnTo>
                    <a:pt x="1907" y="541"/>
                  </a:lnTo>
                  <a:lnTo>
                    <a:pt x="1904" y="526"/>
                  </a:lnTo>
                  <a:lnTo>
                    <a:pt x="1902" y="493"/>
                  </a:lnTo>
                  <a:lnTo>
                    <a:pt x="1904" y="464"/>
                  </a:lnTo>
                  <a:lnTo>
                    <a:pt x="1910" y="437"/>
                  </a:lnTo>
                  <a:lnTo>
                    <a:pt x="1915" y="425"/>
                  </a:lnTo>
                  <a:lnTo>
                    <a:pt x="1920" y="414"/>
                  </a:lnTo>
                  <a:lnTo>
                    <a:pt x="1926" y="403"/>
                  </a:lnTo>
                  <a:lnTo>
                    <a:pt x="1935" y="394"/>
                  </a:lnTo>
                  <a:lnTo>
                    <a:pt x="1944" y="385"/>
                  </a:lnTo>
                  <a:lnTo>
                    <a:pt x="1953" y="378"/>
                  </a:lnTo>
                  <a:lnTo>
                    <a:pt x="1978" y="366"/>
                  </a:lnTo>
                  <a:lnTo>
                    <a:pt x="2008" y="358"/>
                  </a:lnTo>
                  <a:lnTo>
                    <a:pt x="2025" y="356"/>
                  </a:lnTo>
                  <a:lnTo>
                    <a:pt x="2044" y="356"/>
                  </a:lnTo>
                  <a:lnTo>
                    <a:pt x="2152" y="356"/>
                  </a:lnTo>
                  <a:lnTo>
                    <a:pt x="2152" y="317"/>
                  </a:lnTo>
                  <a:lnTo>
                    <a:pt x="2150" y="278"/>
                  </a:lnTo>
                  <a:lnTo>
                    <a:pt x="2146" y="264"/>
                  </a:lnTo>
                  <a:lnTo>
                    <a:pt x="2139" y="252"/>
                  </a:lnTo>
                  <a:lnTo>
                    <a:pt x="2130" y="244"/>
                  </a:lnTo>
                  <a:lnTo>
                    <a:pt x="2116" y="238"/>
                  </a:lnTo>
                  <a:lnTo>
                    <a:pt x="2099" y="234"/>
                  </a:lnTo>
                  <a:lnTo>
                    <a:pt x="2077" y="233"/>
                  </a:lnTo>
                  <a:lnTo>
                    <a:pt x="2055" y="233"/>
                  </a:lnTo>
                  <a:lnTo>
                    <a:pt x="2037" y="235"/>
                  </a:lnTo>
                  <a:lnTo>
                    <a:pt x="2024" y="239"/>
                  </a:lnTo>
                  <a:lnTo>
                    <a:pt x="2013" y="244"/>
                  </a:lnTo>
                  <a:lnTo>
                    <a:pt x="2006" y="252"/>
                  </a:lnTo>
                  <a:lnTo>
                    <a:pt x="2000" y="263"/>
                  </a:lnTo>
                  <a:lnTo>
                    <a:pt x="1991" y="295"/>
                  </a:lnTo>
                  <a:lnTo>
                    <a:pt x="1985" y="304"/>
                  </a:lnTo>
                  <a:lnTo>
                    <a:pt x="1981" y="306"/>
                  </a:lnTo>
                  <a:lnTo>
                    <a:pt x="1975" y="306"/>
                  </a:lnTo>
                  <a:lnTo>
                    <a:pt x="1932" y="301"/>
                  </a:lnTo>
                  <a:lnTo>
                    <a:pt x="1928" y="299"/>
                  </a:lnTo>
                  <a:lnTo>
                    <a:pt x="1925" y="296"/>
                  </a:lnTo>
                  <a:lnTo>
                    <a:pt x="1923" y="290"/>
                  </a:lnTo>
                  <a:lnTo>
                    <a:pt x="1924" y="283"/>
                  </a:lnTo>
                  <a:lnTo>
                    <a:pt x="1930" y="254"/>
                  </a:lnTo>
                  <a:lnTo>
                    <a:pt x="1935" y="243"/>
                  </a:lnTo>
                  <a:lnTo>
                    <a:pt x="1940" y="231"/>
                  </a:lnTo>
                  <a:lnTo>
                    <a:pt x="1945" y="221"/>
                  </a:lnTo>
                  <a:lnTo>
                    <a:pt x="1952" y="212"/>
                  </a:lnTo>
                  <a:lnTo>
                    <a:pt x="1968" y="197"/>
                  </a:lnTo>
                  <a:lnTo>
                    <a:pt x="1979" y="191"/>
                  </a:lnTo>
                  <a:lnTo>
                    <a:pt x="1989" y="186"/>
                  </a:lnTo>
                  <a:lnTo>
                    <a:pt x="2015" y="178"/>
                  </a:lnTo>
                  <a:lnTo>
                    <a:pt x="2047" y="174"/>
                  </a:lnTo>
                  <a:lnTo>
                    <a:pt x="2085" y="173"/>
                  </a:lnTo>
                  <a:lnTo>
                    <a:pt x="2121" y="175"/>
                  </a:lnTo>
                  <a:lnTo>
                    <a:pt x="2137" y="177"/>
                  </a:lnTo>
                  <a:lnTo>
                    <a:pt x="2152" y="180"/>
                  </a:lnTo>
                  <a:lnTo>
                    <a:pt x="2176" y="190"/>
                  </a:lnTo>
                  <a:lnTo>
                    <a:pt x="2186" y="198"/>
                  </a:lnTo>
                  <a:lnTo>
                    <a:pt x="2196" y="205"/>
                  </a:lnTo>
                  <a:lnTo>
                    <a:pt x="2210" y="224"/>
                  </a:lnTo>
                  <a:lnTo>
                    <a:pt x="2215" y="235"/>
                  </a:lnTo>
                  <a:lnTo>
                    <a:pt x="2220" y="249"/>
                  </a:lnTo>
                  <a:lnTo>
                    <a:pt x="2225" y="278"/>
                  </a:lnTo>
                  <a:lnTo>
                    <a:pt x="2227" y="313"/>
                  </a:lnTo>
                  <a:lnTo>
                    <a:pt x="2227" y="498"/>
                  </a:lnTo>
                  <a:lnTo>
                    <a:pt x="2227" y="519"/>
                  </a:lnTo>
                  <a:lnTo>
                    <a:pt x="2230" y="537"/>
                  </a:lnTo>
                  <a:lnTo>
                    <a:pt x="2234" y="558"/>
                  </a:lnTo>
                  <a:lnTo>
                    <a:pt x="2241" y="583"/>
                  </a:lnTo>
                  <a:lnTo>
                    <a:pt x="2243" y="596"/>
                  </a:lnTo>
                  <a:lnTo>
                    <a:pt x="2241" y="600"/>
                  </a:lnTo>
                  <a:lnTo>
                    <a:pt x="2237" y="604"/>
                  </a:lnTo>
                  <a:lnTo>
                    <a:pt x="2184" y="617"/>
                  </a:lnTo>
                  <a:close/>
                  <a:moveTo>
                    <a:pt x="1577" y="390"/>
                  </a:moveTo>
                  <a:lnTo>
                    <a:pt x="1578" y="438"/>
                  </a:lnTo>
                  <a:lnTo>
                    <a:pt x="1580" y="476"/>
                  </a:lnTo>
                  <a:lnTo>
                    <a:pt x="1585" y="505"/>
                  </a:lnTo>
                  <a:lnTo>
                    <a:pt x="1593" y="527"/>
                  </a:lnTo>
                  <a:lnTo>
                    <a:pt x="1599" y="535"/>
                  </a:lnTo>
                  <a:lnTo>
                    <a:pt x="1606" y="543"/>
                  </a:lnTo>
                  <a:lnTo>
                    <a:pt x="1614" y="548"/>
                  </a:lnTo>
                  <a:lnTo>
                    <a:pt x="1624" y="552"/>
                  </a:lnTo>
                  <a:lnTo>
                    <a:pt x="1647" y="557"/>
                  </a:lnTo>
                  <a:lnTo>
                    <a:pt x="1677" y="558"/>
                  </a:lnTo>
                  <a:lnTo>
                    <a:pt x="1697" y="558"/>
                  </a:lnTo>
                  <a:lnTo>
                    <a:pt x="1713" y="556"/>
                  </a:lnTo>
                  <a:lnTo>
                    <a:pt x="1727" y="552"/>
                  </a:lnTo>
                  <a:lnTo>
                    <a:pt x="1737" y="546"/>
                  </a:lnTo>
                  <a:lnTo>
                    <a:pt x="1746" y="539"/>
                  </a:lnTo>
                  <a:lnTo>
                    <a:pt x="1753" y="528"/>
                  </a:lnTo>
                  <a:lnTo>
                    <a:pt x="1765" y="500"/>
                  </a:lnTo>
                  <a:lnTo>
                    <a:pt x="1767" y="493"/>
                  </a:lnTo>
                  <a:lnTo>
                    <a:pt x="1771" y="489"/>
                  </a:lnTo>
                  <a:lnTo>
                    <a:pt x="1775" y="488"/>
                  </a:lnTo>
                  <a:lnTo>
                    <a:pt x="1781" y="488"/>
                  </a:lnTo>
                  <a:lnTo>
                    <a:pt x="1819" y="495"/>
                  </a:lnTo>
                  <a:lnTo>
                    <a:pt x="1825" y="496"/>
                  </a:lnTo>
                  <a:lnTo>
                    <a:pt x="1831" y="500"/>
                  </a:lnTo>
                  <a:lnTo>
                    <a:pt x="1833" y="505"/>
                  </a:lnTo>
                  <a:lnTo>
                    <a:pt x="1832" y="511"/>
                  </a:lnTo>
                  <a:lnTo>
                    <a:pt x="1826" y="533"/>
                  </a:lnTo>
                  <a:lnTo>
                    <a:pt x="1818" y="553"/>
                  </a:lnTo>
                  <a:lnTo>
                    <a:pt x="1806" y="571"/>
                  </a:lnTo>
                  <a:lnTo>
                    <a:pt x="1799" y="579"/>
                  </a:lnTo>
                  <a:lnTo>
                    <a:pt x="1791" y="588"/>
                  </a:lnTo>
                  <a:lnTo>
                    <a:pt x="1771" y="600"/>
                  </a:lnTo>
                  <a:lnTo>
                    <a:pt x="1745" y="611"/>
                  </a:lnTo>
                  <a:lnTo>
                    <a:pt x="1729" y="615"/>
                  </a:lnTo>
                  <a:lnTo>
                    <a:pt x="1712" y="617"/>
                  </a:lnTo>
                  <a:lnTo>
                    <a:pt x="1672" y="619"/>
                  </a:lnTo>
                  <a:lnTo>
                    <a:pt x="1626" y="617"/>
                  </a:lnTo>
                  <a:lnTo>
                    <a:pt x="1588" y="610"/>
                  </a:lnTo>
                  <a:lnTo>
                    <a:pt x="1572" y="604"/>
                  </a:lnTo>
                  <a:lnTo>
                    <a:pt x="1560" y="595"/>
                  </a:lnTo>
                  <a:lnTo>
                    <a:pt x="1547" y="586"/>
                  </a:lnTo>
                  <a:lnTo>
                    <a:pt x="1538" y="574"/>
                  </a:lnTo>
                  <a:lnTo>
                    <a:pt x="1529" y="561"/>
                  </a:lnTo>
                  <a:lnTo>
                    <a:pt x="1522" y="544"/>
                  </a:lnTo>
                  <a:lnTo>
                    <a:pt x="1512" y="505"/>
                  </a:lnTo>
                  <a:lnTo>
                    <a:pt x="1506" y="455"/>
                  </a:lnTo>
                  <a:lnTo>
                    <a:pt x="1505" y="393"/>
                  </a:lnTo>
                  <a:lnTo>
                    <a:pt x="1507" y="332"/>
                  </a:lnTo>
                  <a:lnTo>
                    <a:pt x="1509" y="307"/>
                  </a:lnTo>
                  <a:lnTo>
                    <a:pt x="1514" y="284"/>
                  </a:lnTo>
                  <a:lnTo>
                    <a:pt x="1519" y="263"/>
                  </a:lnTo>
                  <a:lnTo>
                    <a:pt x="1525" y="245"/>
                  </a:lnTo>
                  <a:lnTo>
                    <a:pt x="1534" y="229"/>
                  </a:lnTo>
                  <a:lnTo>
                    <a:pt x="1542" y="216"/>
                  </a:lnTo>
                  <a:lnTo>
                    <a:pt x="1554" y="205"/>
                  </a:lnTo>
                  <a:lnTo>
                    <a:pt x="1565" y="196"/>
                  </a:lnTo>
                  <a:lnTo>
                    <a:pt x="1579" y="188"/>
                  </a:lnTo>
                  <a:lnTo>
                    <a:pt x="1594" y="182"/>
                  </a:lnTo>
                  <a:lnTo>
                    <a:pt x="1629" y="175"/>
                  </a:lnTo>
                  <a:lnTo>
                    <a:pt x="1672" y="173"/>
                  </a:lnTo>
                  <a:lnTo>
                    <a:pt x="1708" y="174"/>
                  </a:lnTo>
                  <a:lnTo>
                    <a:pt x="1738" y="178"/>
                  </a:lnTo>
                  <a:lnTo>
                    <a:pt x="1763" y="185"/>
                  </a:lnTo>
                  <a:lnTo>
                    <a:pt x="1783" y="197"/>
                  </a:lnTo>
                  <a:lnTo>
                    <a:pt x="1800" y="211"/>
                  </a:lnTo>
                  <a:lnTo>
                    <a:pt x="1808" y="220"/>
                  </a:lnTo>
                  <a:lnTo>
                    <a:pt x="1813" y="229"/>
                  </a:lnTo>
                  <a:lnTo>
                    <a:pt x="1818" y="241"/>
                  </a:lnTo>
                  <a:lnTo>
                    <a:pt x="1822" y="252"/>
                  </a:lnTo>
                  <a:lnTo>
                    <a:pt x="1826" y="265"/>
                  </a:lnTo>
                  <a:lnTo>
                    <a:pt x="1830" y="280"/>
                  </a:lnTo>
                  <a:lnTo>
                    <a:pt x="1830" y="287"/>
                  </a:lnTo>
                  <a:lnTo>
                    <a:pt x="1827" y="292"/>
                  </a:lnTo>
                  <a:lnTo>
                    <a:pt x="1822" y="296"/>
                  </a:lnTo>
                  <a:lnTo>
                    <a:pt x="1816" y="297"/>
                  </a:lnTo>
                  <a:lnTo>
                    <a:pt x="1777" y="303"/>
                  </a:lnTo>
                  <a:lnTo>
                    <a:pt x="1770" y="302"/>
                  </a:lnTo>
                  <a:lnTo>
                    <a:pt x="1766" y="299"/>
                  </a:lnTo>
                  <a:lnTo>
                    <a:pt x="1761" y="295"/>
                  </a:lnTo>
                  <a:lnTo>
                    <a:pt x="1759" y="290"/>
                  </a:lnTo>
                  <a:lnTo>
                    <a:pt x="1755" y="276"/>
                  </a:lnTo>
                  <a:lnTo>
                    <a:pt x="1750" y="265"/>
                  </a:lnTo>
                  <a:lnTo>
                    <a:pt x="1746" y="260"/>
                  </a:lnTo>
                  <a:lnTo>
                    <a:pt x="1742" y="254"/>
                  </a:lnTo>
                  <a:lnTo>
                    <a:pt x="1733" y="247"/>
                  </a:lnTo>
                  <a:lnTo>
                    <a:pt x="1721" y="241"/>
                  </a:lnTo>
                  <a:lnTo>
                    <a:pt x="1707" y="237"/>
                  </a:lnTo>
                  <a:lnTo>
                    <a:pt x="1688" y="234"/>
                  </a:lnTo>
                  <a:lnTo>
                    <a:pt x="1666" y="233"/>
                  </a:lnTo>
                  <a:lnTo>
                    <a:pt x="1639" y="234"/>
                  </a:lnTo>
                  <a:lnTo>
                    <a:pt x="1618" y="240"/>
                  </a:lnTo>
                  <a:lnTo>
                    <a:pt x="1609" y="244"/>
                  </a:lnTo>
                  <a:lnTo>
                    <a:pt x="1602" y="249"/>
                  </a:lnTo>
                  <a:lnTo>
                    <a:pt x="1597" y="256"/>
                  </a:lnTo>
                  <a:lnTo>
                    <a:pt x="1591" y="264"/>
                  </a:lnTo>
                  <a:lnTo>
                    <a:pt x="1584" y="285"/>
                  </a:lnTo>
                  <a:lnTo>
                    <a:pt x="1580" y="312"/>
                  </a:lnTo>
                  <a:lnTo>
                    <a:pt x="1578" y="347"/>
                  </a:lnTo>
                  <a:lnTo>
                    <a:pt x="1577" y="390"/>
                  </a:lnTo>
                  <a:close/>
                  <a:moveTo>
                    <a:pt x="1322" y="193"/>
                  </a:moveTo>
                  <a:lnTo>
                    <a:pt x="1324" y="182"/>
                  </a:lnTo>
                  <a:lnTo>
                    <a:pt x="1327" y="180"/>
                  </a:lnTo>
                  <a:lnTo>
                    <a:pt x="1332" y="180"/>
                  </a:lnTo>
                  <a:lnTo>
                    <a:pt x="1383" y="180"/>
                  </a:lnTo>
                  <a:lnTo>
                    <a:pt x="1392" y="182"/>
                  </a:lnTo>
                  <a:lnTo>
                    <a:pt x="1395" y="193"/>
                  </a:lnTo>
                  <a:lnTo>
                    <a:pt x="1395" y="600"/>
                  </a:lnTo>
                  <a:lnTo>
                    <a:pt x="1394" y="606"/>
                  </a:lnTo>
                  <a:lnTo>
                    <a:pt x="1392" y="610"/>
                  </a:lnTo>
                  <a:lnTo>
                    <a:pt x="1389" y="612"/>
                  </a:lnTo>
                  <a:lnTo>
                    <a:pt x="1383" y="612"/>
                  </a:lnTo>
                  <a:lnTo>
                    <a:pt x="1332" y="612"/>
                  </a:lnTo>
                  <a:lnTo>
                    <a:pt x="1324" y="610"/>
                  </a:lnTo>
                  <a:lnTo>
                    <a:pt x="1322" y="606"/>
                  </a:lnTo>
                  <a:lnTo>
                    <a:pt x="1322" y="600"/>
                  </a:lnTo>
                  <a:lnTo>
                    <a:pt x="1322" y="193"/>
                  </a:lnTo>
                  <a:close/>
                  <a:moveTo>
                    <a:pt x="1396" y="102"/>
                  </a:moveTo>
                  <a:lnTo>
                    <a:pt x="1322" y="102"/>
                  </a:lnTo>
                  <a:lnTo>
                    <a:pt x="1316" y="101"/>
                  </a:lnTo>
                  <a:lnTo>
                    <a:pt x="1313" y="100"/>
                  </a:lnTo>
                  <a:lnTo>
                    <a:pt x="1311" y="92"/>
                  </a:lnTo>
                  <a:lnTo>
                    <a:pt x="1311" y="28"/>
                  </a:lnTo>
                  <a:lnTo>
                    <a:pt x="1313" y="19"/>
                  </a:lnTo>
                  <a:lnTo>
                    <a:pt x="1322" y="17"/>
                  </a:lnTo>
                  <a:lnTo>
                    <a:pt x="1396" y="17"/>
                  </a:lnTo>
                  <a:lnTo>
                    <a:pt x="1400" y="18"/>
                  </a:lnTo>
                  <a:lnTo>
                    <a:pt x="1402" y="19"/>
                  </a:lnTo>
                  <a:lnTo>
                    <a:pt x="1406" y="28"/>
                  </a:lnTo>
                  <a:lnTo>
                    <a:pt x="1406" y="92"/>
                  </a:lnTo>
                  <a:lnTo>
                    <a:pt x="1402" y="100"/>
                  </a:lnTo>
                  <a:lnTo>
                    <a:pt x="1396" y="102"/>
                  </a:lnTo>
                  <a:close/>
                  <a:moveTo>
                    <a:pt x="1124" y="297"/>
                  </a:moveTo>
                  <a:lnTo>
                    <a:pt x="1101" y="267"/>
                  </a:lnTo>
                  <a:lnTo>
                    <a:pt x="1090" y="255"/>
                  </a:lnTo>
                  <a:lnTo>
                    <a:pt x="1079" y="247"/>
                  </a:lnTo>
                  <a:lnTo>
                    <a:pt x="1068" y="241"/>
                  </a:lnTo>
                  <a:lnTo>
                    <a:pt x="1055" y="237"/>
                  </a:lnTo>
                  <a:lnTo>
                    <a:pt x="1040" y="233"/>
                  </a:lnTo>
                  <a:lnTo>
                    <a:pt x="1022" y="233"/>
                  </a:lnTo>
                  <a:lnTo>
                    <a:pt x="997" y="234"/>
                  </a:lnTo>
                  <a:lnTo>
                    <a:pt x="976" y="240"/>
                  </a:lnTo>
                  <a:lnTo>
                    <a:pt x="968" y="244"/>
                  </a:lnTo>
                  <a:lnTo>
                    <a:pt x="960" y="249"/>
                  </a:lnTo>
                  <a:lnTo>
                    <a:pt x="955" y="256"/>
                  </a:lnTo>
                  <a:lnTo>
                    <a:pt x="950" y="264"/>
                  </a:lnTo>
                  <a:lnTo>
                    <a:pt x="942" y="285"/>
                  </a:lnTo>
                  <a:lnTo>
                    <a:pt x="937" y="312"/>
                  </a:lnTo>
                  <a:lnTo>
                    <a:pt x="935" y="347"/>
                  </a:lnTo>
                  <a:lnTo>
                    <a:pt x="934" y="390"/>
                  </a:lnTo>
                  <a:lnTo>
                    <a:pt x="935" y="437"/>
                  </a:lnTo>
                  <a:lnTo>
                    <a:pt x="937" y="475"/>
                  </a:lnTo>
                  <a:lnTo>
                    <a:pt x="942" y="504"/>
                  </a:lnTo>
                  <a:lnTo>
                    <a:pt x="949" y="526"/>
                  </a:lnTo>
                  <a:lnTo>
                    <a:pt x="954" y="534"/>
                  </a:lnTo>
                  <a:lnTo>
                    <a:pt x="960" y="542"/>
                  </a:lnTo>
                  <a:lnTo>
                    <a:pt x="976" y="552"/>
                  </a:lnTo>
                  <a:lnTo>
                    <a:pt x="996" y="557"/>
                  </a:lnTo>
                  <a:lnTo>
                    <a:pt x="1022" y="558"/>
                  </a:lnTo>
                  <a:lnTo>
                    <a:pt x="1050" y="556"/>
                  </a:lnTo>
                  <a:lnTo>
                    <a:pt x="1074" y="547"/>
                  </a:lnTo>
                  <a:lnTo>
                    <a:pt x="1085" y="539"/>
                  </a:lnTo>
                  <a:lnTo>
                    <a:pt x="1097" y="528"/>
                  </a:lnTo>
                  <a:lnTo>
                    <a:pt x="1124" y="496"/>
                  </a:lnTo>
                  <a:lnTo>
                    <a:pt x="1124" y="297"/>
                  </a:lnTo>
                  <a:close/>
                  <a:moveTo>
                    <a:pt x="1124" y="219"/>
                  </a:moveTo>
                  <a:lnTo>
                    <a:pt x="1124" y="23"/>
                  </a:lnTo>
                  <a:lnTo>
                    <a:pt x="1125" y="16"/>
                  </a:lnTo>
                  <a:lnTo>
                    <a:pt x="1127" y="13"/>
                  </a:lnTo>
                  <a:lnTo>
                    <a:pt x="1132" y="11"/>
                  </a:lnTo>
                  <a:lnTo>
                    <a:pt x="1136" y="10"/>
                  </a:lnTo>
                  <a:lnTo>
                    <a:pt x="1186" y="10"/>
                  </a:lnTo>
                  <a:lnTo>
                    <a:pt x="1196" y="13"/>
                  </a:lnTo>
                  <a:lnTo>
                    <a:pt x="1198" y="16"/>
                  </a:lnTo>
                  <a:lnTo>
                    <a:pt x="1198" y="23"/>
                  </a:lnTo>
                  <a:lnTo>
                    <a:pt x="1198" y="600"/>
                  </a:lnTo>
                  <a:lnTo>
                    <a:pt x="1196" y="610"/>
                  </a:lnTo>
                  <a:lnTo>
                    <a:pt x="1192" y="612"/>
                  </a:lnTo>
                  <a:lnTo>
                    <a:pt x="1186" y="612"/>
                  </a:lnTo>
                  <a:lnTo>
                    <a:pt x="1137" y="612"/>
                  </a:lnTo>
                  <a:lnTo>
                    <a:pt x="1132" y="612"/>
                  </a:lnTo>
                  <a:lnTo>
                    <a:pt x="1127" y="610"/>
                  </a:lnTo>
                  <a:lnTo>
                    <a:pt x="1125" y="607"/>
                  </a:lnTo>
                  <a:lnTo>
                    <a:pt x="1124" y="600"/>
                  </a:lnTo>
                  <a:lnTo>
                    <a:pt x="1124" y="561"/>
                  </a:lnTo>
                  <a:lnTo>
                    <a:pt x="1112" y="576"/>
                  </a:lnTo>
                  <a:lnTo>
                    <a:pt x="1098" y="590"/>
                  </a:lnTo>
                  <a:lnTo>
                    <a:pt x="1083" y="599"/>
                  </a:lnTo>
                  <a:lnTo>
                    <a:pt x="1070" y="608"/>
                  </a:lnTo>
                  <a:lnTo>
                    <a:pt x="1041" y="617"/>
                  </a:lnTo>
                  <a:lnTo>
                    <a:pt x="1015" y="619"/>
                  </a:lnTo>
                  <a:lnTo>
                    <a:pt x="992" y="619"/>
                  </a:lnTo>
                  <a:lnTo>
                    <a:pt x="971" y="617"/>
                  </a:lnTo>
                  <a:lnTo>
                    <a:pt x="953" y="613"/>
                  </a:lnTo>
                  <a:lnTo>
                    <a:pt x="936" y="608"/>
                  </a:lnTo>
                  <a:lnTo>
                    <a:pt x="923" y="600"/>
                  </a:lnTo>
                  <a:lnTo>
                    <a:pt x="910" y="592"/>
                  </a:lnTo>
                  <a:lnTo>
                    <a:pt x="900" y="582"/>
                  </a:lnTo>
                  <a:lnTo>
                    <a:pt x="890" y="569"/>
                  </a:lnTo>
                  <a:lnTo>
                    <a:pt x="883" y="554"/>
                  </a:lnTo>
                  <a:lnTo>
                    <a:pt x="876" y="537"/>
                  </a:lnTo>
                  <a:lnTo>
                    <a:pt x="868" y="499"/>
                  </a:lnTo>
                  <a:lnTo>
                    <a:pt x="864" y="450"/>
                  </a:lnTo>
                  <a:lnTo>
                    <a:pt x="862" y="393"/>
                  </a:lnTo>
                  <a:lnTo>
                    <a:pt x="864" y="332"/>
                  </a:lnTo>
                  <a:lnTo>
                    <a:pt x="867" y="307"/>
                  </a:lnTo>
                  <a:lnTo>
                    <a:pt x="871" y="284"/>
                  </a:lnTo>
                  <a:lnTo>
                    <a:pt x="876" y="263"/>
                  </a:lnTo>
                  <a:lnTo>
                    <a:pt x="883" y="245"/>
                  </a:lnTo>
                  <a:lnTo>
                    <a:pt x="891" y="229"/>
                  </a:lnTo>
                  <a:lnTo>
                    <a:pt x="901" y="216"/>
                  </a:lnTo>
                  <a:lnTo>
                    <a:pt x="911" y="205"/>
                  </a:lnTo>
                  <a:lnTo>
                    <a:pt x="924" y="196"/>
                  </a:lnTo>
                  <a:lnTo>
                    <a:pt x="937" y="188"/>
                  </a:lnTo>
                  <a:lnTo>
                    <a:pt x="952" y="182"/>
                  </a:lnTo>
                  <a:lnTo>
                    <a:pt x="988" y="175"/>
                  </a:lnTo>
                  <a:lnTo>
                    <a:pt x="1030" y="173"/>
                  </a:lnTo>
                  <a:lnTo>
                    <a:pt x="1045" y="174"/>
                  </a:lnTo>
                  <a:lnTo>
                    <a:pt x="1060" y="176"/>
                  </a:lnTo>
                  <a:lnTo>
                    <a:pt x="1073" y="179"/>
                  </a:lnTo>
                  <a:lnTo>
                    <a:pt x="1083" y="184"/>
                  </a:lnTo>
                  <a:lnTo>
                    <a:pt x="1104" y="198"/>
                  </a:lnTo>
                  <a:lnTo>
                    <a:pt x="1114" y="207"/>
                  </a:lnTo>
                  <a:lnTo>
                    <a:pt x="1124" y="219"/>
                  </a:lnTo>
                  <a:close/>
                  <a:moveTo>
                    <a:pt x="523" y="347"/>
                  </a:moveTo>
                  <a:lnTo>
                    <a:pt x="701" y="347"/>
                  </a:lnTo>
                  <a:lnTo>
                    <a:pt x="699" y="316"/>
                  </a:lnTo>
                  <a:lnTo>
                    <a:pt x="696" y="291"/>
                  </a:lnTo>
                  <a:lnTo>
                    <a:pt x="689" y="271"/>
                  </a:lnTo>
                  <a:lnTo>
                    <a:pt x="684" y="263"/>
                  </a:lnTo>
                  <a:lnTo>
                    <a:pt x="679" y="255"/>
                  </a:lnTo>
                  <a:lnTo>
                    <a:pt x="674" y="250"/>
                  </a:lnTo>
                  <a:lnTo>
                    <a:pt x="667" y="245"/>
                  </a:lnTo>
                  <a:lnTo>
                    <a:pt x="651" y="238"/>
                  </a:lnTo>
                  <a:lnTo>
                    <a:pt x="631" y="234"/>
                  </a:lnTo>
                  <a:lnTo>
                    <a:pt x="607" y="233"/>
                  </a:lnTo>
                  <a:lnTo>
                    <a:pt x="585" y="234"/>
                  </a:lnTo>
                  <a:lnTo>
                    <a:pt x="567" y="239"/>
                  </a:lnTo>
                  <a:lnTo>
                    <a:pt x="552" y="245"/>
                  </a:lnTo>
                  <a:lnTo>
                    <a:pt x="541" y="256"/>
                  </a:lnTo>
                  <a:lnTo>
                    <a:pt x="533" y="271"/>
                  </a:lnTo>
                  <a:lnTo>
                    <a:pt x="528" y="291"/>
                  </a:lnTo>
                  <a:lnTo>
                    <a:pt x="524" y="316"/>
                  </a:lnTo>
                  <a:lnTo>
                    <a:pt x="523" y="347"/>
                  </a:lnTo>
                  <a:close/>
                  <a:moveTo>
                    <a:pt x="523" y="412"/>
                  </a:moveTo>
                  <a:lnTo>
                    <a:pt x="524" y="453"/>
                  </a:lnTo>
                  <a:lnTo>
                    <a:pt x="525" y="470"/>
                  </a:lnTo>
                  <a:lnTo>
                    <a:pt x="526" y="486"/>
                  </a:lnTo>
                  <a:lnTo>
                    <a:pt x="532" y="511"/>
                  </a:lnTo>
                  <a:lnTo>
                    <a:pt x="541" y="531"/>
                  </a:lnTo>
                  <a:lnTo>
                    <a:pt x="547" y="539"/>
                  </a:lnTo>
                  <a:lnTo>
                    <a:pt x="553" y="545"/>
                  </a:lnTo>
                  <a:lnTo>
                    <a:pt x="562" y="549"/>
                  </a:lnTo>
                  <a:lnTo>
                    <a:pt x="571" y="553"/>
                  </a:lnTo>
                  <a:lnTo>
                    <a:pt x="594" y="557"/>
                  </a:lnTo>
                  <a:lnTo>
                    <a:pt x="624" y="558"/>
                  </a:lnTo>
                  <a:lnTo>
                    <a:pt x="642" y="558"/>
                  </a:lnTo>
                  <a:lnTo>
                    <a:pt x="659" y="556"/>
                  </a:lnTo>
                  <a:lnTo>
                    <a:pt x="672" y="552"/>
                  </a:lnTo>
                  <a:lnTo>
                    <a:pt x="682" y="546"/>
                  </a:lnTo>
                  <a:lnTo>
                    <a:pt x="692" y="539"/>
                  </a:lnTo>
                  <a:lnTo>
                    <a:pt x="698" y="528"/>
                  </a:lnTo>
                  <a:lnTo>
                    <a:pt x="710" y="500"/>
                  </a:lnTo>
                  <a:lnTo>
                    <a:pt x="712" y="493"/>
                  </a:lnTo>
                  <a:lnTo>
                    <a:pt x="716" y="489"/>
                  </a:lnTo>
                  <a:lnTo>
                    <a:pt x="720" y="488"/>
                  </a:lnTo>
                  <a:lnTo>
                    <a:pt x="726" y="488"/>
                  </a:lnTo>
                  <a:lnTo>
                    <a:pt x="765" y="495"/>
                  </a:lnTo>
                  <a:lnTo>
                    <a:pt x="772" y="496"/>
                  </a:lnTo>
                  <a:lnTo>
                    <a:pt x="776" y="500"/>
                  </a:lnTo>
                  <a:lnTo>
                    <a:pt x="778" y="505"/>
                  </a:lnTo>
                  <a:lnTo>
                    <a:pt x="778" y="511"/>
                  </a:lnTo>
                  <a:lnTo>
                    <a:pt x="772" y="533"/>
                  </a:lnTo>
                  <a:lnTo>
                    <a:pt x="763" y="553"/>
                  </a:lnTo>
                  <a:lnTo>
                    <a:pt x="752" y="571"/>
                  </a:lnTo>
                  <a:lnTo>
                    <a:pt x="744" y="579"/>
                  </a:lnTo>
                  <a:lnTo>
                    <a:pt x="736" y="588"/>
                  </a:lnTo>
                  <a:lnTo>
                    <a:pt x="716" y="600"/>
                  </a:lnTo>
                  <a:lnTo>
                    <a:pt x="690" y="611"/>
                  </a:lnTo>
                  <a:lnTo>
                    <a:pt x="675" y="615"/>
                  </a:lnTo>
                  <a:lnTo>
                    <a:pt x="657" y="617"/>
                  </a:lnTo>
                  <a:lnTo>
                    <a:pt x="617" y="619"/>
                  </a:lnTo>
                  <a:lnTo>
                    <a:pt x="571" y="617"/>
                  </a:lnTo>
                  <a:lnTo>
                    <a:pt x="533" y="610"/>
                  </a:lnTo>
                  <a:lnTo>
                    <a:pt x="519" y="604"/>
                  </a:lnTo>
                  <a:lnTo>
                    <a:pt x="505" y="595"/>
                  </a:lnTo>
                  <a:lnTo>
                    <a:pt x="493" y="586"/>
                  </a:lnTo>
                  <a:lnTo>
                    <a:pt x="483" y="574"/>
                  </a:lnTo>
                  <a:lnTo>
                    <a:pt x="474" y="561"/>
                  </a:lnTo>
                  <a:lnTo>
                    <a:pt x="467" y="544"/>
                  </a:lnTo>
                  <a:lnTo>
                    <a:pt x="458" y="505"/>
                  </a:lnTo>
                  <a:lnTo>
                    <a:pt x="451" y="455"/>
                  </a:lnTo>
                  <a:lnTo>
                    <a:pt x="450" y="393"/>
                  </a:lnTo>
                  <a:lnTo>
                    <a:pt x="452" y="332"/>
                  </a:lnTo>
                  <a:lnTo>
                    <a:pt x="456" y="307"/>
                  </a:lnTo>
                  <a:lnTo>
                    <a:pt x="459" y="284"/>
                  </a:lnTo>
                  <a:lnTo>
                    <a:pt x="464" y="263"/>
                  </a:lnTo>
                  <a:lnTo>
                    <a:pt x="470" y="245"/>
                  </a:lnTo>
                  <a:lnTo>
                    <a:pt x="479" y="229"/>
                  </a:lnTo>
                  <a:lnTo>
                    <a:pt x="488" y="216"/>
                  </a:lnTo>
                  <a:lnTo>
                    <a:pt x="499" y="205"/>
                  </a:lnTo>
                  <a:lnTo>
                    <a:pt x="510" y="196"/>
                  </a:lnTo>
                  <a:lnTo>
                    <a:pt x="524" y="188"/>
                  </a:lnTo>
                  <a:lnTo>
                    <a:pt x="540" y="182"/>
                  </a:lnTo>
                  <a:lnTo>
                    <a:pt x="575" y="175"/>
                  </a:lnTo>
                  <a:lnTo>
                    <a:pt x="617" y="173"/>
                  </a:lnTo>
                  <a:lnTo>
                    <a:pt x="640" y="174"/>
                  </a:lnTo>
                  <a:lnTo>
                    <a:pt x="661" y="176"/>
                  </a:lnTo>
                  <a:lnTo>
                    <a:pt x="680" y="179"/>
                  </a:lnTo>
                  <a:lnTo>
                    <a:pt x="697" y="184"/>
                  </a:lnTo>
                  <a:lnTo>
                    <a:pt x="712" y="191"/>
                  </a:lnTo>
                  <a:lnTo>
                    <a:pt x="724" y="200"/>
                  </a:lnTo>
                  <a:lnTo>
                    <a:pt x="736" y="209"/>
                  </a:lnTo>
                  <a:lnTo>
                    <a:pt x="745" y="221"/>
                  </a:lnTo>
                  <a:lnTo>
                    <a:pt x="753" y="233"/>
                  </a:lnTo>
                  <a:lnTo>
                    <a:pt x="759" y="248"/>
                  </a:lnTo>
                  <a:lnTo>
                    <a:pt x="764" y="264"/>
                  </a:lnTo>
                  <a:lnTo>
                    <a:pt x="767" y="281"/>
                  </a:lnTo>
                  <a:lnTo>
                    <a:pt x="770" y="301"/>
                  </a:lnTo>
                  <a:lnTo>
                    <a:pt x="773" y="320"/>
                  </a:lnTo>
                  <a:lnTo>
                    <a:pt x="774" y="367"/>
                  </a:lnTo>
                  <a:lnTo>
                    <a:pt x="774" y="396"/>
                  </a:lnTo>
                  <a:lnTo>
                    <a:pt x="773" y="403"/>
                  </a:lnTo>
                  <a:lnTo>
                    <a:pt x="769" y="407"/>
                  </a:lnTo>
                  <a:lnTo>
                    <a:pt x="765" y="411"/>
                  </a:lnTo>
                  <a:lnTo>
                    <a:pt x="758" y="412"/>
                  </a:lnTo>
                  <a:lnTo>
                    <a:pt x="523" y="412"/>
                  </a:lnTo>
                  <a:close/>
                  <a:moveTo>
                    <a:pt x="211" y="548"/>
                  </a:moveTo>
                  <a:lnTo>
                    <a:pt x="224" y="548"/>
                  </a:lnTo>
                  <a:lnTo>
                    <a:pt x="234" y="545"/>
                  </a:lnTo>
                  <a:lnTo>
                    <a:pt x="242" y="541"/>
                  </a:lnTo>
                  <a:lnTo>
                    <a:pt x="250" y="532"/>
                  </a:lnTo>
                  <a:lnTo>
                    <a:pt x="256" y="521"/>
                  </a:lnTo>
                  <a:lnTo>
                    <a:pt x="262" y="504"/>
                  </a:lnTo>
                  <a:lnTo>
                    <a:pt x="276" y="456"/>
                  </a:lnTo>
                  <a:lnTo>
                    <a:pt x="284" y="423"/>
                  </a:lnTo>
                  <a:lnTo>
                    <a:pt x="290" y="390"/>
                  </a:lnTo>
                  <a:lnTo>
                    <a:pt x="293" y="357"/>
                  </a:lnTo>
                  <a:lnTo>
                    <a:pt x="294" y="325"/>
                  </a:lnTo>
                  <a:lnTo>
                    <a:pt x="293" y="292"/>
                  </a:lnTo>
                  <a:lnTo>
                    <a:pt x="290" y="259"/>
                  </a:lnTo>
                  <a:lnTo>
                    <a:pt x="284" y="225"/>
                  </a:lnTo>
                  <a:lnTo>
                    <a:pt x="276" y="193"/>
                  </a:lnTo>
                  <a:lnTo>
                    <a:pt x="261" y="145"/>
                  </a:lnTo>
                  <a:lnTo>
                    <a:pt x="255" y="129"/>
                  </a:lnTo>
                  <a:lnTo>
                    <a:pt x="249" y="117"/>
                  </a:lnTo>
                  <a:lnTo>
                    <a:pt x="241" y="110"/>
                  </a:lnTo>
                  <a:lnTo>
                    <a:pt x="234" y="105"/>
                  </a:lnTo>
                  <a:lnTo>
                    <a:pt x="224" y="102"/>
                  </a:lnTo>
                  <a:lnTo>
                    <a:pt x="211" y="102"/>
                  </a:lnTo>
                  <a:lnTo>
                    <a:pt x="76" y="102"/>
                  </a:lnTo>
                  <a:lnTo>
                    <a:pt x="76" y="548"/>
                  </a:lnTo>
                  <a:lnTo>
                    <a:pt x="211" y="548"/>
                  </a:lnTo>
                  <a:close/>
                  <a:moveTo>
                    <a:pt x="13" y="612"/>
                  </a:moveTo>
                  <a:lnTo>
                    <a:pt x="3" y="610"/>
                  </a:lnTo>
                  <a:lnTo>
                    <a:pt x="1" y="606"/>
                  </a:lnTo>
                  <a:lnTo>
                    <a:pt x="0" y="600"/>
                  </a:lnTo>
                  <a:lnTo>
                    <a:pt x="0" y="51"/>
                  </a:lnTo>
                  <a:lnTo>
                    <a:pt x="1" y="45"/>
                  </a:lnTo>
                  <a:lnTo>
                    <a:pt x="3" y="40"/>
                  </a:lnTo>
                  <a:lnTo>
                    <a:pt x="6" y="38"/>
                  </a:lnTo>
                  <a:lnTo>
                    <a:pt x="13" y="38"/>
                  </a:lnTo>
                  <a:lnTo>
                    <a:pt x="213" y="38"/>
                  </a:lnTo>
                  <a:lnTo>
                    <a:pt x="233" y="39"/>
                  </a:lnTo>
                  <a:lnTo>
                    <a:pt x="251" y="42"/>
                  </a:lnTo>
                  <a:lnTo>
                    <a:pt x="267" y="47"/>
                  </a:lnTo>
                  <a:lnTo>
                    <a:pt x="281" y="54"/>
                  </a:lnTo>
                  <a:lnTo>
                    <a:pt x="294" y="64"/>
                  </a:lnTo>
                  <a:lnTo>
                    <a:pt x="305" y="76"/>
                  </a:lnTo>
                  <a:lnTo>
                    <a:pt x="315" y="91"/>
                  </a:lnTo>
                  <a:lnTo>
                    <a:pt x="324" y="109"/>
                  </a:lnTo>
                  <a:lnTo>
                    <a:pt x="345" y="162"/>
                  </a:lnTo>
                  <a:lnTo>
                    <a:pt x="354" y="189"/>
                  </a:lnTo>
                  <a:lnTo>
                    <a:pt x="360" y="216"/>
                  </a:lnTo>
                  <a:lnTo>
                    <a:pt x="367" y="269"/>
                  </a:lnTo>
                  <a:lnTo>
                    <a:pt x="369" y="296"/>
                  </a:lnTo>
                  <a:lnTo>
                    <a:pt x="369" y="325"/>
                  </a:lnTo>
                  <a:lnTo>
                    <a:pt x="367" y="381"/>
                  </a:lnTo>
                  <a:lnTo>
                    <a:pt x="364" y="409"/>
                  </a:lnTo>
                  <a:lnTo>
                    <a:pt x="360" y="435"/>
                  </a:lnTo>
                  <a:lnTo>
                    <a:pt x="354" y="461"/>
                  </a:lnTo>
                  <a:lnTo>
                    <a:pt x="345" y="487"/>
                  </a:lnTo>
                  <a:lnTo>
                    <a:pt x="336" y="514"/>
                  </a:lnTo>
                  <a:lnTo>
                    <a:pt x="324" y="542"/>
                  </a:lnTo>
                  <a:lnTo>
                    <a:pt x="315" y="560"/>
                  </a:lnTo>
                  <a:lnTo>
                    <a:pt x="305" y="574"/>
                  </a:lnTo>
                  <a:lnTo>
                    <a:pt x="294" y="587"/>
                  </a:lnTo>
                  <a:lnTo>
                    <a:pt x="281" y="596"/>
                  </a:lnTo>
                  <a:lnTo>
                    <a:pt x="267" y="604"/>
                  </a:lnTo>
                  <a:lnTo>
                    <a:pt x="251" y="609"/>
                  </a:lnTo>
                  <a:lnTo>
                    <a:pt x="233" y="612"/>
                  </a:lnTo>
                  <a:lnTo>
                    <a:pt x="213" y="612"/>
                  </a:lnTo>
                  <a:lnTo>
                    <a:pt x="13" y="612"/>
                  </a:lnTo>
                  <a:close/>
                </a:path>
              </a:pathLst>
            </a:custGeom>
            <a:solidFill>
              <a:srgbClr val="007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nvGrpSpPr>
            <p:cNvPr id="18" name="Group 17"/>
            <p:cNvGrpSpPr/>
            <p:nvPr userDrawn="1"/>
          </p:nvGrpSpPr>
          <p:grpSpPr>
            <a:xfrm>
              <a:off x="6991350" y="1773238"/>
              <a:ext cx="1422400" cy="719137"/>
              <a:chOff x="6991350" y="1773238"/>
              <a:chExt cx="1422400" cy="719137"/>
            </a:xfrm>
          </p:grpSpPr>
          <p:sp>
            <p:nvSpPr>
              <p:cNvPr id="19" name="Freeform 7"/>
              <p:cNvSpPr>
                <a:spLocks noEditPoints="1"/>
              </p:cNvSpPr>
              <p:nvPr userDrawn="1"/>
            </p:nvSpPr>
            <p:spPr bwMode="auto">
              <a:xfrm>
                <a:off x="6991350" y="1773238"/>
                <a:ext cx="1422400" cy="719137"/>
              </a:xfrm>
              <a:custGeom>
                <a:avLst/>
                <a:gdLst>
                  <a:gd name="T0" fmla="*/ 0 w 3583"/>
                  <a:gd name="T1" fmla="*/ 1811 h 1811"/>
                  <a:gd name="T2" fmla="*/ 834 w 3583"/>
                  <a:gd name="T3" fmla="*/ 1811 h 1811"/>
                  <a:gd name="T4" fmla="*/ 834 w 3583"/>
                  <a:gd name="T5" fmla="*/ 1358 h 1811"/>
                  <a:gd name="T6" fmla="*/ 834 w 3583"/>
                  <a:gd name="T7" fmla="*/ 905 h 1811"/>
                  <a:gd name="T8" fmla="*/ 834 w 3583"/>
                  <a:gd name="T9" fmla="*/ 452 h 1811"/>
                  <a:gd name="T10" fmla="*/ 834 w 3583"/>
                  <a:gd name="T11" fmla="*/ 0 h 1811"/>
                  <a:gd name="T12" fmla="*/ 0 w 3583"/>
                  <a:gd name="T13" fmla="*/ 0 h 1811"/>
                  <a:gd name="T14" fmla="*/ 0 w 3583"/>
                  <a:gd name="T15" fmla="*/ 452 h 1811"/>
                  <a:gd name="T16" fmla="*/ 0 w 3583"/>
                  <a:gd name="T17" fmla="*/ 905 h 1811"/>
                  <a:gd name="T18" fmla="*/ 0 w 3583"/>
                  <a:gd name="T19" fmla="*/ 1358 h 1811"/>
                  <a:gd name="T20" fmla="*/ 0 w 3583"/>
                  <a:gd name="T21" fmla="*/ 1811 h 1811"/>
                  <a:gd name="T22" fmla="*/ 917 w 3583"/>
                  <a:gd name="T23" fmla="*/ 1811 h 1811"/>
                  <a:gd name="T24" fmla="*/ 1750 w 3583"/>
                  <a:gd name="T25" fmla="*/ 1811 h 1811"/>
                  <a:gd name="T26" fmla="*/ 1750 w 3583"/>
                  <a:gd name="T27" fmla="*/ 1358 h 1811"/>
                  <a:gd name="T28" fmla="*/ 1750 w 3583"/>
                  <a:gd name="T29" fmla="*/ 905 h 1811"/>
                  <a:gd name="T30" fmla="*/ 1750 w 3583"/>
                  <a:gd name="T31" fmla="*/ 452 h 1811"/>
                  <a:gd name="T32" fmla="*/ 1750 w 3583"/>
                  <a:gd name="T33" fmla="*/ 0 h 1811"/>
                  <a:gd name="T34" fmla="*/ 917 w 3583"/>
                  <a:gd name="T35" fmla="*/ 0 h 1811"/>
                  <a:gd name="T36" fmla="*/ 917 w 3583"/>
                  <a:gd name="T37" fmla="*/ 452 h 1811"/>
                  <a:gd name="T38" fmla="*/ 917 w 3583"/>
                  <a:gd name="T39" fmla="*/ 905 h 1811"/>
                  <a:gd name="T40" fmla="*/ 917 w 3583"/>
                  <a:gd name="T41" fmla="*/ 1358 h 1811"/>
                  <a:gd name="T42" fmla="*/ 917 w 3583"/>
                  <a:gd name="T43" fmla="*/ 1811 h 1811"/>
                  <a:gd name="T44" fmla="*/ 1833 w 3583"/>
                  <a:gd name="T45" fmla="*/ 1811 h 1811"/>
                  <a:gd name="T46" fmla="*/ 2666 w 3583"/>
                  <a:gd name="T47" fmla="*/ 1811 h 1811"/>
                  <a:gd name="T48" fmla="*/ 2666 w 3583"/>
                  <a:gd name="T49" fmla="*/ 1358 h 1811"/>
                  <a:gd name="T50" fmla="*/ 2666 w 3583"/>
                  <a:gd name="T51" fmla="*/ 905 h 1811"/>
                  <a:gd name="T52" fmla="*/ 2666 w 3583"/>
                  <a:gd name="T53" fmla="*/ 452 h 1811"/>
                  <a:gd name="T54" fmla="*/ 2666 w 3583"/>
                  <a:gd name="T55" fmla="*/ 0 h 1811"/>
                  <a:gd name="T56" fmla="*/ 1833 w 3583"/>
                  <a:gd name="T57" fmla="*/ 0 h 1811"/>
                  <a:gd name="T58" fmla="*/ 1833 w 3583"/>
                  <a:gd name="T59" fmla="*/ 452 h 1811"/>
                  <a:gd name="T60" fmla="*/ 1833 w 3583"/>
                  <a:gd name="T61" fmla="*/ 905 h 1811"/>
                  <a:gd name="T62" fmla="*/ 1833 w 3583"/>
                  <a:gd name="T63" fmla="*/ 1358 h 1811"/>
                  <a:gd name="T64" fmla="*/ 1833 w 3583"/>
                  <a:gd name="T65" fmla="*/ 1811 h 1811"/>
                  <a:gd name="T66" fmla="*/ 3583 w 3583"/>
                  <a:gd name="T67" fmla="*/ 0 h 1811"/>
                  <a:gd name="T68" fmla="*/ 2749 w 3583"/>
                  <a:gd name="T69" fmla="*/ 0 h 1811"/>
                  <a:gd name="T70" fmla="*/ 2749 w 3583"/>
                  <a:gd name="T71" fmla="*/ 452 h 1811"/>
                  <a:gd name="T72" fmla="*/ 2749 w 3583"/>
                  <a:gd name="T73" fmla="*/ 905 h 1811"/>
                  <a:gd name="T74" fmla="*/ 2749 w 3583"/>
                  <a:gd name="T75" fmla="*/ 1358 h 1811"/>
                  <a:gd name="T76" fmla="*/ 2749 w 3583"/>
                  <a:gd name="T77" fmla="*/ 1811 h 1811"/>
                  <a:gd name="T78" fmla="*/ 3583 w 3583"/>
                  <a:gd name="T79" fmla="*/ 1811 h 1811"/>
                  <a:gd name="T80" fmla="*/ 3583 w 3583"/>
                  <a:gd name="T81" fmla="*/ 1358 h 1811"/>
                  <a:gd name="T82" fmla="*/ 3583 w 3583"/>
                  <a:gd name="T83" fmla="*/ 905 h 1811"/>
                  <a:gd name="T84" fmla="*/ 3583 w 3583"/>
                  <a:gd name="T85" fmla="*/ 452 h 1811"/>
                  <a:gd name="T86" fmla="*/ 3583 w 3583"/>
                  <a:gd name="T87" fmla="*/ 0 h 1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83" h="1811">
                    <a:moveTo>
                      <a:pt x="0" y="1811"/>
                    </a:moveTo>
                    <a:lnTo>
                      <a:pt x="834" y="1811"/>
                    </a:lnTo>
                    <a:lnTo>
                      <a:pt x="834" y="1358"/>
                    </a:lnTo>
                    <a:lnTo>
                      <a:pt x="834" y="905"/>
                    </a:lnTo>
                    <a:lnTo>
                      <a:pt x="834" y="452"/>
                    </a:lnTo>
                    <a:lnTo>
                      <a:pt x="834" y="0"/>
                    </a:lnTo>
                    <a:lnTo>
                      <a:pt x="0" y="0"/>
                    </a:lnTo>
                    <a:lnTo>
                      <a:pt x="0" y="452"/>
                    </a:lnTo>
                    <a:lnTo>
                      <a:pt x="0" y="905"/>
                    </a:lnTo>
                    <a:lnTo>
                      <a:pt x="0" y="1358"/>
                    </a:lnTo>
                    <a:lnTo>
                      <a:pt x="0" y="1811"/>
                    </a:lnTo>
                    <a:close/>
                    <a:moveTo>
                      <a:pt x="917" y="1811"/>
                    </a:moveTo>
                    <a:lnTo>
                      <a:pt x="1750" y="1811"/>
                    </a:lnTo>
                    <a:lnTo>
                      <a:pt x="1750" y="1358"/>
                    </a:lnTo>
                    <a:lnTo>
                      <a:pt x="1750" y="905"/>
                    </a:lnTo>
                    <a:lnTo>
                      <a:pt x="1750" y="452"/>
                    </a:lnTo>
                    <a:lnTo>
                      <a:pt x="1750" y="0"/>
                    </a:lnTo>
                    <a:lnTo>
                      <a:pt x="917" y="0"/>
                    </a:lnTo>
                    <a:lnTo>
                      <a:pt x="917" y="452"/>
                    </a:lnTo>
                    <a:lnTo>
                      <a:pt x="917" y="905"/>
                    </a:lnTo>
                    <a:lnTo>
                      <a:pt x="917" y="1358"/>
                    </a:lnTo>
                    <a:lnTo>
                      <a:pt x="917" y="1811"/>
                    </a:lnTo>
                    <a:close/>
                    <a:moveTo>
                      <a:pt x="1833" y="1811"/>
                    </a:moveTo>
                    <a:lnTo>
                      <a:pt x="2666" y="1811"/>
                    </a:lnTo>
                    <a:lnTo>
                      <a:pt x="2666" y="1358"/>
                    </a:lnTo>
                    <a:lnTo>
                      <a:pt x="2666" y="905"/>
                    </a:lnTo>
                    <a:lnTo>
                      <a:pt x="2666" y="452"/>
                    </a:lnTo>
                    <a:lnTo>
                      <a:pt x="2666" y="0"/>
                    </a:lnTo>
                    <a:lnTo>
                      <a:pt x="1833" y="0"/>
                    </a:lnTo>
                    <a:lnTo>
                      <a:pt x="1833" y="452"/>
                    </a:lnTo>
                    <a:lnTo>
                      <a:pt x="1833" y="905"/>
                    </a:lnTo>
                    <a:lnTo>
                      <a:pt x="1833" y="1358"/>
                    </a:lnTo>
                    <a:lnTo>
                      <a:pt x="1833" y="1811"/>
                    </a:lnTo>
                    <a:close/>
                    <a:moveTo>
                      <a:pt x="3583" y="0"/>
                    </a:moveTo>
                    <a:lnTo>
                      <a:pt x="2749" y="0"/>
                    </a:lnTo>
                    <a:lnTo>
                      <a:pt x="2749" y="452"/>
                    </a:lnTo>
                    <a:lnTo>
                      <a:pt x="2749" y="905"/>
                    </a:lnTo>
                    <a:lnTo>
                      <a:pt x="2749" y="1358"/>
                    </a:lnTo>
                    <a:lnTo>
                      <a:pt x="2749" y="1811"/>
                    </a:lnTo>
                    <a:lnTo>
                      <a:pt x="3583" y="1811"/>
                    </a:lnTo>
                    <a:lnTo>
                      <a:pt x="3583" y="1358"/>
                    </a:lnTo>
                    <a:lnTo>
                      <a:pt x="3583" y="905"/>
                    </a:lnTo>
                    <a:lnTo>
                      <a:pt x="3583" y="452"/>
                    </a:lnTo>
                    <a:lnTo>
                      <a:pt x="3583" y="0"/>
                    </a:lnTo>
                    <a:close/>
                  </a:path>
                </a:pathLst>
              </a:custGeom>
              <a:solidFill>
                <a:srgbClr val="007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8"/>
              <p:cNvSpPr>
                <a:spLocks noEditPoints="1"/>
              </p:cNvSpPr>
              <p:nvPr userDrawn="1"/>
            </p:nvSpPr>
            <p:spPr bwMode="auto">
              <a:xfrm>
                <a:off x="7038975" y="1992313"/>
                <a:ext cx="1312863" cy="280987"/>
              </a:xfrm>
              <a:custGeom>
                <a:avLst/>
                <a:gdLst>
                  <a:gd name="T0" fmla="*/ 628 w 3308"/>
                  <a:gd name="T1" fmla="*/ 20 h 705"/>
                  <a:gd name="T2" fmla="*/ 184 w 3308"/>
                  <a:gd name="T3" fmla="*/ 20 h 705"/>
                  <a:gd name="T4" fmla="*/ 184 w 3308"/>
                  <a:gd name="T5" fmla="*/ 695 h 705"/>
                  <a:gd name="T6" fmla="*/ 645 w 3308"/>
                  <a:gd name="T7" fmla="*/ 695 h 705"/>
                  <a:gd name="T8" fmla="*/ 1383 w 3308"/>
                  <a:gd name="T9" fmla="*/ 394 h 705"/>
                  <a:gd name="T10" fmla="*/ 1367 w 3308"/>
                  <a:gd name="T11" fmla="*/ 448 h 705"/>
                  <a:gd name="T12" fmla="*/ 1337 w 3308"/>
                  <a:gd name="T13" fmla="*/ 493 h 705"/>
                  <a:gd name="T14" fmla="*/ 1297 w 3308"/>
                  <a:gd name="T15" fmla="*/ 524 h 705"/>
                  <a:gd name="T16" fmla="*/ 1249 w 3308"/>
                  <a:gd name="T17" fmla="*/ 542 h 705"/>
                  <a:gd name="T18" fmla="*/ 1161 w 3308"/>
                  <a:gd name="T19" fmla="*/ 538 h 705"/>
                  <a:gd name="T20" fmla="*/ 1116 w 3308"/>
                  <a:gd name="T21" fmla="*/ 515 h 705"/>
                  <a:gd name="T22" fmla="*/ 1079 w 3308"/>
                  <a:gd name="T23" fmla="*/ 479 h 705"/>
                  <a:gd name="T24" fmla="*/ 1053 w 3308"/>
                  <a:gd name="T25" fmla="*/ 431 h 705"/>
                  <a:gd name="T26" fmla="*/ 1040 w 3308"/>
                  <a:gd name="T27" fmla="*/ 352 h 705"/>
                  <a:gd name="T28" fmla="*/ 1047 w 3308"/>
                  <a:gd name="T29" fmla="*/ 292 h 705"/>
                  <a:gd name="T30" fmla="*/ 1068 w 3308"/>
                  <a:gd name="T31" fmla="*/ 241 h 705"/>
                  <a:gd name="T32" fmla="*/ 1102 w 3308"/>
                  <a:gd name="T33" fmla="*/ 201 h 705"/>
                  <a:gd name="T34" fmla="*/ 1145 w 3308"/>
                  <a:gd name="T35" fmla="*/ 174 h 705"/>
                  <a:gd name="T36" fmla="*/ 1213 w 3308"/>
                  <a:gd name="T37" fmla="*/ 159 h 705"/>
                  <a:gd name="T38" fmla="*/ 1282 w 3308"/>
                  <a:gd name="T39" fmla="*/ 174 h 705"/>
                  <a:gd name="T40" fmla="*/ 1325 w 3308"/>
                  <a:gd name="T41" fmla="*/ 201 h 705"/>
                  <a:gd name="T42" fmla="*/ 1358 w 3308"/>
                  <a:gd name="T43" fmla="*/ 241 h 705"/>
                  <a:gd name="T44" fmla="*/ 1379 w 3308"/>
                  <a:gd name="T45" fmla="*/ 292 h 705"/>
                  <a:gd name="T46" fmla="*/ 1571 w 3308"/>
                  <a:gd name="T47" fmla="*/ 352 h 705"/>
                  <a:gd name="T48" fmla="*/ 1554 w 3308"/>
                  <a:gd name="T49" fmla="*/ 242 h 705"/>
                  <a:gd name="T50" fmla="*/ 1510 w 3308"/>
                  <a:gd name="T51" fmla="*/ 149 h 705"/>
                  <a:gd name="T52" fmla="*/ 1441 w 3308"/>
                  <a:gd name="T53" fmla="*/ 76 h 705"/>
                  <a:gd name="T54" fmla="*/ 1353 w 3308"/>
                  <a:gd name="T55" fmla="*/ 26 h 705"/>
                  <a:gd name="T56" fmla="*/ 1250 w 3308"/>
                  <a:gd name="T57" fmla="*/ 2 h 705"/>
                  <a:gd name="T58" fmla="*/ 1141 w 3308"/>
                  <a:gd name="T59" fmla="*/ 6 h 705"/>
                  <a:gd name="T60" fmla="*/ 1043 w 3308"/>
                  <a:gd name="T61" fmla="*/ 40 h 705"/>
                  <a:gd name="T62" fmla="*/ 960 w 3308"/>
                  <a:gd name="T63" fmla="*/ 97 h 705"/>
                  <a:gd name="T64" fmla="*/ 899 w 3308"/>
                  <a:gd name="T65" fmla="*/ 178 h 705"/>
                  <a:gd name="T66" fmla="*/ 864 w 3308"/>
                  <a:gd name="T67" fmla="*/ 278 h 705"/>
                  <a:gd name="T68" fmla="*/ 857 w 3308"/>
                  <a:gd name="T69" fmla="*/ 391 h 705"/>
                  <a:gd name="T70" fmla="*/ 884 w 3308"/>
                  <a:gd name="T71" fmla="*/ 496 h 705"/>
                  <a:gd name="T72" fmla="*/ 937 w 3308"/>
                  <a:gd name="T73" fmla="*/ 583 h 705"/>
                  <a:gd name="T74" fmla="*/ 1013 w 3308"/>
                  <a:gd name="T75" fmla="*/ 649 h 705"/>
                  <a:gd name="T76" fmla="*/ 1107 w 3308"/>
                  <a:gd name="T77" fmla="*/ 691 h 705"/>
                  <a:gd name="T78" fmla="*/ 1213 w 3308"/>
                  <a:gd name="T79" fmla="*/ 705 h 705"/>
                  <a:gd name="T80" fmla="*/ 1320 w 3308"/>
                  <a:gd name="T81" fmla="*/ 691 h 705"/>
                  <a:gd name="T82" fmla="*/ 1414 w 3308"/>
                  <a:gd name="T83" fmla="*/ 649 h 705"/>
                  <a:gd name="T84" fmla="*/ 1489 w 3308"/>
                  <a:gd name="T85" fmla="*/ 583 h 705"/>
                  <a:gd name="T86" fmla="*/ 1543 w 3308"/>
                  <a:gd name="T87" fmla="*/ 496 h 705"/>
                  <a:gd name="T88" fmla="*/ 1569 w 3308"/>
                  <a:gd name="T89" fmla="*/ 391 h 705"/>
                  <a:gd name="T90" fmla="*/ 2436 w 3308"/>
                  <a:gd name="T91" fmla="*/ 695 h 705"/>
                  <a:gd name="T92" fmla="*/ 2265 w 3308"/>
                  <a:gd name="T93" fmla="*/ 349 h 705"/>
                  <a:gd name="T94" fmla="*/ 1823 w 3308"/>
                  <a:gd name="T95" fmla="*/ 695 h 705"/>
                  <a:gd name="T96" fmla="*/ 2343 w 3308"/>
                  <a:gd name="T97" fmla="*/ 695 h 705"/>
                  <a:gd name="T98" fmla="*/ 3268 w 3308"/>
                  <a:gd name="T99" fmla="*/ 428 h 705"/>
                  <a:gd name="T100" fmla="*/ 2969 w 3308"/>
                  <a:gd name="T101" fmla="*/ 168 h 705"/>
                  <a:gd name="T102" fmla="*/ 2788 w 3308"/>
                  <a:gd name="T103" fmla="*/ 20 h 705"/>
                  <a:gd name="T104" fmla="*/ 3308 w 3308"/>
                  <a:gd name="T105" fmla="*/ 542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08" h="705">
                    <a:moveTo>
                      <a:pt x="645" y="695"/>
                    </a:moveTo>
                    <a:lnTo>
                      <a:pt x="377" y="337"/>
                    </a:lnTo>
                    <a:lnTo>
                      <a:pt x="628" y="20"/>
                    </a:lnTo>
                    <a:lnTo>
                      <a:pt x="411" y="20"/>
                    </a:lnTo>
                    <a:lnTo>
                      <a:pt x="184" y="314"/>
                    </a:lnTo>
                    <a:lnTo>
                      <a:pt x="184" y="20"/>
                    </a:lnTo>
                    <a:lnTo>
                      <a:pt x="0" y="20"/>
                    </a:lnTo>
                    <a:lnTo>
                      <a:pt x="0" y="695"/>
                    </a:lnTo>
                    <a:lnTo>
                      <a:pt x="184" y="695"/>
                    </a:lnTo>
                    <a:lnTo>
                      <a:pt x="184" y="375"/>
                    </a:lnTo>
                    <a:lnTo>
                      <a:pt x="421" y="695"/>
                    </a:lnTo>
                    <a:lnTo>
                      <a:pt x="645" y="695"/>
                    </a:lnTo>
                    <a:close/>
                    <a:moveTo>
                      <a:pt x="1388" y="352"/>
                    </a:moveTo>
                    <a:lnTo>
                      <a:pt x="1387" y="374"/>
                    </a:lnTo>
                    <a:lnTo>
                      <a:pt x="1383" y="394"/>
                    </a:lnTo>
                    <a:lnTo>
                      <a:pt x="1379" y="413"/>
                    </a:lnTo>
                    <a:lnTo>
                      <a:pt x="1374" y="431"/>
                    </a:lnTo>
                    <a:lnTo>
                      <a:pt x="1367" y="448"/>
                    </a:lnTo>
                    <a:lnTo>
                      <a:pt x="1358" y="464"/>
                    </a:lnTo>
                    <a:lnTo>
                      <a:pt x="1348" y="479"/>
                    </a:lnTo>
                    <a:lnTo>
                      <a:pt x="1337" y="493"/>
                    </a:lnTo>
                    <a:lnTo>
                      <a:pt x="1325" y="504"/>
                    </a:lnTo>
                    <a:lnTo>
                      <a:pt x="1311" y="515"/>
                    </a:lnTo>
                    <a:lnTo>
                      <a:pt x="1297" y="524"/>
                    </a:lnTo>
                    <a:lnTo>
                      <a:pt x="1282" y="531"/>
                    </a:lnTo>
                    <a:lnTo>
                      <a:pt x="1266" y="538"/>
                    </a:lnTo>
                    <a:lnTo>
                      <a:pt x="1249" y="542"/>
                    </a:lnTo>
                    <a:lnTo>
                      <a:pt x="1213" y="546"/>
                    </a:lnTo>
                    <a:lnTo>
                      <a:pt x="1178" y="542"/>
                    </a:lnTo>
                    <a:lnTo>
                      <a:pt x="1161" y="538"/>
                    </a:lnTo>
                    <a:lnTo>
                      <a:pt x="1145" y="531"/>
                    </a:lnTo>
                    <a:lnTo>
                      <a:pt x="1129" y="524"/>
                    </a:lnTo>
                    <a:lnTo>
                      <a:pt x="1116" y="515"/>
                    </a:lnTo>
                    <a:lnTo>
                      <a:pt x="1102" y="504"/>
                    </a:lnTo>
                    <a:lnTo>
                      <a:pt x="1089" y="493"/>
                    </a:lnTo>
                    <a:lnTo>
                      <a:pt x="1079" y="479"/>
                    </a:lnTo>
                    <a:lnTo>
                      <a:pt x="1068" y="464"/>
                    </a:lnTo>
                    <a:lnTo>
                      <a:pt x="1060" y="448"/>
                    </a:lnTo>
                    <a:lnTo>
                      <a:pt x="1053" y="431"/>
                    </a:lnTo>
                    <a:lnTo>
                      <a:pt x="1047" y="413"/>
                    </a:lnTo>
                    <a:lnTo>
                      <a:pt x="1043" y="394"/>
                    </a:lnTo>
                    <a:lnTo>
                      <a:pt x="1040" y="352"/>
                    </a:lnTo>
                    <a:lnTo>
                      <a:pt x="1041" y="331"/>
                    </a:lnTo>
                    <a:lnTo>
                      <a:pt x="1043" y="311"/>
                    </a:lnTo>
                    <a:lnTo>
                      <a:pt x="1047" y="292"/>
                    </a:lnTo>
                    <a:lnTo>
                      <a:pt x="1053" y="274"/>
                    </a:lnTo>
                    <a:lnTo>
                      <a:pt x="1060" y="257"/>
                    </a:lnTo>
                    <a:lnTo>
                      <a:pt x="1068" y="241"/>
                    </a:lnTo>
                    <a:lnTo>
                      <a:pt x="1079" y="226"/>
                    </a:lnTo>
                    <a:lnTo>
                      <a:pt x="1089" y="213"/>
                    </a:lnTo>
                    <a:lnTo>
                      <a:pt x="1102" y="201"/>
                    </a:lnTo>
                    <a:lnTo>
                      <a:pt x="1116" y="191"/>
                    </a:lnTo>
                    <a:lnTo>
                      <a:pt x="1129" y="181"/>
                    </a:lnTo>
                    <a:lnTo>
                      <a:pt x="1145" y="174"/>
                    </a:lnTo>
                    <a:lnTo>
                      <a:pt x="1161" y="167"/>
                    </a:lnTo>
                    <a:lnTo>
                      <a:pt x="1178" y="162"/>
                    </a:lnTo>
                    <a:lnTo>
                      <a:pt x="1213" y="159"/>
                    </a:lnTo>
                    <a:lnTo>
                      <a:pt x="1249" y="162"/>
                    </a:lnTo>
                    <a:lnTo>
                      <a:pt x="1266" y="167"/>
                    </a:lnTo>
                    <a:lnTo>
                      <a:pt x="1282" y="174"/>
                    </a:lnTo>
                    <a:lnTo>
                      <a:pt x="1297" y="181"/>
                    </a:lnTo>
                    <a:lnTo>
                      <a:pt x="1311" y="191"/>
                    </a:lnTo>
                    <a:lnTo>
                      <a:pt x="1325" y="201"/>
                    </a:lnTo>
                    <a:lnTo>
                      <a:pt x="1337" y="213"/>
                    </a:lnTo>
                    <a:lnTo>
                      <a:pt x="1348" y="226"/>
                    </a:lnTo>
                    <a:lnTo>
                      <a:pt x="1358" y="241"/>
                    </a:lnTo>
                    <a:lnTo>
                      <a:pt x="1367" y="257"/>
                    </a:lnTo>
                    <a:lnTo>
                      <a:pt x="1374" y="274"/>
                    </a:lnTo>
                    <a:lnTo>
                      <a:pt x="1379" y="292"/>
                    </a:lnTo>
                    <a:lnTo>
                      <a:pt x="1383" y="311"/>
                    </a:lnTo>
                    <a:lnTo>
                      <a:pt x="1388" y="352"/>
                    </a:lnTo>
                    <a:close/>
                    <a:moveTo>
                      <a:pt x="1571" y="352"/>
                    </a:moveTo>
                    <a:lnTo>
                      <a:pt x="1569" y="314"/>
                    </a:lnTo>
                    <a:lnTo>
                      <a:pt x="1564" y="278"/>
                    </a:lnTo>
                    <a:lnTo>
                      <a:pt x="1554" y="242"/>
                    </a:lnTo>
                    <a:lnTo>
                      <a:pt x="1543" y="209"/>
                    </a:lnTo>
                    <a:lnTo>
                      <a:pt x="1528" y="178"/>
                    </a:lnTo>
                    <a:lnTo>
                      <a:pt x="1510" y="149"/>
                    </a:lnTo>
                    <a:lnTo>
                      <a:pt x="1489" y="122"/>
                    </a:lnTo>
                    <a:lnTo>
                      <a:pt x="1466" y="97"/>
                    </a:lnTo>
                    <a:lnTo>
                      <a:pt x="1441" y="76"/>
                    </a:lnTo>
                    <a:lnTo>
                      <a:pt x="1414" y="56"/>
                    </a:lnTo>
                    <a:lnTo>
                      <a:pt x="1384" y="40"/>
                    </a:lnTo>
                    <a:lnTo>
                      <a:pt x="1353" y="26"/>
                    </a:lnTo>
                    <a:lnTo>
                      <a:pt x="1320" y="14"/>
                    </a:lnTo>
                    <a:lnTo>
                      <a:pt x="1286" y="6"/>
                    </a:lnTo>
                    <a:lnTo>
                      <a:pt x="1250" y="2"/>
                    </a:lnTo>
                    <a:lnTo>
                      <a:pt x="1213" y="0"/>
                    </a:lnTo>
                    <a:lnTo>
                      <a:pt x="1177" y="2"/>
                    </a:lnTo>
                    <a:lnTo>
                      <a:pt x="1141" y="6"/>
                    </a:lnTo>
                    <a:lnTo>
                      <a:pt x="1107" y="14"/>
                    </a:lnTo>
                    <a:lnTo>
                      <a:pt x="1074" y="26"/>
                    </a:lnTo>
                    <a:lnTo>
                      <a:pt x="1043" y="40"/>
                    </a:lnTo>
                    <a:lnTo>
                      <a:pt x="1013" y="56"/>
                    </a:lnTo>
                    <a:lnTo>
                      <a:pt x="986" y="76"/>
                    </a:lnTo>
                    <a:lnTo>
                      <a:pt x="960" y="97"/>
                    </a:lnTo>
                    <a:lnTo>
                      <a:pt x="937" y="122"/>
                    </a:lnTo>
                    <a:lnTo>
                      <a:pt x="917" y="149"/>
                    </a:lnTo>
                    <a:lnTo>
                      <a:pt x="899" y="178"/>
                    </a:lnTo>
                    <a:lnTo>
                      <a:pt x="884" y="209"/>
                    </a:lnTo>
                    <a:lnTo>
                      <a:pt x="872" y="242"/>
                    </a:lnTo>
                    <a:lnTo>
                      <a:pt x="864" y="278"/>
                    </a:lnTo>
                    <a:lnTo>
                      <a:pt x="857" y="314"/>
                    </a:lnTo>
                    <a:lnTo>
                      <a:pt x="856" y="352"/>
                    </a:lnTo>
                    <a:lnTo>
                      <a:pt x="857" y="391"/>
                    </a:lnTo>
                    <a:lnTo>
                      <a:pt x="864" y="428"/>
                    </a:lnTo>
                    <a:lnTo>
                      <a:pt x="872" y="463"/>
                    </a:lnTo>
                    <a:lnTo>
                      <a:pt x="884" y="496"/>
                    </a:lnTo>
                    <a:lnTo>
                      <a:pt x="899" y="527"/>
                    </a:lnTo>
                    <a:lnTo>
                      <a:pt x="917" y="556"/>
                    </a:lnTo>
                    <a:lnTo>
                      <a:pt x="937" y="583"/>
                    </a:lnTo>
                    <a:lnTo>
                      <a:pt x="960" y="607"/>
                    </a:lnTo>
                    <a:lnTo>
                      <a:pt x="986" y="629"/>
                    </a:lnTo>
                    <a:lnTo>
                      <a:pt x="1013" y="649"/>
                    </a:lnTo>
                    <a:lnTo>
                      <a:pt x="1043" y="666"/>
                    </a:lnTo>
                    <a:lnTo>
                      <a:pt x="1074" y="679"/>
                    </a:lnTo>
                    <a:lnTo>
                      <a:pt x="1107" y="691"/>
                    </a:lnTo>
                    <a:lnTo>
                      <a:pt x="1141" y="699"/>
                    </a:lnTo>
                    <a:lnTo>
                      <a:pt x="1177" y="703"/>
                    </a:lnTo>
                    <a:lnTo>
                      <a:pt x="1213" y="705"/>
                    </a:lnTo>
                    <a:lnTo>
                      <a:pt x="1250" y="703"/>
                    </a:lnTo>
                    <a:lnTo>
                      <a:pt x="1286" y="699"/>
                    </a:lnTo>
                    <a:lnTo>
                      <a:pt x="1320" y="691"/>
                    </a:lnTo>
                    <a:lnTo>
                      <a:pt x="1353" y="679"/>
                    </a:lnTo>
                    <a:lnTo>
                      <a:pt x="1384" y="666"/>
                    </a:lnTo>
                    <a:lnTo>
                      <a:pt x="1414" y="649"/>
                    </a:lnTo>
                    <a:lnTo>
                      <a:pt x="1441" y="629"/>
                    </a:lnTo>
                    <a:lnTo>
                      <a:pt x="1466" y="607"/>
                    </a:lnTo>
                    <a:lnTo>
                      <a:pt x="1489" y="583"/>
                    </a:lnTo>
                    <a:lnTo>
                      <a:pt x="1510" y="556"/>
                    </a:lnTo>
                    <a:lnTo>
                      <a:pt x="1528" y="527"/>
                    </a:lnTo>
                    <a:lnTo>
                      <a:pt x="1543" y="496"/>
                    </a:lnTo>
                    <a:lnTo>
                      <a:pt x="1554" y="463"/>
                    </a:lnTo>
                    <a:lnTo>
                      <a:pt x="1564" y="428"/>
                    </a:lnTo>
                    <a:lnTo>
                      <a:pt x="1569" y="391"/>
                    </a:lnTo>
                    <a:lnTo>
                      <a:pt x="1571" y="352"/>
                    </a:lnTo>
                    <a:close/>
                    <a:moveTo>
                      <a:pt x="2343" y="695"/>
                    </a:moveTo>
                    <a:lnTo>
                      <a:pt x="2436" y="695"/>
                    </a:lnTo>
                    <a:lnTo>
                      <a:pt x="2436" y="20"/>
                    </a:lnTo>
                    <a:lnTo>
                      <a:pt x="2265" y="20"/>
                    </a:lnTo>
                    <a:lnTo>
                      <a:pt x="2265" y="349"/>
                    </a:lnTo>
                    <a:lnTo>
                      <a:pt x="1928" y="20"/>
                    </a:lnTo>
                    <a:lnTo>
                      <a:pt x="1823" y="20"/>
                    </a:lnTo>
                    <a:lnTo>
                      <a:pt x="1823" y="695"/>
                    </a:lnTo>
                    <a:lnTo>
                      <a:pt x="1993" y="695"/>
                    </a:lnTo>
                    <a:lnTo>
                      <a:pt x="1993" y="352"/>
                    </a:lnTo>
                    <a:lnTo>
                      <a:pt x="2343" y="695"/>
                    </a:lnTo>
                    <a:close/>
                    <a:moveTo>
                      <a:pt x="2969" y="542"/>
                    </a:moveTo>
                    <a:lnTo>
                      <a:pt x="2969" y="428"/>
                    </a:lnTo>
                    <a:lnTo>
                      <a:pt x="3268" y="428"/>
                    </a:lnTo>
                    <a:lnTo>
                      <a:pt x="3268" y="283"/>
                    </a:lnTo>
                    <a:lnTo>
                      <a:pt x="2969" y="283"/>
                    </a:lnTo>
                    <a:lnTo>
                      <a:pt x="2969" y="168"/>
                    </a:lnTo>
                    <a:lnTo>
                      <a:pt x="3308" y="168"/>
                    </a:lnTo>
                    <a:lnTo>
                      <a:pt x="3308" y="20"/>
                    </a:lnTo>
                    <a:lnTo>
                      <a:pt x="2788" y="20"/>
                    </a:lnTo>
                    <a:lnTo>
                      <a:pt x="2788" y="695"/>
                    </a:lnTo>
                    <a:lnTo>
                      <a:pt x="3308" y="695"/>
                    </a:lnTo>
                    <a:lnTo>
                      <a:pt x="3308" y="542"/>
                    </a:lnTo>
                    <a:lnTo>
                      <a:pt x="2969" y="5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spTree>
    <p:extLst>
      <p:ext uri="{BB962C8B-B14F-4D97-AF65-F5344CB8AC3E}">
        <p14:creationId xmlns:p14="http://schemas.microsoft.com/office/powerpoint/2010/main" val="29101720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logan and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noFill/>
              </a:defRPr>
            </a:lvl1pPr>
          </a:lstStyle>
          <a:p>
            <a:fld id="{A31BAD6E-C0EB-47B4-B0B1-C664C9C3E0B4}" type="datetime3">
              <a:rPr lang="en-US" smtClean="0"/>
              <a:t>5 February 2021</a:t>
            </a:fld>
            <a:endParaRPr lang="en-US"/>
          </a:p>
        </p:txBody>
      </p:sp>
      <p:sp>
        <p:nvSpPr>
          <p:cNvPr id="6" name="Footer Placeholder 5"/>
          <p:cNvSpPr>
            <a:spLocks noGrp="1"/>
          </p:cNvSpPr>
          <p:nvPr>
            <p:ph type="ftr" sz="quarter" idx="11"/>
          </p:nvPr>
        </p:nvSpPr>
        <p:spPr/>
        <p:txBody>
          <a:bodyPr/>
          <a:lstStyle>
            <a:lvl1pPr>
              <a:defRPr>
                <a:noFill/>
              </a:defRPr>
            </a:lvl1pPr>
          </a:lstStyle>
          <a:p>
            <a:r>
              <a:rPr lang="en-US"/>
              <a:t>Confidential  |  © KONE Corporation</a:t>
            </a:r>
          </a:p>
        </p:txBody>
      </p:sp>
      <p:sp>
        <p:nvSpPr>
          <p:cNvPr id="7" name="Slide Number Placeholder 6"/>
          <p:cNvSpPr>
            <a:spLocks noGrp="1"/>
          </p:cNvSpPr>
          <p:nvPr>
            <p:ph type="sldNum" sz="quarter" idx="12"/>
          </p:nvPr>
        </p:nvSpPr>
        <p:spPr/>
        <p:txBody>
          <a:bodyPr/>
          <a:lstStyle>
            <a:lvl1pPr>
              <a:defRPr>
                <a:noFill/>
              </a:defRPr>
            </a:lvl1pPr>
          </a:lstStyle>
          <a:p>
            <a:fld id="{604FC64F-66B6-486E-8EFE-9FD96A66D16B}" type="slidenum">
              <a:rPr lang="en-US" smtClean="0"/>
              <a:pPr/>
              <a:t>‹#›</a:t>
            </a:fld>
            <a:endParaRPr lang="en-US"/>
          </a:p>
        </p:txBody>
      </p:sp>
      <p:sp>
        <p:nvSpPr>
          <p:cNvPr id="10" name="Picture Placeholder 9"/>
          <p:cNvSpPr>
            <a:spLocks noGrp="1"/>
          </p:cNvSpPr>
          <p:nvPr>
            <p:ph type="pic" sz="quarter" idx="19"/>
          </p:nvPr>
        </p:nvSpPr>
        <p:spPr>
          <a:xfrm>
            <a:off x="0" y="0"/>
            <a:ext cx="12192000" cy="6858000"/>
          </a:xfrm>
          <a:prstGeom prst="rect">
            <a:avLst/>
          </a:prstGeom>
          <a:solidFill>
            <a:schemeClr val="bg1">
              <a:lumMod val="75000"/>
            </a:schemeClr>
          </a:solidFill>
        </p:spPr>
        <p:txBody>
          <a:bodyPr/>
          <a:lstStyle>
            <a:lvl1pPr marL="0" indent="0">
              <a:buFontTx/>
              <a:buNone/>
              <a:defRPr sz="1400"/>
            </a:lvl1pPr>
          </a:lstStyle>
          <a:p>
            <a:r>
              <a:rPr lang="en-US"/>
              <a:t>Click icon to add picture</a:t>
            </a:r>
            <a:endParaRPr lang="en-GB"/>
          </a:p>
        </p:txBody>
      </p:sp>
      <p:sp>
        <p:nvSpPr>
          <p:cNvPr id="9" name="Text Placeholder 6"/>
          <p:cNvSpPr>
            <a:spLocks noGrp="1" noChangeAspect="1"/>
          </p:cNvSpPr>
          <p:nvPr>
            <p:ph type="body" sz="quarter" idx="17" hasCustomPrompt="1"/>
          </p:nvPr>
        </p:nvSpPr>
        <p:spPr>
          <a:xfrm>
            <a:off x="8141817" y="5731961"/>
            <a:ext cx="3640452" cy="503883"/>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marL="0" indent="0">
              <a:buFontTx/>
              <a:buNone/>
              <a:defRPr sz="200">
                <a:noFill/>
              </a:defRPr>
            </a:lvl1pPr>
          </a:lstStyle>
          <a:p>
            <a:pPr lvl="0"/>
            <a:r>
              <a:rPr lang="en-US"/>
              <a:t>KONE logo</a:t>
            </a:r>
          </a:p>
        </p:txBody>
      </p:sp>
    </p:spTree>
    <p:extLst>
      <p:ext uri="{BB962C8B-B14F-4D97-AF65-F5344CB8AC3E}">
        <p14:creationId xmlns:p14="http://schemas.microsoft.com/office/powerpoint/2010/main" val="8854312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 Contact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noFill/>
              </a:defRPr>
            </a:lvl1pPr>
          </a:lstStyle>
          <a:p>
            <a:fld id="{4635713B-260A-4E0E-9282-9FA6CA463318}" type="datetime3">
              <a:rPr lang="en-US" smtClean="0"/>
              <a:t>5 February 2021</a:t>
            </a:fld>
            <a:endParaRPr lang="en-US"/>
          </a:p>
        </p:txBody>
      </p:sp>
      <p:sp>
        <p:nvSpPr>
          <p:cNvPr id="6" name="Footer Placeholder 5"/>
          <p:cNvSpPr>
            <a:spLocks noGrp="1"/>
          </p:cNvSpPr>
          <p:nvPr>
            <p:ph type="ftr" sz="quarter" idx="11"/>
          </p:nvPr>
        </p:nvSpPr>
        <p:spPr/>
        <p:txBody>
          <a:bodyPr/>
          <a:lstStyle>
            <a:lvl1pPr>
              <a:defRPr>
                <a:noFill/>
              </a:defRPr>
            </a:lvl1pPr>
          </a:lstStyle>
          <a:p>
            <a:r>
              <a:rPr lang="en-US"/>
              <a:t>Confidential  |  © KONE Corporation</a:t>
            </a:r>
          </a:p>
        </p:txBody>
      </p:sp>
      <p:sp>
        <p:nvSpPr>
          <p:cNvPr id="7" name="Slide Number Placeholder 6"/>
          <p:cNvSpPr>
            <a:spLocks noGrp="1"/>
          </p:cNvSpPr>
          <p:nvPr>
            <p:ph type="sldNum" sz="quarter" idx="12"/>
          </p:nvPr>
        </p:nvSpPr>
        <p:spPr/>
        <p:txBody>
          <a:bodyPr/>
          <a:lstStyle>
            <a:lvl1pPr>
              <a:defRPr>
                <a:noFill/>
              </a:defRPr>
            </a:lvl1pPr>
          </a:lstStyle>
          <a:p>
            <a:fld id="{604FC64F-66B6-486E-8EFE-9FD96A66D16B}" type="slidenum">
              <a:rPr lang="en-US" smtClean="0"/>
              <a:pPr/>
              <a:t>‹#›</a:t>
            </a:fld>
            <a:endParaRPr lang="en-US"/>
          </a:p>
        </p:txBody>
      </p:sp>
      <p:sp>
        <p:nvSpPr>
          <p:cNvPr id="10" name="Rectangle 2"/>
          <p:cNvSpPr>
            <a:spLocks noGrp="1" noChangeArrowheads="1"/>
          </p:cNvSpPr>
          <p:nvPr>
            <p:ph type="ctrTitle" hasCustomPrompt="1"/>
          </p:nvPr>
        </p:nvSpPr>
        <p:spPr>
          <a:xfrm>
            <a:off x="409470" y="2421094"/>
            <a:ext cx="10365263" cy="1294358"/>
          </a:xfrm>
          <a:prstGeom prst="rect">
            <a:avLst/>
          </a:prstGeom>
        </p:spPr>
        <p:txBody>
          <a:bodyPr anchor="b" anchorCtr="0"/>
          <a:lstStyle>
            <a:lvl1pPr>
              <a:defRPr sz="4000" cap="none" baseline="0">
                <a:solidFill>
                  <a:schemeClr val="tx2"/>
                </a:solidFill>
              </a:defRPr>
            </a:lvl1pPr>
          </a:lstStyle>
          <a:p>
            <a:pPr lvl="0"/>
            <a:r>
              <a:rPr lang="en-US" noProof="0"/>
              <a:t>Add thank you text</a:t>
            </a:r>
          </a:p>
        </p:txBody>
      </p:sp>
      <p:sp>
        <p:nvSpPr>
          <p:cNvPr id="2" name="Rectangle 1"/>
          <p:cNvSpPr/>
          <p:nvPr userDrawn="1"/>
        </p:nvSpPr>
        <p:spPr>
          <a:xfrm>
            <a:off x="409468" y="3932953"/>
            <a:ext cx="1007738" cy="359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en-GB"/>
          </a:p>
        </p:txBody>
      </p:sp>
      <p:sp>
        <p:nvSpPr>
          <p:cNvPr id="13" name="Text Placeholder 2"/>
          <p:cNvSpPr>
            <a:spLocks noGrp="1"/>
          </p:cNvSpPr>
          <p:nvPr>
            <p:ph type="body" sz="quarter" idx="25" hasCustomPrompt="1"/>
          </p:nvPr>
        </p:nvSpPr>
        <p:spPr>
          <a:xfrm>
            <a:off x="409469" y="4364913"/>
            <a:ext cx="10365264" cy="1870931"/>
          </a:xfrm>
          <a:prstGeom prst="rect">
            <a:avLst/>
          </a:prstGeom>
        </p:spPr>
        <p:txBody>
          <a:bodyPr/>
          <a:lstStyle>
            <a:lvl1pPr marL="0" indent="0">
              <a:lnSpc>
                <a:spcPct val="100000"/>
              </a:lnSpc>
              <a:spcBef>
                <a:spcPts val="400"/>
              </a:spcBef>
              <a:buFontTx/>
              <a:buNone/>
              <a:defRPr sz="1800" baseline="0">
                <a:solidFill>
                  <a:schemeClr val="tx2"/>
                </a:solidFill>
              </a:defRPr>
            </a:lvl1pPr>
            <a:lvl2pPr marL="266620" indent="-266620">
              <a:lnSpc>
                <a:spcPct val="100000"/>
              </a:lnSpc>
              <a:spcBef>
                <a:spcPts val="400"/>
              </a:spcBef>
              <a:buFont typeface="Wingdings" pitchFamily="2" charset="2"/>
              <a:buChar char="§"/>
              <a:defRPr sz="1600">
                <a:solidFill>
                  <a:schemeClr val="tx2"/>
                </a:solidFill>
              </a:defRPr>
            </a:lvl2pPr>
            <a:lvl3pPr marL="539588" indent="-272968">
              <a:lnSpc>
                <a:spcPct val="100000"/>
              </a:lnSpc>
              <a:spcBef>
                <a:spcPts val="400"/>
              </a:spcBef>
              <a:defRPr>
                <a:solidFill>
                  <a:schemeClr val="tx2"/>
                </a:solidFill>
              </a:defRPr>
            </a:lvl3pPr>
            <a:lvl4pPr marL="806208" indent="-266620">
              <a:lnSpc>
                <a:spcPct val="100000"/>
              </a:lnSpc>
              <a:spcBef>
                <a:spcPts val="400"/>
              </a:spcBef>
              <a:defRPr>
                <a:solidFill>
                  <a:schemeClr val="tx2"/>
                </a:solidFill>
              </a:defRPr>
            </a:lvl4pPr>
            <a:lvl5pPr marL="1071242" indent="-265033">
              <a:lnSpc>
                <a:spcPct val="100000"/>
              </a:lnSpc>
              <a:spcBef>
                <a:spcPts val="400"/>
              </a:spcBef>
              <a:defRPr>
                <a:solidFill>
                  <a:schemeClr val="tx2"/>
                </a:solidFill>
              </a:defRPr>
            </a:lvl5pPr>
            <a:lvl6pPr marL="1345796" indent="-274556">
              <a:defRPr>
                <a:solidFill>
                  <a:schemeClr val="tx2"/>
                </a:solidFill>
              </a:defRPr>
            </a:lvl6pPr>
            <a:lvl7pPr marL="1612416" indent="-266620">
              <a:defRPr>
                <a:solidFill>
                  <a:schemeClr val="tx2"/>
                </a:solidFill>
              </a:defRPr>
            </a:lvl7pPr>
            <a:lvl8pPr marL="1877450" indent="-265033">
              <a:defRPr>
                <a:solidFill>
                  <a:schemeClr val="tx2"/>
                </a:solidFill>
              </a:defRPr>
            </a:lvl8pPr>
            <a:lvl9pPr marL="2152004" indent="-274556">
              <a:defRPr>
                <a:solidFill>
                  <a:schemeClr val="tx2"/>
                </a:solidFill>
              </a:defRPr>
            </a:lvl9pPr>
          </a:lstStyle>
          <a:p>
            <a:pPr lvl="0"/>
            <a:r>
              <a:rPr lang="en-US"/>
              <a:t>Your contact details</a:t>
            </a:r>
          </a:p>
          <a:p>
            <a:pPr lvl="1"/>
            <a:r>
              <a:rPr lang="en-US"/>
              <a:t>More details</a:t>
            </a:r>
          </a:p>
        </p:txBody>
      </p:sp>
    </p:spTree>
    <p:extLst>
      <p:ext uri="{BB962C8B-B14F-4D97-AF65-F5344CB8AC3E}">
        <p14:creationId xmlns:p14="http://schemas.microsoft.com/office/powerpoint/2010/main" val="26589526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
    <p:spTree>
      <p:nvGrpSpPr>
        <p:cNvPr id="1" name=""/>
        <p:cNvGrpSpPr/>
        <p:nvPr/>
      </p:nvGrpSpPr>
      <p:grpSpPr>
        <a:xfrm>
          <a:off x="0" y="0"/>
          <a:ext cx="0" cy="0"/>
          <a:chOff x="0" y="0"/>
          <a:chExt cx="0" cy="0"/>
        </a:xfrm>
      </p:grpSpPr>
      <p:sp>
        <p:nvSpPr>
          <p:cNvPr id="8194" name="Rectangle 2"/>
          <p:cNvSpPr>
            <a:spLocks noGrp="1" noChangeArrowheads="1"/>
          </p:cNvSpPr>
          <p:nvPr>
            <p:ph type="ctrTitle" hasCustomPrompt="1"/>
          </p:nvPr>
        </p:nvSpPr>
        <p:spPr>
          <a:xfrm>
            <a:off x="409470" y="4220928"/>
            <a:ext cx="10365263" cy="1294358"/>
          </a:xfrm>
          <a:prstGeom prst="rect">
            <a:avLst/>
          </a:prstGeom>
        </p:spPr>
        <p:txBody>
          <a:bodyPr anchor="b" anchorCtr="0"/>
          <a:lstStyle>
            <a:lvl1pPr>
              <a:defRPr sz="4000" cap="none">
                <a:solidFill>
                  <a:schemeClr val="tx2"/>
                </a:solidFill>
              </a:defRPr>
            </a:lvl1pPr>
          </a:lstStyle>
          <a:p>
            <a:pPr lvl="0"/>
            <a:r>
              <a:rPr lang="en-US" noProof="0"/>
              <a:t>Add title text</a:t>
            </a:r>
          </a:p>
        </p:txBody>
      </p:sp>
      <p:sp>
        <p:nvSpPr>
          <p:cNvPr id="8195" name="Rectangle 3"/>
          <p:cNvSpPr>
            <a:spLocks noGrp="1" noChangeArrowheads="1"/>
          </p:cNvSpPr>
          <p:nvPr>
            <p:ph type="subTitle" idx="1"/>
          </p:nvPr>
        </p:nvSpPr>
        <p:spPr>
          <a:xfrm>
            <a:off x="409469" y="5588294"/>
            <a:ext cx="10365265" cy="647550"/>
          </a:xfrm>
          <a:prstGeom prst="rect">
            <a:avLst/>
          </a:prstGeom>
        </p:spPr>
        <p:txBody>
          <a:bodyPr anchor="t" anchorCtr="0"/>
          <a:lstStyle>
            <a:lvl1pPr marL="0" indent="0">
              <a:lnSpc>
                <a:spcPct val="100000"/>
              </a:lnSpc>
              <a:spcBef>
                <a:spcPts val="0"/>
              </a:spcBef>
              <a:buFont typeface="Wingdings" pitchFamily="2" charset="2"/>
              <a:buNone/>
              <a:defRPr sz="2000" u="none" cap="all" baseline="0">
                <a:solidFill>
                  <a:schemeClr val="tx2"/>
                </a:solidFill>
                <a:uFillTx/>
              </a:defRPr>
            </a:lvl1pPr>
          </a:lstStyle>
          <a:p>
            <a:pPr lvl="0"/>
            <a:r>
              <a:rPr lang="fr-FR" noProof="0"/>
              <a:t>Modifier le style des sous-titres du masque</a:t>
            </a:r>
            <a:endParaRPr lang="en-US" noProof="0"/>
          </a:p>
        </p:txBody>
      </p:sp>
      <p:sp>
        <p:nvSpPr>
          <p:cNvPr id="2" name="Date Placeholder 1"/>
          <p:cNvSpPr>
            <a:spLocks noGrp="1"/>
          </p:cNvSpPr>
          <p:nvPr>
            <p:ph type="dt" sz="half" idx="10"/>
          </p:nvPr>
        </p:nvSpPr>
        <p:spPr/>
        <p:txBody>
          <a:bodyPr/>
          <a:lstStyle>
            <a:lvl1pPr>
              <a:defRPr>
                <a:noFill/>
              </a:defRPr>
            </a:lvl1pPr>
          </a:lstStyle>
          <a:p>
            <a:fld id="{D8A1ABDA-6712-41C7-A16C-D77FA8914408}" type="datetime3">
              <a:rPr lang="en-US" smtClean="0"/>
              <a:t>5 February 2021</a:t>
            </a:fld>
            <a:endParaRPr lang="en-US"/>
          </a:p>
        </p:txBody>
      </p:sp>
      <p:sp>
        <p:nvSpPr>
          <p:cNvPr id="3" name="Footer Placeholder 2"/>
          <p:cNvSpPr>
            <a:spLocks noGrp="1"/>
          </p:cNvSpPr>
          <p:nvPr>
            <p:ph type="ftr" sz="quarter" idx="11"/>
          </p:nvPr>
        </p:nvSpPr>
        <p:spPr/>
        <p:txBody>
          <a:bodyPr/>
          <a:lstStyle>
            <a:lvl1pPr>
              <a:defRPr>
                <a:noFill/>
              </a:defRPr>
            </a:lvl1pPr>
          </a:lstStyle>
          <a:p>
            <a:r>
              <a:rPr lang="en-US"/>
              <a:t>Confidential  |  © KONE Corporation</a:t>
            </a:r>
          </a:p>
        </p:txBody>
      </p:sp>
      <p:sp>
        <p:nvSpPr>
          <p:cNvPr id="4" name="Slide Number Placeholder 3"/>
          <p:cNvSpPr>
            <a:spLocks noGrp="1"/>
          </p:cNvSpPr>
          <p:nvPr>
            <p:ph type="sldNum" sz="quarter" idx="12"/>
          </p:nvPr>
        </p:nvSpPr>
        <p:spPr/>
        <p:txBody>
          <a:bodyPr/>
          <a:lstStyle>
            <a:lvl1pPr>
              <a:defRPr>
                <a:noFill/>
              </a:defRPr>
            </a:lvl1pPr>
          </a:lstStyle>
          <a:p>
            <a:fld id="{604FC64F-66B6-486E-8EFE-9FD96A66D16B}" type="slidenum">
              <a:rPr lang="en-US" smtClean="0"/>
              <a:pPr/>
              <a:t>‹#›</a:t>
            </a:fld>
            <a:endParaRPr lang="en-US"/>
          </a:p>
        </p:txBody>
      </p:sp>
    </p:spTree>
    <p:extLst>
      <p:ext uri="{BB962C8B-B14F-4D97-AF65-F5344CB8AC3E}">
        <p14:creationId xmlns:p14="http://schemas.microsoft.com/office/powerpoint/2010/main" val="34418334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icture)">
    <p:spTree>
      <p:nvGrpSpPr>
        <p:cNvPr id="1" name=""/>
        <p:cNvGrpSpPr/>
        <p:nvPr/>
      </p:nvGrpSpPr>
      <p:grpSpPr>
        <a:xfrm>
          <a:off x="0" y="0"/>
          <a:ext cx="0" cy="0"/>
          <a:chOff x="0" y="0"/>
          <a:chExt cx="0" cy="0"/>
        </a:xfrm>
      </p:grpSpPr>
      <p:sp>
        <p:nvSpPr>
          <p:cNvPr id="10" name="Picture Placeholder 9"/>
          <p:cNvSpPr>
            <a:spLocks noGrp="1"/>
          </p:cNvSpPr>
          <p:nvPr>
            <p:ph type="pic" sz="quarter" idx="18" hasCustomPrompt="1"/>
          </p:nvPr>
        </p:nvSpPr>
        <p:spPr>
          <a:xfrm>
            <a:off x="0" y="0"/>
            <a:ext cx="12192000" cy="6858000"/>
          </a:xfrm>
          <a:prstGeom prst="rect">
            <a:avLst/>
          </a:prstGeom>
          <a:blipFill dpi="0" rotWithShape="1">
            <a:blip r:embed="rId2">
              <a:extLst>
                <a:ext uri="{28A0092B-C50C-407E-A947-70E740481C1C}">
                  <a14:useLocalDpi xmlns:a14="http://schemas.microsoft.com/office/drawing/2010/main"/>
                </a:ext>
              </a:extLst>
            </a:blip>
            <a:srcRect/>
            <a:stretch>
              <a:fillRect/>
            </a:stretch>
          </a:blipFill>
        </p:spPr>
        <p:txBody>
          <a:bodyPr/>
          <a:lstStyle>
            <a:lvl1pPr marL="0" marR="0" indent="0" algn="l" defTabSz="914126" rtl="0" eaLnBrk="1" fontAlgn="base" latinLnBrk="0" hangingPunct="1">
              <a:lnSpc>
                <a:spcPct val="120000"/>
              </a:lnSpc>
              <a:spcBef>
                <a:spcPts val="400"/>
              </a:spcBef>
              <a:spcAft>
                <a:spcPts val="0"/>
              </a:spcAft>
              <a:buClr>
                <a:schemeClr val="tx2"/>
              </a:buClr>
              <a:buSzTx/>
              <a:buFontTx/>
              <a:buNone/>
              <a:tabLst/>
              <a:defRPr sz="1400">
                <a:solidFill>
                  <a:schemeClr val="bg1"/>
                </a:solidFill>
              </a:defRPr>
            </a:lvl1pPr>
          </a:lstStyle>
          <a:p>
            <a:r>
              <a:rPr lang="en-GB"/>
              <a:t>Click icon to change picture</a:t>
            </a:r>
          </a:p>
        </p:txBody>
      </p:sp>
      <p:sp>
        <p:nvSpPr>
          <p:cNvPr id="2" name="Date Placeholder 1"/>
          <p:cNvSpPr>
            <a:spLocks noGrp="1"/>
          </p:cNvSpPr>
          <p:nvPr>
            <p:ph type="dt" sz="half" idx="10"/>
          </p:nvPr>
        </p:nvSpPr>
        <p:spPr/>
        <p:txBody>
          <a:bodyPr/>
          <a:lstStyle>
            <a:lvl1pPr>
              <a:defRPr>
                <a:noFill/>
              </a:defRPr>
            </a:lvl1pPr>
          </a:lstStyle>
          <a:p>
            <a:fld id="{4A07957A-D53F-4B6A-B6A2-38A4CDA49F0E}" type="datetime3">
              <a:rPr lang="en-US" smtClean="0"/>
              <a:t>5 February 2021</a:t>
            </a:fld>
            <a:endParaRPr lang="en-US"/>
          </a:p>
        </p:txBody>
      </p:sp>
      <p:sp>
        <p:nvSpPr>
          <p:cNvPr id="3" name="Footer Placeholder 2"/>
          <p:cNvSpPr>
            <a:spLocks noGrp="1"/>
          </p:cNvSpPr>
          <p:nvPr>
            <p:ph type="ftr" sz="quarter" idx="11"/>
          </p:nvPr>
        </p:nvSpPr>
        <p:spPr/>
        <p:txBody>
          <a:bodyPr/>
          <a:lstStyle>
            <a:lvl1pPr>
              <a:defRPr>
                <a:noFill/>
              </a:defRPr>
            </a:lvl1pPr>
          </a:lstStyle>
          <a:p>
            <a:r>
              <a:rPr lang="en-US"/>
              <a:t>Confidential  |  © KONE Corporation</a:t>
            </a:r>
          </a:p>
        </p:txBody>
      </p:sp>
      <p:sp>
        <p:nvSpPr>
          <p:cNvPr id="4" name="Slide Number Placeholder 3"/>
          <p:cNvSpPr>
            <a:spLocks noGrp="1"/>
          </p:cNvSpPr>
          <p:nvPr>
            <p:ph type="sldNum" sz="quarter" idx="12"/>
          </p:nvPr>
        </p:nvSpPr>
        <p:spPr/>
        <p:txBody>
          <a:bodyPr/>
          <a:lstStyle>
            <a:lvl1pPr>
              <a:defRPr>
                <a:noFill/>
              </a:defRPr>
            </a:lvl1pPr>
          </a:lstStyle>
          <a:p>
            <a:fld id="{604FC64F-66B6-486E-8EFE-9FD96A66D16B}" type="slidenum">
              <a:rPr lang="en-US" smtClean="0"/>
              <a:pPr/>
              <a:t>‹#›</a:t>
            </a:fld>
            <a:endParaRPr lang="en-US"/>
          </a:p>
        </p:txBody>
      </p:sp>
      <p:sp>
        <p:nvSpPr>
          <p:cNvPr id="13" name="Text Placeholder 6"/>
          <p:cNvSpPr>
            <a:spLocks noGrp="1" noChangeAspect="1"/>
          </p:cNvSpPr>
          <p:nvPr>
            <p:ph type="body" sz="quarter" idx="17" hasCustomPrompt="1"/>
          </p:nvPr>
        </p:nvSpPr>
        <p:spPr>
          <a:xfrm>
            <a:off x="11063519" y="403107"/>
            <a:ext cx="719813" cy="363516"/>
          </a:xfrm>
          <a:prstGeom prst="rect">
            <a:avLst/>
          </a:prstGeom>
          <a:blipFill>
            <a:blip r:embed="rId3" cstate="screen">
              <a:extLst>
                <a:ext uri="{28A0092B-C50C-407E-A947-70E740481C1C}">
                  <a14:useLocalDpi xmlns:a14="http://schemas.microsoft.com/office/drawing/2010/main"/>
                </a:ext>
              </a:extLst>
            </a:blip>
            <a:stretch>
              <a:fillRect/>
            </a:stretch>
          </a:blipFill>
        </p:spPr>
        <p:txBody>
          <a:bodyPr/>
          <a:lstStyle>
            <a:lvl1pPr marL="0" indent="0">
              <a:buFontTx/>
              <a:buNone/>
              <a:defRPr sz="200">
                <a:noFill/>
              </a:defRPr>
            </a:lvl1pPr>
          </a:lstStyle>
          <a:p>
            <a:pPr lvl="0"/>
            <a:r>
              <a:rPr lang="en-US"/>
              <a:t>KONE logo</a:t>
            </a:r>
          </a:p>
        </p:txBody>
      </p:sp>
      <p:sp>
        <p:nvSpPr>
          <p:cNvPr id="9" name="Rectangle 2"/>
          <p:cNvSpPr>
            <a:spLocks noGrp="1" noChangeArrowheads="1"/>
          </p:cNvSpPr>
          <p:nvPr>
            <p:ph type="ctrTitle" hasCustomPrompt="1"/>
          </p:nvPr>
        </p:nvSpPr>
        <p:spPr>
          <a:xfrm>
            <a:off x="409469" y="4213578"/>
            <a:ext cx="10365263" cy="1301708"/>
          </a:xfrm>
          <a:prstGeom prst="rect">
            <a:avLst/>
          </a:prstGeom>
        </p:spPr>
        <p:txBody>
          <a:bodyPr anchor="b" anchorCtr="0"/>
          <a:lstStyle>
            <a:lvl1pPr>
              <a:defRPr sz="4000" cap="none" baseline="0">
                <a:solidFill>
                  <a:schemeClr val="bg1"/>
                </a:solidFill>
                <a:effectLst>
                  <a:outerShdw blurRad="254000" algn="ctr" rotWithShape="0">
                    <a:prstClr val="black">
                      <a:alpha val="30000"/>
                    </a:prstClr>
                  </a:outerShdw>
                </a:effectLst>
              </a:defRPr>
            </a:lvl1pPr>
          </a:lstStyle>
          <a:p>
            <a:pPr lvl="0"/>
            <a:r>
              <a:rPr lang="en-US" noProof="0"/>
              <a:t>Add title text</a:t>
            </a:r>
          </a:p>
        </p:txBody>
      </p:sp>
      <p:sp>
        <p:nvSpPr>
          <p:cNvPr id="11" name="Rectangle 3"/>
          <p:cNvSpPr>
            <a:spLocks noGrp="1" noChangeArrowheads="1"/>
          </p:cNvSpPr>
          <p:nvPr>
            <p:ph type="subTitle" idx="1"/>
          </p:nvPr>
        </p:nvSpPr>
        <p:spPr>
          <a:xfrm>
            <a:off x="409469" y="5588294"/>
            <a:ext cx="10365264" cy="647550"/>
          </a:xfrm>
          <a:prstGeom prst="rect">
            <a:avLst/>
          </a:prstGeom>
        </p:spPr>
        <p:txBody>
          <a:bodyPr anchor="t" anchorCtr="0"/>
          <a:lstStyle>
            <a:lvl1pPr marL="0" indent="0">
              <a:lnSpc>
                <a:spcPct val="100000"/>
              </a:lnSpc>
              <a:spcBef>
                <a:spcPts val="0"/>
              </a:spcBef>
              <a:buFont typeface="Wingdings" pitchFamily="2" charset="2"/>
              <a:buNone/>
              <a:defRPr sz="2000" u="none" cap="all" baseline="0">
                <a:solidFill>
                  <a:schemeClr val="bg1"/>
                </a:solidFill>
                <a:effectLst>
                  <a:outerShdw blurRad="254000" algn="ctr" rotWithShape="0">
                    <a:prstClr val="black">
                      <a:alpha val="30000"/>
                    </a:prstClr>
                  </a:outerShdw>
                </a:effectLst>
                <a:uFillTx/>
              </a:defRPr>
            </a:lvl1pPr>
          </a:lstStyle>
          <a:p>
            <a:pPr lvl="0"/>
            <a:r>
              <a:rPr lang="fr-FR" noProof="0"/>
              <a:t>Modifier le style des sous-titres du masque</a:t>
            </a:r>
            <a:endParaRPr lang="en-US" noProof="0"/>
          </a:p>
        </p:txBody>
      </p:sp>
    </p:spTree>
    <p:extLst>
      <p:ext uri="{BB962C8B-B14F-4D97-AF65-F5344CB8AC3E}">
        <p14:creationId xmlns:p14="http://schemas.microsoft.com/office/powerpoint/2010/main" val="2601372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0A855FF-A7DB-4496-86BC-B306FA607763}" type="datetime3">
              <a:rPr lang="en-US" noProof="0" smtClean="0"/>
              <a:t>5 February 2021</a:t>
            </a:fld>
            <a:endParaRPr lang="en-US" noProof="0"/>
          </a:p>
        </p:txBody>
      </p:sp>
      <p:sp>
        <p:nvSpPr>
          <p:cNvPr id="8" name="Footer Placeholder 7"/>
          <p:cNvSpPr>
            <a:spLocks noGrp="1"/>
          </p:cNvSpPr>
          <p:nvPr>
            <p:ph type="ftr" sz="quarter" idx="11"/>
          </p:nvPr>
        </p:nvSpPr>
        <p:spPr/>
        <p:txBody>
          <a:bodyPr/>
          <a:lstStyle/>
          <a:p>
            <a:r>
              <a:rPr lang="en-US" noProof="0"/>
              <a:t>Confidential  |  © KONE Corporation</a:t>
            </a:r>
          </a:p>
        </p:txBody>
      </p:sp>
      <p:sp>
        <p:nvSpPr>
          <p:cNvPr id="9" name="Slide Number Placeholder 8"/>
          <p:cNvSpPr>
            <a:spLocks noGrp="1"/>
          </p:cNvSpPr>
          <p:nvPr>
            <p:ph type="sldNum" sz="quarter" idx="12"/>
          </p:nvPr>
        </p:nvSpPr>
        <p:spPr/>
        <p:txBody>
          <a:bodyPr/>
          <a:lstStyle/>
          <a:p>
            <a:fld id="{604FC64F-66B6-486E-8EFE-9FD96A66D16B}" type="slidenum">
              <a:rPr lang="en-US" noProof="0" smtClean="0"/>
              <a:pPr/>
              <a:t>‹#›</a:t>
            </a:fld>
            <a:endParaRPr lang="en-US" noProof="0"/>
          </a:p>
        </p:txBody>
      </p:sp>
      <p:sp>
        <p:nvSpPr>
          <p:cNvPr id="12" name="Content Placeholder 11"/>
          <p:cNvSpPr>
            <a:spLocks noGrp="1"/>
          </p:cNvSpPr>
          <p:nvPr>
            <p:ph sz="quarter" idx="13"/>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2" name="Title 1"/>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3331297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468" y="1628398"/>
            <a:ext cx="10365265" cy="4607446"/>
          </a:xfrm>
          <a:prstGeom prst="rect">
            <a:avLst/>
          </a:prstGeo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7" name="Date Placeholder 6"/>
          <p:cNvSpPr>
            <a:spLocks noGrp="1"/>
          </p:cNvSpPr>
          <p:nvPr>
            <p:ph type="dt" sz="half" idx="10"/>
          </p:nvPr>
        </p:nvSpPr>
        <p:spPr/>
        <p:txBody>
          <a:bodyPr/>
          <a:lstStyle/>
          <a:p>
            <a:fld id="{3338D59A-BE80-40CC-B879-51BC8D698C3A}" type="datetime3">
              <a:rPr lang="en-US" noProof="0" smtClean="0"/>
              <a:t>5 February 2021</a:t>
            </a:fld>
            <a:endParaRPr lang="en-US" noProof="0"/>
          </a:p>
        </p:txBody>
      </p:sp>
      <p:sp>
        <p:nvSpPr>
          <p:cNvPr id="8" name="Footer Placeholder 7"/>
          <p:cNvSpPr>
            <a:spLocks noGrp="1"/>
          </p:cNvSpPr>
          <p:nvPr>
            <p:ph type="ftr" sz="quarter" idx="11"/>
          </p:nvPr>
        </p:nvSpPr>
        <p:spPr/>
        <p:txBody>
          <a:bodyPr/>
          <a:lstStyle/>
          <a:p>
            <a:r>
              <a:rPr lang="en-US" noProof="0"/>
              <a:t>Confidential  |  © KONE Corporation</a:t>
            </a:r>
          </a:p>
        </p:txBody>
      </p:sp>
      <p:sp>
        <p:nvSpPr>
          <p:cNvPr id="9" name="Slide Number Placeholder 8"/>
          <p:cNvSpPr>
            <a:spLocks noGrp="1"/>
          </p:cNvSpPr>
          <p:nvPr>
            <p:ph type="sldNum" sz="quarter" idx="12"/>
          </p:nvPr>
        </p:nvSpPr>
        <p:spPr/>
        <p:txBody>
          <a:bodyPr/>
          <a:lstStyle/>
          <a:p>
            <a:fld id="{604FC64F-66B6-486E-8EFE-9FD96A66D16B}" type="slidenum">
              <a:rPr lang="en-US" noProof="0" smtClean="0"/>
              <a:pPr/>
              <a:t>‹#›</a:t>
            </a:fld>
            <a:endParaRPr lang="en-US" noProof="0"/>
          </a:p>
        </p:txBody>
      </p:sp>
      <p:sp>
        <p:nvSpPr>
          <p:cNvPr id="10" name="Text Placeholder 2"/>
          <p:cNvSpPr>
            <a:spLocks noGrp="1"/>
          </p:cNvSpPr>
          <p:nvPr>
            <p:ph type="body" idx="13"/>
          </p:nvPr>
        </p:nvSpPr>
        <p:spPr>
          <a:xfrm>
            <a:off x="409468" y="909233"/>
            <a:ext cx="10364951" cy="431960"/>
          </a:xfrm>
          <a:prstGeom prst="rect">
            <a:avLst/>
          </a:prstGeom>
        </p:spPr>
        <p:txBody>
          <a:bodyPr lIns="0" tIns="0" rIns="0" bIns="0" anchor="t" anchorCtr="0">
            <a:noAutofit/>
          </a:bodyPr>
          <a:lstStyle>
            <a:lvl1pPr marL="0" indent="0">
              <a:lnSpc>
                <a:spcPct val="90000"/>
              </a:lnSpc>
              <a:spcBef>
                <a:spcPts val="0"/>
              </a:spcBef>
              <a:buNone/>
              <a:defRPr sz="1600" b="0" u="none" cap="all" spc="0" baseline="0">
                <a:solidFill>
                  <a:schemeClr val="tx2"/>
                </a:solidFill>
                <a:uFillTx/>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en-US"/>
              <a:t>Edit Master text styles</a:t>
            </a:r>
          </a:p>
        </p:txBody>
      </p:sp>
      <p:sp>
        <p:nvSpPr>
          <p:cNvPr id="2" name="Title 1"/>
          <p:cNvSpPr>
            <a:spLocks noGrp="1"/>
          </p:cNvSpPr>
          <p:nvPr>
            <p:ph type="title"/>
          </p:nvPr>
        </p:nvSpPr>
        <p:spPr>
          <a:xfrm>
            <a:off x="409469" y="404720"/>
            <a:ext cx="10365264" cy="504514"/>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5775324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468" y="1628398"/>
            <a:ext cx="10365265" cy="4607446"/>
          </a:xfrm>
          <a:prstGeom prst="rect">
            <a:avLst/>
          </a:prstGeo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i-FI"/>
          </a:p>
        </p:txBody>
      </p:sp>
      <p:sp>
        <p:nvSpPr>
          <p:cNvPr id="7" name="Date Placeholder 6"/>
          <p:cNvSpPr>
            <a:spLocks noGrp="1"/>
          </p:cNvSpPr>
          <p:nvPr>
            <p:ph type="dt" sz="half" idx="10"/>
          </p:nvPr>
        </p:nvSpPr>
        <p:spPr/>
        <p:txBody>
          <a:bodyPr/>
          <a:lstStyle/>
          <a:p>
            <a:fld id="{3338D59A-BE80-40CC-B879-51BC8D698C3A}" type="datetime3">
              <a:rPr lang="en-US" noProof="0" smtClean="0"/>
              <a:t>5 February 2021</a:t>
            </a:fld>
            <a:endParaRPr lang="en-US" noProof="0"/>
          </a:p>
        </p:txBody>
      </p:sp>
      <p:sp>
        <p:nvSpPr>
          <p:cNvPr id="8" name="Footer Placeholder 7"/>
          <p:cNvSpPr>
            <a:spLocks noGrp="1"/>
          </p:cNvSpPr>
          <p:nvPr>
            <p:ph type="ftr" sz="quarter" idx="11"/>
          </p:nvPr>
        </p:nvSpPr>
        <p:spPr/>
        <p:txBody>
          <a:bodyPr/>
          <a:lstStyle/>
          <a:p>
            <a:r>
              <a:rPr lang="en-US" noProof="0"/>
              <a:t>Confidential  |  © KONE Corporation</a:t>
            </a:r>
          </a:p>
        </p:txBody>
      </p:sp>
      <p:sp>
        <p:nvSpPr>
          <p:cNvPr id="9" name="Slide Number Placeholder 8"/>
          <p:cNvSpPr>
            <a:spLocks noGrp="1"/>
          </p:cNvSpPr>
          <p:nvPr>
            <p:ph type="sldNum" sz="quarter" idx="12"/>
          </p:nvPr>
        </p:nvSpPr>
        <p:spPr/>
        <p:txBody>
          <a:bodyPr/>
          <a:lstStyle/>
          <a:p>
            <a:fld id="{604FC64F-66B6-486E-8EFE-9FD96A66D16B}" type="slidenum">
              <a:rPr lang="en-US" noProof="0" smtClean="0"/>
              <a:pPr/>
              <a:t>‹#›</a:t>
            </a:fld>
            <a:endParaRPr lang="en-US" noProof="0"/>
          </a:p>
        </p:txBody>
      </p:sp>
      <p:sp>
        <p:nvSpPr>
          <p:cNvPr id="10" name="Text Placeholder 2"/>
          <p:cNvSpPr>
            <a:spLocks noGrp="1"/>
          </p:cNvSpPr>
          <p:nvPr>
            <p:ph type="body" idx="13"/>
          </p:nvPr>
        </p:nvSpPr>
        <p:spPr>
          <a:xfrm>
            <a:off x="409468" y="909233"/>
            <a:ext cx="10364951" cy="431960"/>
          </a:xfrm>
          <a:prstGeom prst="rect">
            <a:avLst/>
          </a:prstGeom>
        </p:spPr>
        <p:txBody>
          <a:bodyPr lIns="0" tIns="0" rIns="0" bIns="0" anchor="t" anchorCtr="0">
            <a:noAutofit/>
          </a:bodyPr>
          <a:lstStyle>
            <a:lvl1pPr marL="0" indent="0">
              <a:lnSpc>
                <a:spcPct val="90000"/>
              </a:lnSpc>
              <a:spcBef>
                <a:spcPts val="0"/>
              </a:spcBef>
              <a:buNone/>
              <a:defRPr sz="1600" b="0" u="none" cap="all" spc="0" baseline="0">
                <a:solidFill>
                  <a:schemeClr val="tx2"/>
                </a:solidFill>
                <a:uFillTx/>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
        <p:nvSpPr>
          <p:cNvPr id="2" name="Title 1"/>
          <p:cNvSpPr>
            <a:spLocks noGrp="1"/>
          </p:cNvSpPr>
          <p:nvPr>
            <p:ph type="title"/>
          </p:nvPr>
        </p:nvSpPr>
        <p:spPr>
          <a:xfrm>
            <a:off x="409469" y="404720"/>
            <a:ext cx="10365264" cy="504514"/>
          </a:xfrm>
          <a:prstGeom prst="rect">
            <a:avLst/>
          </a:prstGeom>
        </p:spPr>
        <p:txBody>
          <a:bodyPr/>
          <a:lstStyle/>
          <a:p>
            <a:r>
              <a:rPr lang="fr-FR"/>
              <a:t>Modifiez le style du titre</a:t>
            </a:r>
            <a:endParaRPr lang="en-GB"/>
          </a:p>
        </p:txBody>
      </p:sp>
    </p:spTree>
    <p:extLst>
      <p:ext uri="{BB962C8B-B14F-4D97-AF65-F5344CB8AC3E}">
        <p14:creationId xmlns:p14="http://schemas.microsoft.com/office/powerpoint/2010/main" val="15367244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Section Header ">
    <p:spTree>
      <p:nvGrpSpPr>
        <p:cNvPr id="1" name=""/>
        <p:cNvGrpSpPr/>
        <p:nvPr/>
      </p:nvGrpSpPr>
      <p:grpSpPr>
        <a:xfrm>
          <a:off x="0" y="0"/>
          <a:ext cx="0" cy="0"/>
          <a:chOff x="0" y="0"/>
          <a:chExt cx="0" cy="0"/>
        </a:xfrm>
      </p:grpSpPr>
      <p:sp>
        <p:nvSpPr>
          <p:cNvPr id="8194" name="Rectangle 2"/>
          <p:cNvSpPr>
            <a:spLocks noGrp="1" noChangeArrowheads="1"/>
          </p:cNvSpPr>
          <p:nvPr>
            <p:ph type="ctrTitle" hasCustomPrompt="1"/>
          </p:nvPr>
        </p:nvSpPr>
        <p:spPr>
          <a:xfrm>
            <a:off x="409470" y="2421094"/>
            <a:ext cx="10365263" cy="1294358"/>
          </a:xfrm>
          <a:prstGeom prst="rect">
            <a:avLst/>
          </a:prstGeom>
        </p:spPr>
        <p:txBody>
          <a:bodyPr anchor="b" anchorCtr="0"/>
          <a:lstStyle>
            <a:lvl1pPr>
              <a:defRPr sz="4000" cap="none">
                <a:solidFill>
                  <a:schemeClr val="tx2"/>
                </a:solidFill>
              </a:defRPr>
            </a:lvl1pPr>
          </a:lstStyle>
          <a:p>
            <a:pPr lvl="0"/>
            <a:r>
              <a:rPr lang="en-US" noProof="0"/>
              <a:t>Add title text</a:t>
            </a:r>
          </a:p>
        </p:txBody>
      </p:sp>
      <p:sp>
        <p:nvSpPr>
          <p:cNvPr id="8195" name="Rectangle 3"/>
          <p:cNvSpPr>
            <a:spLocks noGrp="1" noChangeArrowheads="1"/>
          </p:cNvSpPr>
          <p:nvPr>
            <p:ph type="subTitle" idx="1"/>
          </p:nvPr>
        </p:nvSpPr>
        <p:spPr>
          <a:xfrm>
            <a:off x="409469" y="3789357"/>
            <a:ext cx="10365265" cy="647550"/>
          </a:xfrm>
          <a:prstGeom prst="rect">
            <a:avLst/>
          </a:prstGeom>
        </p:spPr>
        <p:txBody>
          <a:bodyPr anchor="t" anchorCtr="0"/>
          <a:lstStyle>
            <a:lvl1pPr marL="0" indent="0">
              <a:lnSpc>
                <a:spcPct val="100000"/>
              </a:lnSpc>
              <a:spcBef>
                <a:spcPts val="0"/>
              </a:spcBef>
              <a:buFont typeface="Wingdings" pitchFamily="2" charset="2"/>
              <a:buNone/>
              <a:defRPr sz="2000" u="none" cap="all" baseline="0">
                <a:solidFill>
                  <a:schemeClr val="tx2"/>
                </a:solidFill>
                <a:uFillTx/>
              </a:defRPr>
            </a:lvl1pPr>
          </a:lstStyle>
          <a:p>
            <a:pPr lvl="0"/>
            <a:r>
              <a:rPr lang="fr-FR" noProof="0"/>
              <a:t>Modifier le style des sous-titres du masque</a:t>
            </a:r>
            <a:endParaRPr lang="en-US" noProof="0"/>
          </a:p>
        </p:txBody>
      </p:sp>
      <p:sp>
        <p:nvSpPr>
          <p:cNvPr id="2" name="Date Placeholder 1"/>
          <p:cNvSpPr>
            <a:spLocks noGrp="1"/>
          </p:cNvSpPr>
          <p:nvPr>
            <p:ph type="dt" sz="half" idx="10"/>
          </p:nvPr>
        </p:nvSpPr>
        <p:spPr/>
        <p:txBody>
          <a:bodyPr/>
          <a:lstStyle>
            <a:lvl1pPr>
              <a:defRPr>
                <a:noFill/>
              </a:defRPr>
            </a:lvl1pPr>
          </a:lstStyle>
          <a:p>
            <a:fld id="{981C5F70-7F93-4711-A9F2-EFBD1E828278}" type="datetime3">
              <a:rPr lang="en-US" smtClean="0"/>
              <a:t>5 February 2021</a:t>
            </a:fld>
            <a:endParaRPr lang="en-US"/>
          </a:p>
        </p:txBody>
      </p:sp>
      <p:sp>
        <p:nvSpPr>
          <p:cNvPr id="3" name="Footer Placeholder 2"/>
          <p:cNvSpPr>
            <a:spLocks noGrp="1"/>
          </p:cNvSpPr>
          <p:nvPr>
            <p:ph type="ftr" sz="quarter" idx="11"/>
          </p:nvPr>
        </p:nvSpPr>
        <p:spPr/>
        <p:txBody>
          <a:bodyPr/>
          <a:lstStyle>
            <a:lvl1pPr>
              <a:defRPr>
                <a:noFill/>
              </a:defRPr>
            </a:lvl1pPr>
          </a:lstStyle>
          <a:p>
            <a:r>
              <a:rPr lang="en-US"/>
              <a:t>Confidential  |  © KONE Corporation</a:t>
            </a:r>
          </a:p>
        </p:txBody>
      </p:sp>
      <p:sp>
        <p:nvSpPr>
          <p:cNvPr id="4" name="Slide Number Placeholder 3"/>
          <p:cNvSpPr>
            <a:spLocks noGrp="1"/>
          </p:cNvSpPr>
          <p:nvPr>
            <p:ph type="sldNum" sz="quarter" idx="12"/>
          </p:nvPr>
        </p:nvSpPr>
        <p:spPr/>
        <p:txBody>
          <a:bodyPr/>
          <a:lstStyle>
            <a:lvl1pPr>
              <a:defRPr>
                <a:noFill/>
              </a:defRPr>
            </a:lvl1pPr>
          </a:lstStyle>
          <a:p>
            <a:fld id="{604FC64F-66B6-486E-8EFE-9FD96A66D16B}" type="slidenum">
              <a:rPr lang="en-US" smtClean="0"/>
              <a:pPr/>
              <a:t>‹#›</a:t>
            </a:fld>
            <a:endParaRPr lang="en-US"/>
          </a:p>
        </p:txBody>
      </p:sp>
    </p:spTree>
    <p:extLst>
      <p:ext uri="{BB962C8B-B14F-4D97-AF65-F5344CB8AC3E}">
        <p14:creationId xmlns:p14="http://schemas.microsoft.com/office/powerpoint/2010/main" val="22225918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tx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noFill/>
              </a:defRPr>
            </a:lvl1pPr>
          </a:lstStyle>
          <a:p>
            <a:fld id="{91C5F8CB-C3F0-4592-B401-91CB7F0EDEFA}" type="datetime3">
              <a:rPr lang="en-US" smtClean="0"/>
              <a:t>5 February 2021</a:t>
            </a:fld>
            <a:endParaRPr lang="en-US"/>
          </a:p>
        </p:txBody>
      </p:sp>
      <p:sp>
        <p:nvSpPr>
          <p:cNvPr id="3" name="Footer Placeholder 2"/>
          <p:cNvSpPr>
            <a:spLocks noGrp="1"/>
          </p:cNvSpPr>
          <p:nvPr>
            <p:ph type="ftr" sz="quarter" idx="11"/>
          </p:nvPr>
        </p:nvSpPr>
        <p:spPr/>
        <p:txBody>
          <a:bodyPr/>
          <a:lstStyle>
            <a:lvl1pPr>
              <a:defRPr>
                <a:noFill/>
              </a:defRPr>
            </a:lvl1pPr>
          </a:lstStyle>
          <a:p>
            <a:r>
              <a:rPr lang="en-US"/>
              <a:t>Confidential  |  © KONE Corporation</a:t>
            </a:r>
          </a:p>
        </p:txBody>
      </p:sp>
      <p:sp>
        <p:nvSpPr>
          <p:cNvPr id="4" name="Slide Number Placeholder 3"/>
          <p:cNvSpPr>
            <a:spLocks noGrp="1"/>
          </p:cNvSpPr>
          <p:nvPr>
            <p:ph type="sldNum" sz="quarter" idx="12"/>
          </p:nvPr>
        </p:nvSpPr>
        <p:spPr/>
        <p:txBody>
          <a:bodyPr/>
          <a:lstStyle>
            <a:lvl1pPr>
              <a:defRPr>
                <a:noFill/>
              </a:defRPr>
            </a:lvl1pPr>
          </a:lstStyle>
          <a:p>
            <a:fld id="{604FC64F-66B6-486E-8EFE-9FD96A66D16B}" type="slidenum">
              <a:rPr lang="en-US" smtClean="0"/>
              <a:pPr/>
              <a:t>‹#›</a:t>
            </a:fld>
            <a:endParaRPr lang="en-US"/>
          </a:p>
        </p:txBody>
      </p:sp>
      <p:sp>
        <p:nvSpPr>
          <p:cNvPr id="7" name="Rectangle 2"/>
          <p:cNvSpPr>
            <a:spLocks noGrp="1" noChangeArrowheads="1"/>
          </p:cNvSpPr>
          <p:nvPr>
            <p:ph type="ctrTitle" hasCustomPrompt="1"/>
          </p:nvPr>
        </p:nvSpPr>
        <p:spPr>
          <a:xfrm>
            <a:off x="409470" y="2421094"/>
            <a:ext cx="10365263" cy="1294358"/>
          </a:xfrm>
          <a:prstGeom prst="rect">
            <a:avLst/>
          </a:prstGeom>
        </p:spPr>
        <p:txBody>
          <a:bodyPr anchor="b" anchorCtr="0"/>
          <a:lstStyle>
            <a:lvl1pPr>
              <a:defRPr sz="4000" cap="none">
                <a:solidFill>
                  <a:schemeClr val="bg1"/>
                </a:solidFill>
              </a:defRPr>
            </a:lvl1pPr>
          </a:lstStyle>
          <a:p>
            <a:pPr lvl="0"/>
            <a:r>
              <a:rPr lang="en-US" noProof="0"/>
              <a:t>Add title text</a:t>
            </a:r>
          </a:p>
        </p:txBody>
      </p:sp>
      <p:sp>
        <p:nvSpPr>
          <p:cNvPr id="8" name="Rectangle 3"/>
          <p:cNvSpPr>
            <a:spLocks noGrp="1" noChangeArrowheads="1"/>
          </p:cNvSpPr>
          <p:nvPr>
            <p:ph type="subTitle" idx="1"/>
          </p:nvPr>
        </p:nvSpPr>
        <p:spPr>
          <a:xfrm>
            <a:off x="409469" y="3789357"/>
            <a:ext cx="10365265" cy="647550"/>
          </a:xfrm>
          <a:prstGeom prst="rect">
            <a:avLst/>
          </a:prstGeom>
        </p:spPr>
        <p:txBody>
          <a:bodyPr anchor="t" anchorCtr="0"/>
          <a:lstStyle>
            <a:lvl1pPr marL="0" indent="0">
              <a:lnSpc>
                <a:spcPct val="100000"/>
              </a:lnSpc>
              <a:spcBef>
                <a:spcPts val="0"/>
              </a:spcBef>
              <a:buFont typeface="Wingdings" pitchFamily="2" charset="2"/>
              <a:buNone/>
              <a:defRPr sz="2000" u="none" cap="all" baseline="0">
                <a:solidFill>
                  <a:schemeClr val="bg1"/>
                </a:solidFill>
                <a:uFillTx/>
              </a:defRPr>
            </a:lvl1pPr>
          </a:lstStyle>
          <a:p>
            <a:pPr lvl="0"/>
            <a:r>
              <a:rPr lang="fr-FR" noProof="0"/>
              <a:t>Modifier le style des sous-titres du masque</a:t>
            </a:r>
            <a:endParaRPr lang="en-US" noProof="0"/>
          </a:p>
        </p:txBody>
      </p:sp>
    </p:spTree>
    <p:extLst>
      <p:ext uri="{BB962C8B-B14F-4D97-AF65-F5344CB8AC3E}">
        <p14:creationId xmlns:p14="http://schemas.microsoft.com/office/powerpoint/2010/main" val="23841483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Header Blue (pictur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noFill/>
              </a:defRPr>
            </a:lvl1pPr>
          </a:lstStyle>
          <a:p>
            <a:fld id="{59FA19C8-3250-43FC-B1DF-9B9F678056BE}" type="datetime3">
              <a:rPr lang="en-US" smtClean="0"/>
              <a:t>5 February 2021</a:t>
            </a:fld>
            <a:endParaRPr lang="en-US"/>
          </a:p>
        </p:txBody>
      </p:sp>
      <p:sp>
        <p:nvSpPr>
          <p:cNvPr id="3" name="Footer Placeholder 2"/>
          <p:cNvSpPr>
            <a:spLocks noGrp="1"/>
          </p:cNvSpPr>
          <p:nvPr>
            <p:ph type="ftr" sz="quarter" idx="11"/>
          </p:nvPr>
        </p:nvSpPr>
        <p:spPr/>
        <p:txBody>
          <a:bodyPr/>
          <a:lstStyle>
            <a:lvl1pPr>
              <a:defRPr>
                <a:noFill/>
              </a:defRPr>
            </a:lvl1pPr>
          </a:lstStyle>
          <a:p>
            <a:r>
              <a:rPr lang="en-US"/>
              <a:t>Confidential  |  © KONE Corporation</a:t>
            </a:r>
          </a:p>
        </p:txBody>
      </p:sp>
      <p:sp>
        <p:nvSpPr>
          <p:cNvPr id="4" name="Slide Number Placeholder 3"/>
          <p:cNvSpPr>
            <a:spLocks noGrp="1"/>
          </p:cNvSpPr>
          <p:nvPr>
            <p:ph type="sldNum" sz="quarter" idx="12"/>
          </p:nvPr>
        </p:nvSpPr>
        <p:spPr/>
        <p:txBody>
          <a:bodyPr/>
          <a:lstStyle>
            <a:lvl1pPr>
              <a:defRPr>
                <a:noFill/>
              </a:defRPr>
            </a:lvl1pPr>
          </a:lstStyle>
          <a:p>
            <a:fld id="{604FC64F-66B6-486E-8EFE-9FD96A66D16B}" type="slidenum">
              <a:rPr lang="en-US" smtClean="0"/>
              <a:pPr/>
              <a:t>‹#›</a:t>
            </a:fld>
            <a:endParaRPr lang="en-US"/>
          </a:p>
        </p:txBody>
      </p:sp>
      <p:sp>
        <p:nvSpPr>
          <p:cNvPr id="12" name="Picture Placeholder 9"/>
          <p:cNvSpPr>
            <a:spLocks noGrp="1"/>
          </p:cNvSpPr>
          <p:nvPr>
            <p:ph type="pic" sz="quarter" idx="18"/>
          </p:nvPr>
        </p:nvSpPr>
        <p:spPr>
          <a:xfrm>
            <a:off x="0" y="0"/>
            <a:ext cx="12192000" cy="6858000"/>
          </a:xfrm>
          <a:prstGeom prst="rect">
            <a:avLst/>
          </a:prstGeom>
          <a:solidFill>
            <a:schemeClr val="bg1">
              <a:lumMod val="75000"/>
            </a:schemeClr>
          </a:solidFill>
        </p:spPr>
        <p:txBody>
          <a:bodyPr/>
          <a:lstStyle>
            <a:lvl1pPr marL="0" marR="0" indent="0" algn="r" defTabSz="914126" rtl="0" eaLnBrk="1" fontAlgn="base" latinLnBrk="0" hangingPunct="1">
              <a:lnSpc>
                <a:spcPct val="120000"/>
              </a:lnSpc>
              <a:spcBef>
                <a:spcPts val="400"/>
              </a:spcBef>
              <a:spcAft>
                <a:spcPts val="0"/>
              </a:spcAft>
              <a:buClr>
                <a:schemeClr val="tx2"/>
              </a:buClr>
              <a:buSzTx/>
              <a:buFontTx/>
              <a:buNone/>
              <a:tabLst/>
              <a:defRPr sz="1400"/>
            </a:lvl1pPr>
          </a:lstStyle>
          <a:p>
            <a:r>
              <a:rPr lang="fr-FR"/>
              <a:t>Cliquez sur l'icône pour ajouter une image</a:t>
            </a:r>
            <a:endParaRPr lang="en-GB"/>
          </a:p>
        </p:txBody>
      </p:sp>
      <p:sp>
        <p:nvSpPr>
          <p:cNvPr id="8194" name="Rectangle 2"/>
          <p:cNvSpPr>
            <a:spLocks noGrp="1" noChangeArrowheads="1"/>
          </p:cNvSpPr>
          <p:nvPr>
            <p:ph type="ctrTitle" hasCustomPrompt="1"/>
          </p:nvPr>
        </p:nvSpPr>
        <p:spPr>
          <a:xfrm>
            <a:off x="0" y="0"/>
            <a:ext cx="6096000" cy="6858000"/>
          </a:xfrm>
          <a:prstGeom prst="rect">
            <a:avLst/>
          </a:prstGeom>
          <a:solidFill>
            <a:srgbClr val="0071B9">
              <a:alpha val="85000"/>
            </a:srgbClr>
          </a:solidFill>
        </p:spPr>
        <p:txBody>
          <a:bodyPr lIns="413876" tIns="395881" rIns="395881" bIns="1331600" anchor="b" anchorCtr="0"/>
          <a:lstStyle>
            <a:lvl1pPr>
              <a:defRPr sz="4000" cap="none" baseline="0">
                <a:solidFill>
                  <a:schemeClr val="bg1"/>
                </a:solidFill>
                <a:effectLst/>
              </a:defRPr>
            </a:lvl1pPr>
          </a:lstStyle>
          <a:p>
            <a:pPr lvl="0"/>
            <a:r>
              <a:rPr lang="en-US" noProof="0"/>
              <a:t>Add title text</a:t>
            </a:r>
          </a:p>
        </p:txBody>
      </p:sp>
      <p:sp>
        <p:nvSpPr>
          <p:cNvPr id="8195" name="Rectangle 3"/>
          <p:cNvSpPr>
            <a:spLocks noGrp="1" noChangeArrowheads="1"/>
          </p:cNvSpPr>
          <p:nvPr>
            <p:ph type="subTitle" idx="1"/>
          </p:nvPr>
        </p:nvSpPr>
        <p:spPr>
          <a:xfrm>
            <a:off x="409469" y="5588295"/>
            <a:ext cx="5254585" cy="647549"/>
          </a:xfrm>
          <a:prstGeom prst="rect">
            <a:avLst/>
          </a:prstGeom>
        </p:spPr>
        <p:txBody>
          <a:bodyPr anchor="t" anchorCtr="0"/>
          <a:lstStyle>
            <a:lvl1pPr marL="0" indent="0">
              <a:lnSpc>
                <a:spcPct val="100000"/>
              </a:lnSpc>
              <a:spcBef>
                <a:spcPts val="0"/>
              </a:spcBef>
              <a:buFont typeface="Wingdings" pitchFamily="2" charset="2"/>
              <a:buNone/>
              <a:defRPr sz="2000" u="none" cap="all" baseline="0">
                <a:solidFill>
                  <a:schemeClr val="bg1"/>
                </a:solidFill>
                <a:effectLst/>
                <a:uFillTx/>
              </a:defRPr>
            </a:lvl1pPr>
          </a:lstStyle>
          <a:p>
            <a:pPr lvl="0"/>
            <a:r>
              <a:rPr lang="fr-FR" noProof="0"/>
              <a:t>Modifier le style des sous-titres du masque</a:t>
            </a:r>
            <a:endParaRPr lang="en-US" noProof="0"/>
          </a:p>
        </p:txBody>
      </p:sp>
    </p:spTree>
    <p:extLst>
      <p:ext uri="{BB962C8B-B14F-4D97-AF65-F5344CB8AC3E}">
        <p14:creationId xmlns:p14="http://schemas.microsoft.com/office/powerpoint/2010/main" val="22827820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Header (pictur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noFill/>
              </a:defRPr>
            </a:lvl1pPr>
          </a:lstStyle>
          <a:p>
            <a:fld id="{9AAAD7B1-150D-48C2-A197-CE3933651B28}" type="datetime3">
              <a:rPr lang="en-US" smtClean="0"/>
              <a:t>5 February 2021</a:t>
            </a:fld>
            <a:endParaRPr lang="en-US"/>
          </a:p>
        </p:txBody>
      </p:sp>
      <p:sp>
        <p:nvSpPr>
          <p:cNvPr id="3" name="Footer Placeholder 2"/>
          <p:cNvSpPr>
            <a:spLocks noGrp="1"/>
          </p:cNvSpPr>
          <p:nvPr>
            <p:ph type="ftr" sz="quarter" idx="11"/>
          </p:nvPr>
        </p:nvSpPr>
        <p:spPr/>
        <p:txBody>
          <a:bodyPr/>
          <a:lstStyle>
            <a:lvl1pPr>
              <a:defRPr>
                <a:noFill/>
              </a:defRPr>
            </a:lvl1pPr>
          </a:lstStyle>
          <a:p>
            <a:r>
              <a:rPr lang="en-US"/>
              <a:t>Confidential  |  © KONE Corporation</a:t>
            </a:r>
          </a:p>
        </p:txBody>
      </p:sp>
      <p:sp>
        <p:nvSpPr>
          <p:cNvPr id="4" name="Slide Number Placeholder 3"/>
          <p:cNvSpPr>
            <a:spLocks noGrp="1"/>
          </p:cNvSpPr>
          <p:nvPr>
            <p:ph type="sldNum" sz="quarter" idx="12"/>
          </p:nvPr>
        </p:nvSpPr>
        <p:spPr/>
        <p:txBody>
          <a:bodyPr/>
          <a:lstStyle>
            <a:lvl1pPr>
              <a:defRPr>
                <a:noFill/>
              </a:defRPr>
            </a:lvl1pPr>
          </a:lstStyle>
          <a:p>
            <a:fld id="{604FC64F-66B6-486E-8EFE-9FD96A66D16B}" type="slidenum">
              <a:rPr lang="en-US" smtClean="0"/>
              <a:pPr/>
              <a:t>‹#›</a:t>
            </a:fld>
            <a:endParaRPr lang="en-US"/>
          </a:p>
        </p:txBody>
      </p:sp>
      <p:sp>
        <p:nvSpPr>
          <p:cNvPr id="12" name="Picture Placeholder 9"/>
          <p:cNvSpPr>
            <a:spLocks noGrp="1"/>
          </p:cNvSpPr>
          <p:nvPr>
            <p:ph type="pic" sz="quarter" idx="18"/>
          </p:nvPr>
        </p:nvSpPr>
        <p:spPr>
          <a:xfrm>
            <a:off x="0" y="0"/>
            <a:ext cx="12192000" cy="6858000"/>
          </a:xfrm>
          <a:prstGeom prst="rect">
            <a:avLst/>
          </a:prstGeom>
          <a:solidFill>
            <a:schemeClr val="bg1">
              <a:lumMod val="75000"/>
            </a:schemeClr>
          </a:solidFill>
        </p:spPr>
        <p:txBody>
          <a:bodyPr/>
          <a:lstStyle>
            <a:lvl1pPr marL="0" marR="0" indent="0" algn="r" defTabSz="914126" rtl="0" eaLnBrk="1" fontAlgn="base" latinLnBrk="0" hangingPunct="1">
              <a:lnSpc>
                <a:spcPct val="120000"/>
              </a:lnSpc>
              <a:spcBef>
                <a:spcPts val="400"/>
              </a:spcBef>
              <a:spcAft>
                <a:spcPts val="0"/>
              </a:spcAft>
              <a:buClr>
                <a:schemeClr val="tx2"/>
              </a:buClr>
              <a:buSzTx/>
              <a:buFontTx/>
              <a:buNone/>
              <a:tabLst/>
              <a:defRPr sz="1400"/>
            </a:lvl1pPr>
          </a:lstStyle>
          <a:p>
            <a:r>
              <a:rPr lang="fr-FR"/>
              <a:t>Cliquez sur l'icône pour ajouter une image</a:t>
            </a:r>
            <a:endParaRPr lang="en-GB"/>
          </a:p>
        </p:txBody>
      </p:sp>
      <p:sp>
        <p:nvSpPr>
          <p:cNvPr id="8194" name="Rectangle 2"/>
          <p:cNvSpPr>
            <a:spLocks noGrp="1" noChangeArrowheads="1"/>
          </p:cNvSpPr>
          <p:nvPr>
            <p:ph type="ctrTitle" hasCustomPrompt="1"/>
          </p:nvPr>
        </p:nvSpPr>
        <p:spPr>
          <a:xfrm>
            <a:off x="0" y="0"/>
            <a:ext cx="6096000" cy="6858000"/>
          </a:xfrm>
          <a:prstGeom prst="rect">
            <a:avLst/>
          </a:prstGeom>
          <a:solidFill>
            <a:schemeClr val="bg1">
              <a:alpha val="85000"/>
            </a:schemeClr>
          </a:solidFill>
        </p:spPr>
        <p:txBody>
          <a:bodyPr lIns="413876" tIns="395881" rIns="395881" bIns="1331600" anchor="b" anchorCtr="0"/>
          <a:lstStyle>
            <a:lvl1pPr>
              <a:defRPr sz="4000" cap="none" baseline="0">
                <a:solidFill>
                  <a:schemeClr val="tx2"/>
                </a:solidFill>
                <a:effectLst/>
              </a:defRPr>
            </a:lvl1pPr>
          </a:lstStyle>
          <a:p>
            <a:pPr lvl="0"/>
            <a:r>
              <a:rPr lang="en-US" noProof="0"/>
              <a:t>Add title text</a:t>
            </a:r>
          </a:p>
        </p:txBody>
      </p:sp>
      <p:sp>
        <p:nvSpPr>
          <p:cNvPr id="8195" name="Rectangle 3"/>
          <p:cNvSpPr>
            <a:spLocks noGrp="1" noChangeArrowheads="1"/>
          </p:cNvSpPr>
          <p:nvPr>
            <p:ph type="subTitle" idx="1"/>
          </p:nvPr>
        </p:nvSpPr>
        <p:spPr>
          <a:xfrm>
            <a:off x="409469" y="5588295"/>
            <a:ext cx="5254585" cy="647549"/>
          </a:xfrm>
          <a:prstGeom prst="rect">
            <a:avLst/>
          </a:prstGeom>
        </p:spPr>
        <p:txBody>
          <a:bodyPr anchor="t" anchorCtr="0"/>
          <a:lstStyle>
            <a:lvl1pPr marL="0" indent="0">
              <a:lnSpc>
                <a:spcPct val="100000"/>
              </a:lnSpc>
              <a:spcBef>
                <a:spcPts val="0"/>
              </a:spcBef>
              <a:buFont typeface="Wingdings" pitchFamily="2" charset="2"/>
              <a:buNone/>
              <a:defRPr sz="2000" u="none" cap="all" baseline="0">
                <a:solidFill>
                  <a:schemeClr val="tx2"/>
                </a:solidFill>
                <a:effectLst/>
                <a:uFillTx/>
              </a:defRPr>
            </a:lvl1pPr>
          </a:lstStyle>
          <a:p>
            <a:pPr lvl="0"/>
            <a:r>
              <a:rPr lang="fr-FR" noProof="0"/>
              <a:t>Modifier le style des sous-titres du masque</a:t>
            </a:r>
            <a:endParaRPr lang="en-US" noProof="0"/>
          </a:p>
        </p:txBody>
      </p:sp>
    </p:spTree>
    <p:extLst>
      <p:ext uri="{BB962C8B-B14F-4D97-AF65-F5344CB8AC3E}">
        <p14:creationId xmlns:p14="http://schemas.microsoft.com/office/powerpoint/2010/main" val="23423670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Highlight L">
    <p:spTree>
      <p:nvGrpSpPr>
        <p:cNvPr id="1" name=""/>
        <p:cNvGrpSpPr/>
        <p:nvPr/>
      </p:nvGrpSpPr>
      <p:grpSpPr>
        <a:xfrm>
          <a:off x="0" y="0"/>
          <a:ext cx="0" cy="0"/>
          <a:chOff x="0" y="0"/>
          <a:chExt cx="0" cy="0"/>
        </a:xfrm>
      </p:grpSpPr>
      <p:sp>
        <p:nvSpPr>
          <p:cNvPr id="3" name="Date Placeholder 2"/>
          <p:cNvSpPr>
            <a:spLocks noGrp="1"/>
          </p:cNvSpPr>
          <p:nvPr>
            <p:ph type="dt" sz="half" idx="14"/>
          </p:nvPr>
        </p:nvSpPr>
        <p:spPr/>
        <p:txBody>
          <a:bodyPr/>
          <a:lstStyle>
            <a:lvl1pPr>
              <a:defRPr>
                <a:noFill/>
              </a:defRPr>
            </a:lvl1pPr>
          </a:lstStyle>
          <a:p>
            <a:fld id="{A8167041-44E4-44A8-88D4-43433F58C9A7}" type="datetime3">
              <a:rPr lang="en-US" smtClean="0"/>
              <a:t>5 February 2021</a:t>
            </a:fld>
            <a:endParaRPr lang="en-US"/>
          </a:p>
        </p:txBody>
      </p:sp>
      <p:sp>
        <p:nvSpPr>
          <p:cNvPr id="17" name="Footer Placeholder 16"/>
          <p:cNvSpPr>
            <a:spLocks noGrp="1"/>
          </p:cNvSpPr>
          <p:nvPr>
            <p:ph type="ftr" sz="quarter" idx="15"/>
          </p:nvPr>
        </p:nvSpPr>
        <p:spPr/>
        <p:txBody>
          <a:bodyPr/>
          <a:lstStyle>
            <a:lvl1pPr>
              <a:defRPr>
                <a:noFill/>
              </a:defRPr>
            </a:lvl1pPr>
          </a:lstStyle>
          <a:p>
            <a:r>
              <a:rPr lang="en-US"/>
              <a:t>Confidential  |  © KONE Corporation</a:t>
            </a:r>
          </a:p>
        </p:txBody>
      </p:sp>
      <p:sp>
        <p:nvSpPr>
          <p:cNvPr id="18" name="Slide Number Placeholder 17"/>
          <p:cNvSpPr>
            <a:spLocks noGrp="1"/>
          </p:cNvSpPr>
          <p:nvPr>
            <p:ph type="sldNum" sz="quarter" idx="16"/>
          </p:nvPr>
        </p:nvSpPr>
        <p:spPr/>
        <p:txBody>
          <a:bodyPr/>
          <a:lstStyle>
            <a:lvl1pPr>
              <a:defRPr>
                <a:noFill/>
              </a:defRPr>
            </a:lvl1pPr>
          </a:lstStyle>
          <a:p>
            <a:fld id="{604FC64F-66B6-486E-8EFE-9FD96A66D16B}" type="slidenum">
              <a:rPr lang="en-US" smtClean="0"/>
              <a:pPr/>
              <a:t>‹#›</a:t>
            </a:fld>
            <a:endParaRPr lang="en-US"/>
          </a:p>
        </p:txBody>
      </p:sp>
      <p:sp>
        <p:nvSpPr>
          <p:cNvPr id="8" name="Picture Placeholder 9"/>
          <p:cNvSpPr>
            <a:spLocks noGrp="1"/>
          </p:cNvSpPr>
          <p:nvPr>
            <p:ph type="pic" sz="quarter" idx="18"/>
          </p:nvPr>
        </p:nvSpPr>
        <p:spPr>
          <a:xfrm>
            <a:off x="0" y="0"/>
            <a:ext cx="12192000" cy="6858000"/>
          </a:xfrm>
          <a:prstGeom prst="rect">
            <a:avLst/>
          </a:prstGeom>
          <a:solidFill>
            <a:schemeClr val="bg1">
              <a:lumMod val="75000"/>
            </a:schemeClr>
          </a:solidFill>
        </p:spPr>
        <p:txBody>
          <a:bodyPr/>
          <a:lstStyle>
            <a:lvl1pPr marL="0" marR="0" indent="0" algn="r" defTabSz="914126" rtl="0" eaLnBrk="1" fontAlgn="base" latinLnBrk="0" hangingPunct="1">
              <a:lnSpc>
                <a:spcPct val="120000"/>
              </a:lnSpc>
              <a:spcBef>
                <a:spcPts val="400"/>
              </a:spcBef>
              <a:spcAft>
                <a:spcPts val="0"/>
              </a:spcAft>
              <a:buClr>
                <a:schemeClr val="tx2"/>
              </a:buClr>
              <a:buSzTx/>
              <a:buFontTx/>
              <a:buNone/>
              <a:tabLst/>
              <a:defRPr sz="1400"/>
            </a:lvl1pPr>
          </a:lstStyle>
          <a:p>
            <a:r>
              <a:rPr lang="fr-FR"/>
              <a:t>Cliquez sur l'icône pour ajouter une image</a:t>
            </a:r>
            <a:endParaRPr lang="en-GB"/>
          </a:p>
        </p:txBody>
      </p:sp>
      <p:sp>
        <p:nvSpPr>
          <p:cNvPr id="2" name="Title 1"/>
          <p:cNvSpPr>
            <a:spLocks noGrp="1"/>
          </p:cNvSpPr>
          <p:nvPr>
            <p:ph type="title"/>
          </p:nvPr>
        </p:nvSpPr>
        <p:spPr>
          <a:xfrm>
            <a:off x="754898" y="0"/>
            <a:ext cx="3613312" cy="6858000"/>
          </a:xfrm>
          <a:prstGeom prst="rect">
            <a:avLst/>
          </a:prstGeom>
          <a:solidFill>
            <a:srgbClr val="FEFEFE">
              <a:alpha val="85098"/>
            </a:srgbClr>
          </a:solidFill>
          <a:ln>
            <a:noFill/>
          </a:ln>
          <a:effectLst/>
        </p:spPr>
        <p:txBody>
          <a:bodyPr vert="horz" wrap="square" lIns="215978" tIns="215978" rIns="215978" bIns="4534639" numCol="1" anchor="b" anchorCtr="0" compatLnSpc="1">
            <a:prstTxWarp prst="textNoShape">
              <a:avLst/>
            </a:prstTxWarp>
            <a:noAutofit/>
          </a:bodyPr>
          <a:lstStyle>
            <a:lvl1pPr>
              <a:lnSpc>
                <a:spcPct val="100000"/>
              </a:lnSpc>
              <a:defRPr lang="fi-FI" sz="2400" cap="none" spc="0" baseline="0">
                <a:solidFill>
                  <a:schemeClr val="hlink"/>
                </a:solidFill>
              </a:defRPr>
            </a:lvl1pPr>
          </a:lstStyle>
          <a:p>
            <a:pPr lvl="0"/>
            <a:r>
              <a:rPr lang="fr-FR"/>
              <a:t>Modifiez le style du titre</a:t>
            </a:r>
            <a:endParaRPr lang="fi-FI"/>
          </a:p>
        </p:txBody>
      </p:sp>
      <p:sp>
        <p:nvSpPr>
          <p:cNvPr id="5" name="Text Placeholder 4"/>
          <p:cNvSpPr>
            <a:spLocks noGrp="1"/>
          </p:cNvSpPr>
          <p:nvPr>
            <p:ph type="body" sz="quarter" idx="19"/>
          </p:nvPr>
        </p:nvSpPr>
        <p:spPr>
          <a:xfrm>
            <a:off x="983994" y="2493087"/>
            <a:ext cx="3168242" cy="3958607"/>
          </a:xfrm>
          <a:prstGeom prst="rect">
            <a:avLst/>
          </a:prstGeom>
        </p:spPr>
        <p:txBody>
          <a:bodyPr/>
          <a:lstStyle>
            <a:lvl1pPr marL="0" indent="0">
              <a:lnSpc>
                <a:spcPct val="120000"/>
              </a:lnSpc>
              <a:spcBef>
                <a:spcPts val="400"/>
              </a:spcBef>
              <a:buClrTx/>
              <a:buNone/>
              <a:defRPr sz="1600">
                <a:solidFill>
                  <a:schemeClr val="tx2"/>
                </a:solidFill>
              </a:defRPr>
            </a:lvl1pPr>
            <a:lvl2pPr marL="266620" indent="-266620">
              <a:lnSpc>
                <a:spcPct val="120000"/>
              </a:lnSpc>
              <a:spcBef>
                <a:spcPts val="400"/>
              </a:spcBef>
              <a:buClrTx/>
              <a:buFont typeface="Wingdings" pitchFamily="2" charset="2"/>
              <a:buChar char="§"/>
              <a:defRPr sz="1600">
                <a:solidFill>
                  <a:schemeClr val="tx2"/>
                </a:solidFill>
              </a:defRPr>
            </a:lvl2pPr>
            <a:lvl3pPr marL="539588" indent="-272968">
              <a:lnSpc>
                <a:spcPct val="120000"/>
              </a:lnSpc>
              <a:spcBef>
                <a:spcPts val="400"/>
              </a:spcBef>
              <a:buClrTx/>
              <a:defRPr sz="1400">
                <a:solidFill>
                  <a:schemeClr val="tx2"/>
                </a:solidFill>
              </a:defRPr>
            </a:lvl3pPr>
            <a:lvl4pPr marL="806208" indent="-266620">
              <a:lnSpc>
                <a:spcPct val="120000"/>
              </a:lnSpc>
              <a:spcBef>
                <a:spcPts val="400"/>
              </a:spcBef>
              <a:buClrTx/>
              <a:defRPr sz="1200">
                <a:solidFill>
                  <a:schemeClr val="tx2"/>
                </a:solidFill>
              </a:defRPr>
            </a:lvl4pPr>
            <a:lvl5pPr marL="1071242" indent="-265033">
              <a:lnSpc>
                <a:spcPct val="120000"/>
              </a:lnSpc>
              <a:spcBef>
                <a:spcPts val="400"/>
              </a:spcBef>
              <a:buClrTx/>
              <a:defRPr sz="120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9" name="Text Placeholder 6"/>
          <p:cNvSpPr>
            <a:spLocks noGrp="1" noChangeAspect="1"/>
          </p:cNvSpPr>
          <p:nvPr>
            <p:ph type="body" sz="quarter" idx="17" hasCustomPrompt="1"/>
          </p:nvPr>
        </p:nvSpPr>
        <p:spPr>
          <a:xfrm>
            <a:off x="11063519" y="403107"/>
            <a:ext cx="719813" cy="363516"/>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marL="0" indent="0">
              <a:buFontTx/>
              <a:buNone/>
              <a:defRPr sz="200">
                <a:noFill/>
              </a:defRPr>
            </a:lvl1pPr>
          </a:lstStyle>
          <a:p>
            <a:pPr lvl="0"/>
            <a:r>
              <a:rPr lang="en-US"/>
              <a:t>KONE logo</a:t>
            </a:r>
          </a:p>
        </p:txBody>
      </p:sp>
    </p:spTree>
    <p:extLst>
      <p:ext uri="{BB962C8B-B14F-4D97-AF65-F5344CB8AC3E}">
        <p14:creationId xmlns:p14="http://schemas.microsoft.com/office/powerpoint/2010/main" val="13151166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 2nd Highligh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noFill/>
              </a:defRPr>
            </a:lvl1pPr>
          </a:lstStyle>
          <a:p>
            <a:fld id="{B994B2CC-D821-4133-B2BE-458A1505EBF7}" type="datetime3">
              <a:rPr lang="en-US" smtClean="0"/>
              <a:t>5 February 2021</a:t>
            </a:fld>
            <a:endParaRPr lang="en-US"/>
          </a:p>
        </p:txBody>
      </p:sp>
      <p:sp>
        <p:nvSpPr>
          <p:cNvPr id="3" name="Footer Placeholder 2"/>
          <p:cNvSpPr>
            <a:spLocks noGrp="1"/>
          </p:cNvSpPr>
          <p:nvPr>
            <p:ph type="ftr" sz="quarter" idx="11"/>
          </p:nvPr>
        </p:nvSpPr>
        <p:spPr/>
        <p:txBody>
          <a:bodyPr/>
          <a:lstStyle>
            <a:lvl1pPr>
              <a:defRPr>
                <a:noFill/>
              </a:defRPr>
            </a:lvl1pPr>
          </a:lstStyle>
          <a:p>
            <a:r>
              <a:rPr lang="en-US"/>
              <a:t>Confidential  |  © KONE Corporation</a:t>
            </a:r>
          </a:p>
        </p:txBody>
      </p:sp>
      <p:sp>
        <p:nvSpPr>
          <p:cNvPr id="4" name="Slide Number Placeholder 3"/>
          <p:cNvSpPr>
            <a:spLocks noGrp="1"/>
          </p:cNvSpPr>
          <p:nvPr>
            <p:ph type="sldNum" sz="quarter" idx="12"/>
          </p:nvPr>
        </p:nvSpPr>
        <p:spPr/>
        <p:txBody>
          <a:bodyPr/>
          <a:lstStyle>
            <a:lvl1pPr>
              <a:defRPr>
                <a:noFill/>
              </a:defRPr>
            </a:lvl1pPr>
          </a:lstStyle>
          <a:p>
            <a:fld id="{604FC64F-66B6-486E-8EFE-9FD96A66D16B}" type="slidenum">
              <a:rPr lang="en-US" smtClean="0"/>
              <a:pPr/>
              <a:t>‹#›</a:t>
            </a:fld>
            <a:endParaRPr lang="en-US"/>
          </a:p>
        </p:txBody>
      </p:sp>
      <p:sp>
        <p:nvSpPr>
          <p:cNvPr id="12" name="Picture Placeholder 9"/>
          <p:cNvSpPr>
            <a:spLocks noGrp="1"/>
          </p:cNvSpPr>
          <p:nvPr>
            <p:ph type="pic" sz="quarter" idx="18"/>
          </p:nvPr>
        </p:nvSpPr>
        <p:spPr>
          <a:xfrm>
            <a:off x="0" y="0"/>
            <a:ext cx="12192000" cy="6858000"/>
          </a:xfrm>
          <a:prstGeom prst="rect">
            <a:avLst/>
          </a:prstGeom>
          <a:solidFill>
            <a:schemeClr val="bg1">
              <a:lumMod val="75000"/>
            </a:schemeClr>
          </a:solidFill>
        </p:spPr>
        <p:txBody>
          <a:bodyPr/>
          <a:lstStyle>
            <a:lvl1pPr marL="0" marR="0" indent="0" algn="l" defTabSz="914126" rtl="0" eaLnBrk="1" fontAlgn="base" latinLnBrk="0" hangingPunct="1">
              <a:lnSpc>
                <a:spcPct val="120000"/>
              </a:lnSpc>
              <a:spcBef>
                <a:spcPts val="400"/>
              </a:spcBef>
              <a:spcAft>
                <a:spcPts val="0"/>
              </a:spcAft>
              <a:buClr>
                <a:schemeClr val="tx2"/>
              </a:buClr>
              <a:buSzTx/>
              <a:buFontTx/>
              <a:buNone/>
              <a:tabLst/>
              <a:defRPr sz="1400"/>
            </a:lvl1pPr>
          </a:lstStyle>
          <a:p>
            <a:r>
              <a:rPr lang="fr-FR"/>
              <a:t>Cliquez sur l'icône pour ajouter une image</a:t>
            </a:r>
            <a:endParaRPr lang="en-GB"/>
          </a:p>
        </p:txBody>
      </p:sp>
      <p:sp>
        <p:nvSpPr>
          <p:cNvPr id="8194" name="Rectangle 2"/>
          <p:cNvSpPr>
            <a:spLocks noGrp="1" noChangeArrowheads="1"/>
          </p:cNvSpPr>
          <p:nvPr>
            <p:ph type="ctrTitle" hasCustomPrompt="1"/>
          </p:nvPr>
        </p:nvSpPr>
        <p:spPr>
          <a:xfrm>
            <a:off x="754696" y="1268120"/>
            <a:ext cx="3240687" cy="3240781"/>
          </a:xfrm>
          <a:prstGeom prst="rect">
            <a:avLst/>
          </a:prstGeom>
          <a:solidFill>
            <a:schemeClr val="bg1">
              <a:alpha val="85000"/>
            </a:schemeClr>
          </a:solidFill>
        </p:spPr>
        <p:txBody>
          <a:bodyPr lIns="251924" tIns="233930" rIns="251924" bIns="233930" anchor="t" anchorCtr="0">
            <a:noAutofit/>
          </a:bodyPr>
          <a:lstStyle>
            <a:lvl1pPr>
              <a:lnSpc>
                <a:spcPct val="100000"/>
              </a:lnSpc>
              <a:spcBef>
                <a:spcPts val="400"/>
              </a:spcBef>
              <a:defRPr sz="2400" cap="none" baseline="0">
                <a:solidFill>
                  <a:schemeClr val="tx2"/>
                </a:solidFill>
                <a:effectLst/>
              </a:defRPr>
            </a:lvl1pPr>
          </a:lstStyle>
          <a:p>
            <a:pPr lvl="0"/>
            <a:r>
              <a:rPr lang="en-US" noProof="0"/>
              <a:t>Add title text</a:t>
            </a:r>
          </a:p>
        </p:txBody>
      </p:sp>
      <p:sp>
        <p:nvSpPr>
          <p:cNvPr id="7" name="Text Placeholder 6"/>
          <p:cNvSpPr>
            <a:spLocks noGrp="1" noChangeAspect="1"/>
          </p:cNvSpPr>
          <p:nvPr>
            <p:ph type="body" sz="quarter" idx="17" hasCustomPrompt="1"/>
          </p:nvPr>
        </p:nvSpPr>
        <p:spPr>
          <a:xfrm>
            <a:off x="11063519" y="403107"/>
            <a:ext cx="719813" cy="363516"/>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marL="0" indent="0">
              <a:buFontTx/>
              <a:buNone/>
              <a:defRPr sz="200">
                <a:noFill/>
              </a:defRPr>
            </a:lvl1pPr>
          </a:lstStyle>
          <a:p>
            <a:pPr lvl="0"/>
            <a:r>
              <a:rPr lang="en-US"/>
              <a:t>KONE logo</a:t>
            </a:r>
          </a:p>
        </p:txBody>
      </p:sp>
    </p:spTree>
    <p:extLst>
      <p:ext uri="{BB962C8B-B14F-4D97-AF65-F5344CB8AC3E}">
        <p14:creationId xmlns:p14="http://schemas.microsoft.com/office/powerpoint/2010/main" val="22283240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ntent ">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9469" y="1628398"/>
            <a:ext cx="5039000" cy="4608890"/>
          </a:xfrm>
          <a:prstGeom prst="rect">
            <a:avLst/>
          </a:prstGeom>
        </p:spPr>
        <p:txBody>
          <a:bodyPr/>
          <a:lstStyle>
            <a:lvl1pPr>
              <a:defRPr sz="2000"/>
            </a:lvl1pPr>
            <a:lvl2pPr>
              <a:defRPr sz="1800"/>
            </a:lvl2pPr>
            <a:lvl3pPr>
              <a:defRPr sz="1600"/>
            </a:lvl3pPr>
            <a:lvl4pPr>
              <a:defRPr sz="1400"/>
            </a:lvl4pPr>
            <a:lvl5pPr>
              <a:defRPr sz="1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i-FI"/>
          </a:p>
        </p:txBody>
      </p:sp>
      <p:sp>
        <p:nvSpPr>
          <p:cNvPr id="4" name="Content Placeholder 3"/>
          <p:cNvSpPr>
            <a:spLocks noGrp="1"/>
          </p:cNvSpPr>
          <p:nvPr>
            <p:ph sz="half" idx="2"/>
          </p:nvPr>
        </p:nvSpPr>
        <p:spPr>
          <a:xfrm>
            <a:off x="5735732" y="1628757"/>
            <a:ext cx="5039001" cy="4608531"/>
          </a:xfrm>
          <a:prstGeom prst="rect">
            <a:avLst/>
          </a:prstGeom>
        </p:spPr>
        <p:txBody>
          <a:bodyPr/>
          <a:lstStyle>
            <a:lvl1pPr>
              <a:defRPr sz="2000"/>
            </a:lvl1pPr>
            <a:lvl2pPr>
              <a:defRPr sz="1800"/>
            </a:lvl2pPr>
            <a:lvl3pPr>
              <a:defRPr sz="1600"/>
            </a:lvl3pPr>
            <a:lvl4pPr>
              <a:defRPr sz="1400"/>
            </a:lvl4pPr>
            <a:lvl5pPr>
              <a:defRPr sz="1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i-FI"/>
          </a:p>
        </p:txBody>
      </p:sp>
      <p:sp>
        <p:nvSpPr>
          <p:cNvPr id="8" name="Date Placeholder 7"/>
          <p:cNvSpPr>
            <a:spLocks noGrp="1"/>
          </p:cNvSpPr>
          <p:nvPr>
            <p:ph type="dt" sz="half" idx="10"/>
          </p:nvPr>
        </p:nvSpPr>
        <p:spPr/>
        <p:txBody>
          <a:bodyPr/>
          <a:lstStyle/>
          <a:p>
            <a:fld id="{74E9BC43-989E-41EA-AF38-1C5FFB14F0ED}" type="datetime3">
              <a:rPr lang="en-US" noProof="0" smtClean="0"/>
              <a:t>5 February 2021</a:t>
            </a:fld>
            <a:endParaRPr lang="en-US" noProof="0"/>
          </a:p>
        </p:txBody>
      </p:sp>
      <p:sp>
        <p:nvSpPr>
          <p:cNvPr id="9" name="Footer Placeholder 8"/>
          <p:cNvSpPr>
            <a:spLocks noGrp="1"/>
          </p:cNvSpPr>
          <p:nvPr>
            <p:ph type="ftr" sz="quarter" idx="11"/>
          </p:nvPr>
        </p:nvSpPr>
        <p:spPr/>
        <p:txBody>
          <a:bodyPr/>
          <a:lstStyle/>
          <a:p>
            <a:r>
              <a:rPr lang="en-US" noProof="0"/>
              <a:t>Confidential  |  © KONE Corporation</a:t>
            </a:r>
          </a:p>
        </p:txBody>
      </p:sp>
      <p:sp>
        <p:nvSpPr>
          <p:cNvPr id="10" name="Slide Number Placeholder 9"/>
          <p:cNvSpPr>
            <a:spLocks noGrp="1"/>
          </p:cNvSpPr>
          <p:nvPr>
            <p:ph type="sldNum" sz="quarter" idx="12"/>
          </p:nvPr>
        </p:nvSpPr>
        <p:spPr/>
        <p:txBody>
          <a:bodyPr/>
          <a:lstStyle/>
          <a:p>
            <a:fld id="{604FC64F-66B6-486E-8EFE-9FD96A66D16B}" type="slidenum">
              <a:rPr lang="en-US" noProof="0" smtClean="0"/>
              <a:pPr/>
              <a:t>‹#›</a:t>
            </a:fld>
            <a:endParaRPr lang="en-US" noProof="0"/>
          </a:p>
        </p:txBody>
      </p:sp>
      <p:sp>
        <p:nvSpPr>
          <p:cNvPr id="2" name="Title 1"/>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2477391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mparison ">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9469" y="1628398"/>
            <a:ext cx="5039000" cy="360164"/>
          </a:xfrm>
          <a:prstGeom prst="rect">
            <a:avLst/>
          </a:prstGeom>
        </p:spPr>
        <p:txBody>
          <a:bodyPr anchor="t" anchorCtr="0"/>
          <a:lstStyle>
            <a:lvl1pPr marL="0" indent="0">
              <a:lnSpc>
                <a:spcPct val="100000"/>
              </a:lnSpc>
              <a:spcBef>
                <a:spcPts val="0"/>
              </a:spcBef>
              <a:buNone/>
              <a:defRPr sz="1800" b="0" u="none" baseline="0">
                <a:solidFill>
                  <a:schemeClr val="tx2"/>
                </a:solidFill>
                <a:uFillTx/>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
        <p:nvSpPr>
          <p:cNvPr id="5" name="Text Placeholder 4"/>
          <p:cNvSpPr>
            <a:spLocks noGrp="1"/>
          </p:cNvSpPr>
          <p:nvPr>
            <p:ph type="body" sz="quarter" idx="3"/>
          </p:nvPr>
        </p:nvSpPr>
        <p:spPr>
          <a:xfrm>
            <a:off x="5735732" y="1628398"/>
            <a:ext cx="5039001" cy="360164"/>
          </a:xfrm>
          <a:prstGeom prst="rect">
            <a:avLst/>
          </a:prstGeom>
        </p:spPr>
        <p:txBody>
          <a:bodyPr anchor="t" anchorCtr="0"/>
          <a:lstStyle>
            <a:lvl1pPr marL="0" indent="0">
              <a:lnSpc>
                <a:spcPct val="100000"/>
              </a:lnSpc>
              <a:spcBef>
                <a:spcPts val="0"/>
              </a:spcBef>
              <a:buNone/>
              <a:defRPr sz="1800" b="0" u="none" baseline="0">
                <a:solidFill>
                  <a:schemeClr val="tx2"/>
                </a:solidFill>
                <a:uFillTx/>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
        <p:nvSpPr>
          <p:cNvPr id="10" name="Date Placeholder 9"/>
          <p:cNvSpPr>
            <a:spLocks noGrp="1"/>
          </p:cNvSpPr>
          <p:nvPr>
            <p:ph type="dt" sz="half" idx="10"/>
          </p:nvPr>
        </p:nvSpPr>
        <p:spPr/>
        <p:txBody>
          <a:bodyPr/>
          <a:lstStyle/>
          <a:p>
            <a:fld id="{4E653CCA-DF8E-4BCC-8B4C-DBA00D429383}" type="datetime3">
              <a:rPr lang="en-US" noProof="0" smtClean="0"/>
              <a:t>5 February 2021</a:t>
            </a:fld>
            <a:endParaRPr lang="en-US" noProof="0"/>
          </a:p>
        </p:txBody>
      </p:sp>
      <p:sp>
        <p:nvSpPr>
          <p:cNvPr id="11" name="Footer Placeholder 10"/>
          <p:cNvSpPr>
            <a:spLocks noGrp="1"/>
          </p:cNvSpPr>
          <p:nvPr>
            <p:ph type="ftr" sz="quarter" idx="11"/>
          </p:nvPr>
        </p:nvSpPr>
        <p:spPr/>
        <p:txBody>
          <a:bodyPr/>
          <a:lstStyle/>
          <a:p>
            <a:r>
              <a:rPr lang="en-US" noProof="0"/>
              <a:t>Confidential  |  © KONE Corporation</a:t>
            </a:r>
          </a:p>
        </p:txBody>
      </p:sp>
      <p:sp>
        <p:nvSpPr>
          <p:cNvPr id="12" name="Slide Number Placeholder 11"/>
          <p:cNvSpPr>
            <a:spLocks noGrp="1"/>
          </p:cNvSpPr>
          <p:nvPr>
            <p:ph type="sldNum" sz="quarter" idx="12"/>
          </p:nvPr>
        </p:nvSpPr>
        <p:spPr/>
        <p:txBody>
          <a:bodyPr/>
          <a:lstStyle/>
          <a:p>
            <a:fld id="{604FC64F-66B6-486E-8EFE-9FD96A66D16B}" type="slidenum">
              <a:rPr lang="en-US" noProof="0" smtClean="0"/>
              <a:pPr/>
              <a:t>‹#›</a:t>
            </a:fld>
            <a:endParaRPr lang="en-US" noProof="0"/>
          </a:p>
        </p:txBody>
      </p:sp>
      <p:sp>
        <p:nvSpPr>
          <p:cNvPr id="13" name="Content Placeholder 2"/>
          <p:cNvSpPr>
            <a:spLocks noGrp="1"/>
          </p:cNvSpPr>
          <p:nvPr>
            <p:ph sz="half" idx="13"/>
          </p:nvPr>
        </p:nvSpPr>
        <p:spPr>
          <a:xfrm>
            <a:off x="409469" y="1989132"/>
            <a:ext cx="5039000" cy="4248155"/>
          </a:xfrm>
          <a:prstGeom prst="rect">
            <a:avLst/>
          </a:prstGeom>
        </p:spPr>
        <p:txBody>
          <a:bodyPr/>
          <a:lstStyle>
            <a:lvl1pPr>
              <a:defRPr sz="2000"/>
            </a:lvl1pPr>
            <a:lvl2pPr>
              <a:defRPr sz="1800"/>
            </a:lvl2pPr>
            <a:lvl3pPr>
              <a:defRPr sz="1600"/>
            </a:lvl3pPr>
            <a:lvl4pPr>
              <a:defRPr sz="1400"/>
            </a:lvl4pPr>
            <a:lvl5pPr>
              <a:defRPr sz="1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i-FI"/>
          </a:p>
        </p:txBody>
      </p:sp>
      <p:sp>
        <p:nvSpPr>
          <p:cNvPr id="14" name="Content Placeholder 3"/>
          <p:cNvSpPr>
            <a:spLocks noGrp="1"/>
          </p:cNvSpPr>
          <p:nvPr>
            <p:ph sz="half" idx="2"/>
          </p:nvPr>
        </p:nvSpPr>
        <p:spPr>
          <a:xfrm>
            <a:off x="5735732" y="1991308"/>
            <a:ext cx="5039001" cy="4245980"/>
          </a:xfrm>
          <a:prstGeom prst="rect">
            <a:avLst/>
          </a:prstGeom>
        </p:spPr>
        <p:txBody>
          <a:bodyPr/>
          <a:lstStyle>
            <a:lvl1pPr>
              <a:defRPr sz="2000"/>
            </a:lvl1pPr>
            <a:lvl2pPr>
              <a:defRPr sz="1800"/>
            </a:lvl2pPr>
            <a:lvl3pPr>
              <a:defRPr sz="1600"/>
            </a:lvl3pPr>
            <a:lvl4pPr>
              <a:defRPr sz="1400"/>
            </a:lvl4pPr>
            <a:lvl5pPr>
              <a:defRPr sz="1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i-FI"/>
          </a:p>
        </p:txBody>
      </p:sp>
      <p:sp>
        <p:nvSpPr>
          <p:cNvPr id="16" name="Text Placeholder 9"/>
          <p:cNvSpPr>
            <a:spLocks noGrp="1"/>
          </p:cNvSpPr>
          <p:nvPr>
            <p:ph type="body" sz="quarter" idx="22" hasCustomPrompt="1"/>
          </p:nvPr>
        </p:nvSpPr>
        <p:spPr>
          <a:xfrm>
            <a:off x="409468" y="6289185"/>
            <a:ext cx="453532" cy="91543"/>
          </a:xfrm>
          <a:prstGeom prst="rect">
            <a:avLst/>
          </a:prstGeom>
        </p:spPr>
        <p:txBody>
          <a:bodyPr wrap="none" anchor="b" anchorCtr="0">
            <a:spAutoFit/>
          </a:bodyPr>
          <a:lstStyle>
            <a:lvl1pPr marL="0" indent="0">
              <a:lnSpc>
                <a:spcPct val="85000"/>
              </a:lnSpc>
              <a:spcBef>
                <a:spcPts val="0"/>
              </a:spcBef>
              <a:buFontTx/>
              <a:buNone/>
              <a:defRPr sz="700" baseline="0">
                <a:solidFill>
                  <a:schemeClr val="bg2"/>
                </a:solidFill>
              </a:defRPr>
            </a:lvl1pPr>
            <a:lvl2pPr marL="266620" indent="0">
              <a:lnSpc>
                <a:spcPct val="100000"/>
              </a:lnSpc>
              <a:spcBef>
                <a:spcPts val="0"/>
              </a:spcBef>
              <a:buFontTx/>
              <a:buNone/>
              <a:defRPr sz="700">
                <a:solidFill>
                  <a:schemeClr val="bg2"/>
                </a:solidFill>
              </a:defRPr>
            </a:lvl2pPr>
            <a:lvl3pPr marL="539588" indent="0">
              <a:lnSpc>
                <a:spcPct val="100000"/>
              </a:lnSpc>
              <a:spcBef>
                <a:spcPts val="0"/>
              </a:spcBef>
              <a:buFontTx/>
              <a:buNone/>
              <a:defRPr sz="700">
                <a:solidFill>
                  <a:schemeClr val="bg2"/>
                </a:solidFill>
              </a:defRPr>
            </a:lvl3pPr>
            <a:lvl4pPr marL="806208" indent="0">
              <a:lnSpc>
                <a:spcPct val="100000"/>
              </a:lnSpc>
              <a:spcBef>
                <a:spcPts val="0"/>
              </a:spcBef>
              <a:buFontTx/>
              <a:buNone/>
              <a:defRPr sz="700">
                <a:solidFill>
                  <a:schemeClr val="bg2"/>
                </a:solidFill>
              </a:defRPr>
            </a:lvl4pPr>
            <a:lvl5pPr marL="1071241" indent="0">
              <a:lnSpc>
                <a:spcPct val="100000"/>
              </a:lnSpc>
              <a:spcBef>
                <a:spcPts val="0"/>
              </a:spcBef>
              <a:buFontTx/>
              <a:buNone/>
              <a:defRPr sz="700">
                <a:solidFill>
                  <a:schemeClr val="bg2"/>
                </a:solidFill>
              </a:defRPr>
            </a:lvl5pPr>
          </a:lstStyle>
          <a:p>
            <a:pPr lvl="0"/>
            <a:r>
              <a:rPr lang="en-US"/>
              <a:t>Add source</a:t>
            </a:r>
          </a:p>
        </p:txBody>
      </p:sp>
      <p:sp>
        <p:nvSpPr>
          <p:cNvPr id="2" name="Title 1"/>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18208048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9" name="Date Placeholder 8"/>
          <p:cNvSpPr>
            <a:spLocks noGrp="1"/>
          </p:cNvSpPr>
          <p:nvPr>
            <p:ph type="dt" sz="half" idx="14"/>
          </p:nvPr>
        </p:nvSpPr>
        <p:spPr/>
        <p:txBody>
          <a:bodyPr/>
          <a:lstStyle/>
          <a:p>
            <a:fld id="{2682AC91-443B-4581-B0D5-02491EE1CA78}" type="datetime3">
              <a:rPr lang="en-US" noProof="0" smtClean="0"/>
              <a:t>5 February 2021</a:t>
            </a:fld>
            <a:endParaRPr lang="en-US" noProof="0"/>
          </a:p>
        </p:txBody>
      </p:sp>
      <p:sp>
        <p:nvSpPr>
          <p:cNvPr id="10" name="Footer Placeholder 9"/>
          <p:cNvSpPr>
            <a:spLocks noGrp="1"/>
          </p:cNvSpPr>
          <p:nvPr>
            <p:ph type="ftr" sz="quarter" idx="15"/>
          </p:nvPr>
        </p:nvSpPr>
        <p:spPr/>
        <p:txBody>
          <a:bodyPr/>
          <a:lstStyle/>
          <a:p>
            <a:r>
              <a:rPr lang="en-US" noProof="0"/>
              <a:t>Confidential  |  © KONE Corporation</a:t>
            </a:r>
          </a:p>
        </p:txBody>
      </p:sp>
      <p:sp>
        <p:nvSpPr>
          <p:cNvPr id="11" name="Slide Number Placeholder 10"/>
          <p:cNvSpPr>
            <a:spLocks noGrp="1"/>
          </p:cNvSpPr>
          <p:nvPr>
            <p:ph type="sldNum" sz="quarter" idx="16"/>
          </p:nvPr>
        </p:nvSpPr>
        <p:spPr/>
        <p:txBody>
          <a:bodyPr/>
          <a:lstStyle/>
          <a:p>
            <a:fld id="{604FC64F-66B6-486E-8EFE-9FD96A66D16B}" type="slidenum">
              <a:rPr lang="en-US" noProof="0" smtClean="0"/>
              <a:pPr/>
              <a:t>‹#›</a:t>
            </a:fld>
            <a:endParaRPr lang="en-US" noProof="0"/>
          </a:p>
        </p:txBody>
      </p:sp>
      <p:sp>
        <p:nvSpPr>
          <p:cNvPr id="12" name="Content Placeholder 2"/>
          <p:cNvSpPr>
            <a:spLocks noGrp="1"/>
          </p:cNvSpPr>
          <p:nvPr>
            <p:ph sz="half" idx="17"/>
          </p:nvPr>
        </p:nvSpPr>
        <p:spPr>
          <a:xfrm>
            <a:off x="409469" y="1628396"/>
            <a:ext cx="5039000" cy="4608891"/>
          </a:xfrm>
          <a:prstGeom prst="rect">
            <a:avLst/>
          </a:prstGeom>
        </p:spPr>
        <p:txBody>
          <a:bodyPr/>
          <a:lstStyle>
            <a:lvl1pPr>
              <a:defRPr sz="2000"/>
            </a:lvl1pPr>
            <a:lvl2pPr>
              <a:defRPr sz="1800"/>
            </a:lvl2pPr>
            <a:lvl3pPr>
              <a:defRPr sz="1600"/>
            </a:lvl3pPr>
            <a:lvl4pPr>
              <a:defRPr sz="1400"/>
            </a:lvl4pPr>
            <a:lvl5pPr>
              <a:defRPr sz="1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i-FI"/>
          </a:p>
        </p:txBody>
      </p:sp>
      <p:sp>
        <p:nvSpPr>
          <p:cNvPr id="13" name="Content Placeholder 3"/>
          <p:cNvSpPr>
            <a:spLocks noGrp="1"/>
          </p:cNvSpPr>
          <p:nvPr>
            <p:ph sz="half" idx="2"/>
          </p:nvPr>
        </p:nvSpPr>
        <p:spPr>
          <a:xfrm>
            <a:off x="5735732" y="1628398"/>
            <a:ext cx="5039001" cy="4608890"/>
          </a:xfrm>
          <a:prstGeom prst="rect">
            <a:avLst/>
          </a:prstGeom>
        </p:spPr>
        <p:txBody>
          <a:bodyPr/>
          <a:lstStyle>
            <a:lvl1pPr>
              <a:defRPr sz="2000"/>
            </a:lvl1pPr>
            <a:lvl2pPr>
              <a:defRPr sz="1800"/>
            </a:lvl2pPr>
            <a:lvl3pPr>
              <a:defRPr sz="1600"/>
            </a:lvl3pPr>
            <a:lvl4pPr>
              <a:defRPr sz="1400"/>
            </a:lvl4pPr>
            <a:lvl5pPr>
              <a:defRPr sz="1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i-FI"/>
          </a:p>
        </p:txBody>
      </p:sp>
      <p:sp>
        <p:nvSpPr>
          <p:cNvPr id="2" name="Title 1"/>
          <p:cNvSpPr>
            <a:spLocks noGrp="1"/>
          </p:cNvSpPr>
          <p:nvPr>
            <p:ph type="title"/>
          </p:nvPr>
        </p:nvSpPr>
        <p:spPr>
          <a:xfrm>
            <a:off x="409469" y="404720"/>
            <a:ext cx="10365963" cy="504514"/>
          </a:xfrm>
          <a:prstGeom prst="rect">
            <a:avLst/>
          </a:prstGeom>
        </p:spPr>
        <p:txBody>
          <a:bodyPr/>
          <a:lstStyle/>
          <a:p>
            <a:r>
              <a:rPr lang="fr-FR"/>
              <a:t>Modifiez le style du titre</a:t>
            </a:r>
            <a:endParaRPr lang="en-GB"/>
          </a:p>
        </p:txBody>
      </p:sp>
      <p:sp>
        <p:nvSpPr>
          <p:cNvPr id="15" name="Text Placeholder 2"/>
          <p:cNvSpPr>
            <a:spLocks noGrp="1"/>
          </p:cNvSpPr>
          <p:nvPr>
            <p:ph type="body" idx="13"/>
          </p:nvPr>
        </p:nvSpPr>
        <p:spPr>
          <a:xfrm>
            <a:off x="409468" y="909233"/>
            <a:ext cx="10364951" cy="431960"/>
          </a:xfrm>
          <a:prstGeom prst="rect">
            <a:avLst/>
          </a:prstGeom>
        </p:spPr>
        <p:txBody>
          <a:bodyPr anchor="t" anchorCtr="0"/>
          <a:lstStyle>
            <a:lvl1pPr marL="0" indent="0">
              <a:lnSpc>
                <a:spcPct val="90000"/>
              </a:lnSpc>
              <a:spcBef>
                <a:spcPts val="0"/>
              </a:spcBef>
              <a:buNone/>
              <a:defRPr sz="1600" b="0" u="none" cap="all" spc="0" baseline="0">
                <a:solidFill>
                  <a:schemeClr val="tx2"/>
                </a:solidFill>
                <a:uFillTx/>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Tree>
    <p:extLst>
      <p:ext uri="{BB962C8B-B14F-4D97-AF65-F5344CB8AC3E}">
        <p14:creationId xmlns:p14="http://schemas.microsoft.com/office/powerpoint/2010/main" val="2104736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
    <p:spTree>
      <p:nvGrpSpPr>
        <p:cNvPr id="1" name=""/>
        <p:cNvGrpSpPr/>
        <p:nvPr/>
      </p:nvGrpSpPr>
      <p:grpSpPr>
        <a:xfrm>
          <a:off x="0" y="0"/>
          <a:ext cx="0" cy="0"/>
          <a:chOff x="0" y="0"/>
          <a:chExt cx="0" cy="0"/>
        </a:xfrm>
      </p:grpSpPr>
      <p:sp>
        <p:nvSpPr>
          <p:cNvPr id="8194" name="Rectangle 2"/>
          <p:cNvSpPr>
            <a:spLocks noGrp="1" noChangeArrowheads="1"/>
          </p:cNvSpPr>
          <p:nvPr>
            <p:ph type="ctrTitle" hasCustomPrompt="1"/>
          </p:nvPr>
        </p:nvSpPr>
        <p:spPr>
          <a:xfrm>
            <a:off x="409470" y="2421094"/>
            <a:ext cx="10365263" cy="1294358"/>
          </a:xfrm>
          <a:prstGeom prst="rect">
            <a:avLst/>
          </a:prstGeom>
        </p:spPr>
        <p:txBody>
          <a:bodyPr anchor="b" anchorCtr="0"/>
          <a:lstStyle>
            <a:lvl1pPr>
              <a:defRPr sz="4000" cap="none">
                <a:solidFill>
                  <a:schemeClr val="tx2"/>
                </a:solidFill>
              </a:defRPr>
            </a:lvl1pPr>
          </a:lstStyle>
          <a:p>
            <a:pPr lvl="0"/>
            <a:r>
              <a:rPr lang="en-US" noProof="0"/>
              <a:t>Add title text</a:t>
            </a:r>
          </a:p>
        </p:txBody>
      </p:sp>
      <p:sp>
        <p:nvSpPr>
          <p:cNvPr id="8195" name="Rectangle 3"/>
          <p:cNvSpPr>
            <a:spLocks noGrp="1" noChangeArrowheads="1"/>
          </p:cNvSpPr>
          <p:nvPr>
            <p:ph type="subTitle" idx="1"/>
          </p:nvPr>
        </p:nvSpPr>
        <p:spPr>
          <a:xfrm>
            <a:off x="409469" y="3789357"/>
            <a:ext cx="10365265" cy="647550"/>
          </a:xfrm>
          <a:prstGeom prst="rect">
            <a:avLst/>
          </a:prstGeom>
        </p:spPr>
        <p:txBody>
          <a:bodyPr anchor="t" anchorCtr="0"/>
          <a:lstStyle>
            <a:lvl1pPr marL="0" indent="0">
              <a:lnSpc>
                <a:spcPct val="100000"/>
              </a:lnSpc>
              <a:spcBef>
                <a:spcPts val="0"/>
              </a:spcBef>
              <a:buFont typeface="Wingdings" pitchFamily="2" charset="2"/>
              <a:buNone/>
              <a:defRPr sz="2000" u="none" cap="all" baseline="0">
                <a:solidFill>
                  <a:schemeClr val="tx2"/>
                </a:solidFill>
                <a:uFillTx/>
              </a:defRPr>
            </a:lvl1pPr>
          </a:lstStyle>
          <a:p>
            <a:pPr lvl="0"/>
            <a:r>
              <a:rPr lang="en-US" noProof="0"/>
              <a:t>Click to edit Master subtitle style</a:t>
            </a:r>
          </a:p>
        </p:txBody>
      </p:sp>
      <p:sp>
        <p:nvSpPr>
          <p:cNvPr id="2" name="Date Placeholder 1"/>
          <p:cNvSpPr>
            <a:spLocks noGrp="1"/>
          </p:cNvSpPr>
          <p:nvPr>
            <p:ph type="dt" sz="half" idx="10"/>
          </p:nvPr>
        </p:nvSpPr>
        <p:spPr/>
        <p:txBody>
          <a:bodyPr/>
          <a:lstStyle>
            <a:lvl1pPr>
              <a:defRPr>
                <a:noFill/>
              </a:defRPr>
            </a:lvl1pPr>
          </a:lstStyle>
          <a:p>
            <a:fld id="{981C5F70-7F93-4711-A9F2-EFBD1E828278}" type="datetime3">
              <a:rPr lang="en-US" smtClean="0"/>
              <a:t>5 February 2021</a:t>
            </a:fld>
            <a:endParaRPr lang="en-US"/>
          </a:p>
        </p:txBody>
      </p:sp>
      <p:sp>
        <p:nvSpPr>
          <p:cNvPr id="3" name="Footer Placeholder 2"/>
          <p:cNvSpPr>
            <a:spLocks noGrp="1"/>
          </p:cNvSpPr>
          <p:nvPr>
            <p:ph type="ftr" sz="quarter" idx="11"/>
          </p:nvPr>
        </p:nvSpPr>
        <p:spPr/>
        <p:txBody>
          <a:bodyPr/>
          <a:lstStyle>
            <a:lvl1pPr>
              <a:defRPr>
                <a:noFill/>
              </a:defRPr>
            </a:lvl1pPr>
          </a:lstStyle>
          <a:p>
            <a:r>
              <a:rPr lang="en-US"/>
              <a:t>Confidential  |  © KONE Corporation</a:t>
            </a:r>
          </a:p>
        </p:txBody>
      </p:sp>
      <p:sp>
        <p:nvSpPr>
          <p:cNvPr id="4" name="Slide Number Placeholder 3"/>
          <p:cNvSpPr>
            <a:spLocks noGrp="1"/>
          </p:cNvSpPr>
          <p:nvPr>
            <p:ph type="sldNum" sz="quarter" idx="12"/>
          </p:nvPr>
        </p:nvSpPr>
        <p:spPr/>
        <p:txBody>
          <a:bodyPr/>
          <a:lstStyle>
            <a:lvl1pPr>
              <a:defRPr>
                <a:noFill/>
              </a:defRPr>
            </a:lvl1pPr>
          </a:lstStyle>
          <a:p>
            <a:fld id="{604FC64F-66B6-486E-8EFE-9FD96A66D16B}" type="slidenum">
              <a:rPr lang="en-US" smtClean="0"/>
              <a:pPr/>
              <a:t>‹#›</a:t>
            </a:fld>
            <a:endParaRPr lang="en-US"/>
          </a:p>
        </p:txBody>
      </p:sp>
    </p:spTree>
    <p:extLst>
      <p:ext uri="{BB962C8B-B14F-4D97-AF65-F5344CB8AC3E}">
        <p14:creationId xmlns:p14="http://schemas.microsoft.com/office/powerpoint/2010/main" val="247112625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1" name="Date Placeholder 10"/>
          <p:cNvSpPr>
            <a:spLocks noGrp="1"/>
          </p:cNvSpPr>
          <p:nvPr>
            <p:ph type="dt" sz="half" idx="14"/>
          </p:nvPr>
        </p:nvSpPr>
        <p:spPr/>
        <p:txBody>
          <a:bodyPr/>
          <a:lstStyle/>
          <a:p>
            <a:fld id="{282E51BF-316D-428E-9E5D-6C8D550531B5}" type="datetime3">
              <a:rPr lang="en-US" noProof="0" smtClean="0"/>
              <a:t>5 February 2021</a:t>
            </a:fld>
            <a:endParaRPr lang="en-US" noProof="0"/>
          </a:p>
        </p:txBody>
      </p:sp>
      <p:sp>
        <p:nvSpPr>
          <p:cNvPr id="12" name="Footer Placeholder 11"/>
          <p:cNvSpPr>
            <a:spLocks noGrp="1"/>
          </p:cNvSpPr>
          <p:nvPr>
            <p:ph type="ftr" sz="quarter" idx="15"/>
          </p:nvPr>
        </p:nvSpPr>
        <p:spPr/>
        <p:txBody>
          <a:bodyPr/>
          <a:lstStyle/>
          <a:p>
            <a:r>
              <a:rPr lang="en-US" noProof="0"/>
              <a:t>Confidential  |  © KONE Corporation</a:t>
            </a:r>
          </a:p>
        </p:txBody>
      </p:sp>
      <p:sp>
        <p:nvSpPr>
          <p:cNvPr id="13" name="Slide Number Placeholder 12"/>
          <p:cNvSpPr>
            <a:spLocks noGrp="1"/>
          </p:cNvSpPr>
          <p:nvPr>
            <p:ph type="sldNum" sz="quarter" idx="16"/>
          </p:nvPr>
        </p:nvSpPr>
        <p:spPr/>
        <p:txBody>
          <a:bodyPr/>
          <a:lstStyle/>
          <a:p>
            <a:fld id="{604FC64F-66B6-486E-8EFE-9FD96A66D16B}" type="slidenum">
              <a:rPr lang="en-US" noProof="0" smtClean="0"/>
              <a:pPr/>
              <a:t>‹#›</a:t>
            </a:fld>
            <a:endParaRPr lang="en-US" noProof="0"/>
          </a:p>
        </p:txBody>
      </p:sp>
      <p:sp>
        <p:nvSpPr>
          <p:cNvPr id="19" name="Text Placeholder 2"/>
          <p:cNvSpPr>
            <a:spLocks noGrp="1"/>
          </p:cNvSpPr>
          <p:nvPr>
            <p:ph type="body" idx="1"/>
          </p:nvPr>
        </p:nvSpPr>
        <p:spPr>
          <a:xfrm>
            <a:off x="409469" y="1628398"/>
            <a:ext cx="5039000" cy="360164"/>
          </a:xfrm>
          <a:prstGeom prst="rect">
            <a:avLst/>
          </a:prstGeom>
        </p:spPr>
        <p:txBody>
          <a:bodyPr anchor="t" anchorCtr="0"/>
          <a:lstStyle>
            <a:lvl1pPr marL="0" indent="0">
              <a:lnSpc>
                <a:spcPct val="100000"/>
              </a:lnSpc>
              <a:spcBef>
                <a:spcPts val="0"/>
              </a:spcBef>
              <a:buNone/>
              <a:defRPr sz="18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
        <p:nvSpPr>
          <p:cNvPr id="20" name="Text Placeholder 4"/>
          <p:cNvSpPr>
            <a:spLocks noGrp="1"/>
          </p:cNvSpPr>
          <p:nvPr>
            <p:ph type="body" sz="quarter" idx="3"/>
          </p:nvPr>
        </p:nvSpPr>
        <p:spPr>
          <a:xfrm>
            <a:off x="5735732" y="1628398"/>
            <a:ext cx="5039001" cy="360164"/>
          </a:xfrm>
          <a:prstGeom prst="rect">
            <a:avLst/>
          </a:prstGeom>
        </p:spPr>
        <p:txBody>
          <a:bodyPr anchor="t" anchorCtr="0"/>
          <a:lstStyle>
            <a:lvl1pPr marL="0" indent="0">
              <a:lnSpc>
                <a:spcPct val="100000"/>
              </a:lnSpc>
              <a:spcBef>
                <a:spcPts val="0"/>
              </a:spcBef>
              <a:buNone/>
              <a:defRPr sz="18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
        <p:nvSpPr>
          <p:cNvPr id="21" name="Content Placeholder 2"/>
          <p:cNvSpPr>
            <a:spLocks noGrp="1"/>
          </p:cNvSpPr>
          <p:nvPr>
            <p:ph sz="half" idx="17"/>
          </p:nvPr>
        </p:nvSpPr>
        <p:spPr>
          <a:xfrm>
            <a:off x="409469" y="1989132"/>
            <a:ext cx="5039000" cy="4248155"/>
          </a:xfrm>
          <a:prstGeom prst="rect">
            <a:avLst/>
          </a:prstGeom>
        </p:spPr>
        <p:txBody>
          <a:bodyPr/>
          <a:lstStyle>
            <a:lvl1pPr>
              <a:defRPr sz="2000"/>
            </a:lvl1pPr>
            <a:lvl2pPr>
              <a:defRPr sz="1800"/>
            </a:lvl2pPr>
            <a:lvl3pPr>
              <a:defRPr sz="1600"/>
            </a:lvl3pPr>
            <a:lvl4pPr>
              <a:defRPr sz="1400"/>
            </a:lvl4pPr>
            <a:lvl5pPr>
              <a:defRPr sz="1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i-FI"/>
          </a:p>
        </p:txBody>
      </p:sp>
      <p:sp>
        <p:nvSpPr>
          <p:cNvPr id="22" name="Content Placeholder 3"/>
          <p:cNvSpPr>
            <a:spLocks noGrp="1"/>
          </p:cNvSpPr>
          <p:nvPr>
            <p:ph sz="half" idx="2"/>
          </p:nvPr>
        </p:nvSpPr>
        <p:spPr>
          <a:xfrm>
            <a:off x="5735732" y="1991308"/>
            <a:ext cx="5039001" cy="4245980"/>
          </a:xfrm>
          <a:prstGeom prst="rect">
            <a:avLst/>
          </a:prstGeom>
        </p:spPr>
        <p:txBody>
          <a:bodyPr/>
          <a:lstStyle>
            <a:lvl1pPr>
              <a:defRPr sz="2000"/>
            </a:lvl1pPr>
            <a:lvl2pPr>
              <a:defRPr sz="1800"/>
            </a:lvl2pPr>
            <a:lvl3pPr>
              <a:defRPr sz="1600"/>
            </a:lvl3pPr>
            <a:lvl4pPr>
              <a:defRPr sz="1400"/>
            </a:lvl4pPr>
            <a:lvl5pPr>
              <a:defRPr sz="1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i-FI"/>
          </a:p>
        </p:txBody>
      </p:sp>
      <p:sp>
        <p:nvSpPr>
          <p:cNvPr id="2" name="Title 1"/>
          <p:cNvSpPr>
            <a:spLocks noGrp="1"/>
          </p:cNvSpPr>
          <p:nvPr>
            <p:ph type="title"/>
          </p:nvPr>
        </p:nvSpPr>
        <p:spPr>
          <a:xfrm>
            <a:off x="409469" y="404720"/>
            <a:ext cx="10365963" cy="504514"/>
          </a:xfrm>
          <a:prstGeom prst="rect">
            <a:avLst/>
          </a:prstGeom>
        </p:spPr>
        <p:txBody>
          <a:bodyPr/>
          <a:lstStyle/>
          <a:p>
            <a:r>
              <a:rPr lang="fr-FR"/>
              <a:t>Modifiez le style du titre</a:t>
            </a:r>
            <a:endParaRPr lang="en-GB"/>
          </a:p>
        </p:txBody>
      </p:sp>
      <p:sp>
        <p:nvSpPr>
          <p:cNvPr id="14" name="Text Placeholder 2"/>
          <p:cNvSpPr>
            <a:spLocks noGrp="1"/>
          </p:cNvSpPr>
          <p:nvPr>
            <p:ph type="body" idx="13"/>
          </p:nvPr>
        </p:nvSpPr>
        <p:spPr>
          <a:xfrm>
            <a:off x="409468" y="909233"/>
            <a:ext cx="10364951" cy="431960"/>
          </a:xfrm>
          <a:prstGeom prst="rect">
            <a:avLst/>
          </a:prstGeom>
        </p:spPr>
        <p:txBody>
          <a:bodyPr anchor="t" anchorCtr="0"/>
          <a:lstStyle>
            <a:lvl1pPr marL="0" indent="0">
              <a:lnSpc>
                <a:spcPct val="90000"/>
              </a:lnSpc>
              <a:spcBef>
                <a:spcPts val="0"/>
              </a:spcBef>
              <a:buNone/>
              <a:defRPr sz="1600" b="0" u="none" cap="all" spc="0" baseline="0">
                <a:solidFill>
                  <a:schemeClr val="tx2"/>
                </a:solidFill>
                <a:uFillTx/>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Tree>
    <p:extLst>
      <p:ext uri="{BB962C8B-B14F-4D97-AF65-F5344CB8AC3E}">
        <p14:creationId xmlns:p14="http://schemas.microsoft.com/office/powerpoint/2010/main" val="3252466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1" name="Date Placeholder 10"/>
          <p:cNvSpPr>
            <a:spLocks noGrp="1"/>
          </p:cNvSpPr>
          <p:nvPr>
            <p:ph type="dt" sz="half" idx="14"/>
          </p:nvPr>
        </p:nvSpPr>
        <p:spPr/>
        <p:txBody>
          <a:bodyPr/>
          <a:lstStyle/>
          <a:p>
            <a:fld id="{6633D003-A34B-4B97-B8D7-FC04337713E6}" type="datetime3">
              <a:rPr lang="en-US" noProof="0" smtClean="0"/>
              <a:t>5 February 2021</a:t>
            </a:fld>
            <a:endParaRPr lang="en-US" noProof="0"/>
          </a:p>
        </p:txBody>
      </p:sp>
      <p:sp>
        <p:nvSpPr>
          <p:cNvPr id="12" name="Footer Placeholder 11"/>
          <p:cNvSpPr>
            <a:spLocks noGrp="1"/>
          </p:cNvSpPr>
          <p:nvPr>
            <p:ph type="ftr" sz="quarter" idx="15"/>
          </p:nvPr>
        </p:nvSpPr>
        <p:spPr/>
        <p:txBody>
          <a:bodyPr/>
          <a:lstStyle/>
          <a:p>
            <a:r>
              <a:rPr lang="en-US" noProof="0"/>
              <a:t>Confidential  |  © KONE Corporation</a:t>
            </a:r>
          </a:p>
        </p:txBody>
      </p:sp>
      <p:sp>
        <p:nvSpPr>
          <p:cNvPr id="13" name="Slide Number Placeholder 12"/>
          <p:cNvSpPr>
            <a:spLocks noGrp="1"/>
          </p:cNvSpPr>
          <p:nvPr>
            <p:ph type="sldNum" sz="quarter" idx="16"/>
          </p:nvPr>
        </p:nvSpPr>
        <p:spPr/>
        <p:txBody>
          <a:bodyPr/>
          <a:lstStyle/>
          <a:p>
            <a:fld id="{604FC64F-66B6-486E-8EFE-9FD96A66D16B}" type="slidenum">
              <a:rPr lang="en-US" noProof="0" smtClean="0"/>
              <a:pPr/>
              <a:t>‹#›</a:t>
            </a:fld>
            <a:endParaRPr lang="en-US" noProof="0"/>
          </a:p>
        </p:txBody>
      </p:sp>
      <p:sp>
        <p:nvSpPr>
          <p:cNvPr id="19" name="Text Placeholder 2"/>
          <p:cNvSpPr>
            <a:spLocks noGrp="1"/>
          </p:cNvSpPr>
          <p:nvPr>
            <p:ph type="body" idx="1"/>
          </p:nvPr>
        </p:nvSpPr>
        <p:spPr>
          <a:xfrm>
            <a:off x="409469" y="1628399"/>
            <a:ext cx="11373062"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
        <p:nvSpPr>
          <p:cNvPr id="3" name="Text Placeholder 2"/>
          <p:cNvSpPr>
            <a:spLocks noGrp="1"/>
          </p:cNvSpPr>
          <p:nvPr>
            <p:ph type="body" sz="quarter" idx="18"/>
          </p:nvPr>
        </p:nvSpPr>
        <p:spPr>
          <a:xfrm>
            <a:off x="409468" y="5084847"/>
            <a:ext cx="11373063" cy="1150997"/>
          </a:xfrm>
          <a:prstGeom prst="rect">
            <a:avLst/>
          </a:prstGeom>
        </p:spPr>
        <p:txBody>
          <a:bodyPr/>
          <a:lstStyle>
            <a:lvl1pPr marL="0" indent="0">
              <a:lnSpc>
                <a:spcPct val="100000"/>
              </a:lnSpc>
              <a:spcBef>
                <a:spcPts val="400"/>
              </a:spcBef>
              <a:buFontTx/>
              <a:buNone/>
              <a:defRPr sz="1800"/>
            </a:lvl1pPr>
            <a:lvl2pPr marL="266620" indent="-266620">
              <a:lnSpc>
                <a:spcPct val="100000"/>
              </a:lnSpc>
              <a:spcBef>
                <a:spcPts val="400"/>
              </a:spcBef>
              <a:buFont typeface="Wingdings" pitchFamily="2" charset="2"/>
              <a:buChar char="§"/>
              <a:defRPr sz="1600"/>
            </a:lvl2pPr>
            <a:lvl3pPr>
              <a:lnSpc>
                <a:spcPct val="100000"/>
              </a:lnSpc>
              <a:spcBef>
                <a:spcPts val="400"/>
              </a:spcBef>
              <a:defRPr/>
            </a:lvl3pPr>
            <a:lvl4pPr>
              <a:lnSpc>
                <a:spcPct val="100000"/>
              </a:lnSpc>
              <a:spcBef>
                <a:spcPts val="400"/>
              </a:spcBef>
              <a:defRPr/>
            </a:lvl4pPr>
            <a:lvl5pPr>
              <a:lnSpc>
                <a:spcPct val="100000"/>
              </a:lnSpc>
              <a:spcBef>
                <a:spcPts val="400"/>
              </a:spcBef>
              <a:defRPr/>
            </a:lvl5pPr>
          </a:lstStyle>
          <a:p>
            <a:pPr lvl="0"/>
            <a:r>
              <a:rPr lang="fr-FR"/>
              <a:t>Modifier les styles du texte du masque</a:t>
            </a:r>
          </a:p>
          <a:p>
            <a:pPr lvl="1"/>
            <a:r>
              <a:rPr lang="fr-FR"/>
              <a:t>Deuxième niveau</a:t>
            </a:r>
          </a:p>
        </p:txBody>
      </p:sp>
      <p:sp>
        <p:nvSpPr>
          <p:cNvPr id="5" name="Chart Placeholder 4"/>
          <p:cNvSpPr>
            <a:spLocks noGrp="1"/>
          </p:cNvSpPr>
          <p:nvPr>
            <p:ph type="chart" sz="quarter" idx="19"/>
          </p:nvPr>
        </p:nvSpPr>
        <p:spPr>
          <a:xfrm>
            <a:off x="409468" y="1989133"/>
            <a:ext cx="11373063" cy="2807740"/>
          </a:xfrm>
          <a:prstGeom prst="rect">
            <a:avLst/>
          </a:prstGeom>
        </p:spPr>
        <p:txBody>
          <a:bodyPr/>
          <a:lstStyle>
            <a:lvl1pPr marL="0" indent="0">
              <a:buFontTx/>
              <a:buNone/>
              <a:defRPr/>
            </a:lvl1pPr>
          </a:lstStyle>
          <a:p>
            <a:r>
              <a:rPr lang="fr-FR"/>
              <a:t>Cliquez sur l'icône pour ajouter un graphique</a:t>
            </a:r>
            <a:endParaRPr lang="en-GB"/>
          </a:p>
        </p:txBody>
      </p:sp>
      <p:cxnSp>
        <p:nvCxnSpPr>
          <p:cNvPr id="7" name="Straight Connector 6"/>
          <p:cNvCxnSpPr/>
          <p:nvPr userDrawn="1"/>
        </p:nvCxnSpPr>
        <p:spPr>
          <a:xfrm>
            <a:off x="409469" y="4940744"/>
            <a:ext cx="11373063" cy="0"/>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2"/>
          <p:cNvSpPr>
            <a:spLocks noGrp="1"/>
          </p:cNvSpPr>
          <p:nvPr>
            <p:ph type="body" idx="13"/>
          </p:nvPr>
        </p:nvSpPr>
        <p:spPr>
          <a:xfrm>
            <a:off x="409468" y="909233"/>
            <a:ext cx="10364951" cy="431960"/>
          </a:xfrm>
          <a:prstGeom prst="rect">
            <a:avLst/>
          </a:prstGeom>
        </p:spPr>
        <p:txBody>
          <a:bodyPr anchor="t" anchorCtr="0"/>
          <a:lstStyle>
            <a:lvl1pPr marL="0" indent="0">
              <a:lnSpc>
                <a:spcPct val="90000"/>
              </a:lnSpc>
              <a:spcBef>
                <a:spcPts val="0"/>
              </a:spcBef>
              <a:buNone/>
              <a:defRPr sz="1600" b="0" u="none" cap="all" spc="0" baseline="0">
                <a:solidFill>
                  <a:schemeClr val="tx2"/>
                </a:solidFill>
                <a:uFillTx/>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
        <p:nvSpPr>
          <p:cNvPr id="15" name="Text Placeholder 9"/>
          <p:cNvSpPr>
            <a:spLocks noGrp="1"/>
          </p:cNvSpPr>
          <p:nvPr>
            <p:ph type="body" sz="quarter" idx="22" hasCustomPrompt="1"/>
          </p:nvPr>
        </p:nvSpPr>
        <p:spPr>
          <a:xfrm>
            <a:off x="409468" y="6289185"/>
            <a:ext cx="453532" cy="91543"/>
          </a:xfrm>
          <a:prstGeom prst="rect">
            <a:avLst/>
          </a:prstGeom>
        </p:spPr>
        <p:txBody>
          <a:bodyPr wrap="none" anchor="b" anchorCtr="0">
            <a:spAutoFit/>
          </a:bodyPr>
          <a:lstStyle>
            <a:lvl1pPr marL="0" indent="0">
              <a:lnSpc>
                <a:spcPct val="85000"/>
              </a:lnSpc>
              <a:spcBef>
                <a:spcPts val="0"/>
              </a:spcBef>
              <a:buFontTx/>
              <a:buNone/>
              <a:defRPr sz="700" baseline="0">
                <a:solidFill>
                  <a:schemeClr val="bg2"/>
                </a:solidFill>
              </a:defRPr>
            </a:lvl1pPr>
            <a:lvl2pPr marL="266620" indent="0">
              <a:lnSpc>
                <a:spcPct val="100000"/>
              </a:lnSpc>
              <a:spcBef>
                <a:spcPts val="0"/>
              </a:spcBef>
              <a:buFontTx/>
              <a:buNone/>
              <a:defRPr sz="700">
                <a:solidFill>
                  <a:schemeClr val="bg2"/>
                </a:solidFill>
              </a:defRPr>
            </a:lvl2pPr>
            <a:lvl3pPr marL="539588" indent="0">
              <a:lnSpc>
                <a:spcPct val="100000"/>
              </a:lnSpc>
              <a:spcBef>
                <a:spcPts val="0"/>
              </a:spcBef>
              <a:buFontTx/>
              <a:buNone/>
              <a:defRPr sz="700">
                <a:solidFill>
                  <a:schemeClr val="bg2"/>
                </a:solidFill>
              </a:defRPr>
            </a:lvl3pPr>
            <a:lvl4pPr marL="806208" indent="0">
              <a:lnSpc>
                <a:spcPct val="100000"/>
              </a:lnSpc>
              <a:spcBef>
                <a:spcPts val="0"/>
              </a:spcBef>
              <a:buFontTx/>
              <a:buNone/>
              <a:defRPr sz="700">
                <a:solidFill>
                  <a:schemeClr val="bg2"/>
                </a:solidFill>
              </a:defRPr>
            </a:lvl4pPr>
            <a:lvl5pPr marL="1071241" indent="0">
              <a:lnSpc>
                <a:spcPct val="100000"/>
              </a:lnSpc>
              <a:spcBef>
                <a:spcPts val="0"/>
              </a:spcBef>
              <a:buFontTx/>
              <a:buNone/>
              <a:defRPr sz="700">
                <a:solidFill>
                  <a:schemeClr val="bg2"/>
                </a:solidFill>
              </a:defRPr>
            </a:lvl5pPr>
          </a:lstStyle>
          <a:p>
            <a:pPr lvl="0"/>
            <a:r>
              <a:rPr lang="en-US"/>
              <a:t>Add source</a:t>
            </a:r>
          </a:p>
        </p:txBody>
      </p:sp>
      <p:sp>
        <p:nvSpPr>
          <p:cNvPr id="4" name="Title 3"/>
          <p:cNvSpPr>
            <a:spLocks noGrp="1"/>
          </p:cNvSpPr>
          <p:nvPr>
            <p:ph type="title"/>
          </p:nvPr>
        </p:nvSpPr>
        <p:spPr>
          <a:xfrm>
            <a:off x="407988" y="404813"/>
            <a:ext cx="10367962" cy="503238"/>
          </a:xfrm>
        </p:spPr>
        <p:txBody>
          <a:bodyPr/>
          <a:lstStyle/>
          <a:p>
            <a:r>
              <a:rPr lang="fr-FR"/>
              <a:t>Modifiez le style du titre</a:t>
            </a:r>
            <a:endParaRPr lang="en-GB"/>
          </a:p>
        </p:txBody>
      </p:sp>
    </p:spTree>
    <p:extLst>
      <p:ext uri="{BB962C8B-B14F-4D97-AF65-F5344CB8AC3E}">
        <p14:creationId xmlns:p14="http://schemas.microsoft.com/office/powerpoint/2010/main" val="17752092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X charts">
    <p:spTree>
      <p:nvGrpSpPr>
        <p:cNvPr id="1" name=""/>
        <p:cNvGrpSpPr/>
        <p:nvPr/>
      </p:nvGrpSpPr>
      <p:grpSpPr>
        <a:xfrm>
          <a:off x="0" y="0"/>
          <a:ext cx="0" cy="0"/>
          <a:chOff x="0" y="0"/>
          <a:chExt cx="0" cy="0"/>
        </a:xfrm>
      </p:grpSpPr>
      <p:sp>
        <p:nvSpPr>
          <p:cNvPr id="11" name="Date Placeholder 10"/>
          <p:cNvSpPr>
            <a:spLocks noGrp="1"/>
          </p:cNvSpPr>
          <p:nvPr>
            <p:ph type="dt" sz="half" idx="14"/>
          </p:nvPr>
        </p:nvSpPr>
        <p:spPr/>
        <p:txBody>
          <a:bodyPr/>
          <a:lstStyle/>
          <a:p>
            <a:fld id="{04006348-8206-4E81-BAB8-B0F03F99535B}" type="datetime3">
              <a:rPr lang="en-US" noProof="0" smtClean="0"/>
              <a:t>5 February 2021</a:t>
            </a:fld>
            <a:endParaRPr lang="en-US" noProof="0"/>
          </a:p>
        </p:txBody>
      </p:sp>
      <p:sp>
        <p:nvSpPr>
          <p:cNvPr id="12" name="Footer Placeholder 11"/>
          <p:cNvSpPr>
            <a:spLocks noGrp="1"/>
          </p:cNvSpPr>
          <p:nvPr>
            <p:ph type="ftr" sz="quarter" idx="15"/>
          </p:nvPr>
        </p:nvSpPr>
        <p:spPr/>
        <p:txBody>
          <a:bodyPr/>
          <a:lstStyle/>
          <a:p>
            <a:r>
              <a:rPr lang="en-US" noProof="0"/>
              <a:t>Confidential  |  © KONE Corporation</a:t>
            </a:r>
          </a:p>
        </p:txBody>
      </p:sp>
      <p:sp>
        <p:nvSpPr>
          <p:cNvPr id="13" name="Slide Number Placeholder 12"/>
          <p:cNvSpPr>
            <a:spLocks noGrp="1"/>
          </p:cNvSpPr>
          <p:nvPr>
            <p:ph type="sldNum" sz="quarter" idx="16"/>
          </p:nvPr>
        </p:nvSpPr>
        <p:spPr/>
        <p:txBody>
          <a:bodyPr/>
          <a:lstStyle/>
          <a:p>
            <a:fld id="{604FC64F-66B6-486E-8EFE-9FD96A66D16B}" type="slidenum">
              <a:rPr lang="en-US" noProof="0" smtClean="0"/>
              <a:pPr/>
              <a:t>‹#›</a:t>
            </a:fld>
            <a:endParaRPr lang="en-US" noProof="0"/>
          </a:p>
        </p:txBody>
      </p:sp>
      <p:sp>
        <p:nvSpPr>
          <p:cNvPr id="19" name="Text Placeholder 2"/>
          <p:cNvSpPr>
            <a:spLocks noGrp="1"/>
          </p:cNvSpPr>
          <p:nvPr>
            <p:ph type="body" idx="1"/>
          </p:nvPr>
        </p:nvSpPr>
        <p:spPr>
          <a:xfrm>
            <a:off x="409469" y="1628399"/>
            <a:ext cx="5542106"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
        <p:nvSpPr>
          <p:cNvPr id="20" name="Text Placeholder 4"/>
          <p:cNvSpPr>
            <a:spLocks noGrp="1"/>
          </p:cNvSpPr>
          <p:nvPr>
            <p:ph type="body" sz="quarter" idx="3"/>
          </p:nvPr>
        </p:nvSpPr>
        <p:spPr>
          <a:xfrm>
            <a:off x="6240425" y="1628399"/>
            <a:ext cx="5542106"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
        <p:nvSpPr>
          <p:cNvPr id="3" name="Text Placeholder 2"/>
          <p:cNvSpPr>
            <a:spLocks noGrp="1"/>
          </p:cNvSpPr>
          <p:nvPr>
            <p:ph type="body" sz="quarter" idx="18"/>
          </p:nvPr>
        </p:nvSpPr>
        <p:spPr>
          <a:xfrm>
            <a:off x="409468" y="5084847"/>
            <a:ext cx="5542107" cy="1150997"/>
          </a:xfrm>
          <a:prstGeom prst="rect">
            <a:avLst/>
          </a:prstGeom>
        </p:spPr>
        <p:txBody>
          <a:bodyPr/>
          <a:lstStyle>
            <a:lvl1pPr marL="0" indent="0">
              <a:lnSpc>
                <a:spcPct val="100000"/>
              </a:lnSpc>
              <a:spcBef>
                <a:spcPts val="400"/>
              </a:spcBef>
              <a:buFontTx/>
              <a:buNone/>
              <a:defRPr sz="1800"/>
            </a:lvl1pPr>
            <a:lvl2pPr marL="266620" indent="-266620">
              <a:lnSpc>
                <a:spcPct val="100000"/>
              </a:lnSpc>
              <a:spcBef>
                <a:spcPts val="400"/>
              </a:spcBef>
              <a:buFont typeface="Wingdings" pitchFamily="2" charset="2"/>
              <a:buChar char="§"/>
              <a:defRPr sz="1600"/>
            </a:lvl2pPr>
            <a:lvl3pPr marL="539588" indent="-272968">
              <a:lnSpc>
                <a:spcPct val="100000"/>
              </a:lnSpc>
              <a:spcBef>
                <a:spcPts val="400"/>
              </a:spcBef>
              <a:defRPr/>
            </a:lvl3pPr>
            <a:lvl4pPr marL="806208" indent="-266620">
              <a:lnSpc>
                <a:spcPct val="100000"/>
              </a:lnSpc>
              <a:spcBef>
                <a:spcPts val="400"/>
              </a:spcBef>
              <a:defRPr/>
            </a:lvl4pPr>
            <a:lvl5pPr marL="1071242" indent="-265033">
              <a:lnSpc>
                <a:spcPct val="100000"/>
              </a:lnSpc>
              <a:spcBef>
                <a:spcPts val="400"/>
              </a:spcBef>
              <a:defRPr/>
            </a:lvl5pPr>
            <a:lvl6pPr marL="1345796" indent="-274556">
              <a:defRPr/>
            </a:lvl6pPr>
            <a:lvl7pPr marL="1612416" indent="-266620">
              <a:defRPr/>
            </a:lvl7pPr>
            <a:lvl8pPr marL="1877450" indent="-265033">
              <a:defRPr/>
            </a:lvl8pPr>
            <a:lvl9pPr marL="2152004" indent="-274556">
              <a:defRPr/>
            </a:lvl9pPr>
          </a:lstStyle>
          <a:p>
            <a:pPr lvl="0"/>
            <a:r>
              <a:rPr lang="fr-FR"/>
              <a:t>Modifier les styles du texte du masque</a:t>
            </a:r>
          </a:p>
          <a:p>
            <a:pPr lvl="1"/>
            <a:r>
              <a:rPr lang="fr-FR"/>
              <a:t>Deuxième niveau</a:t>
            </a:r>
          </a:p>
        </p:txBody>
      </p:sp>
      <p:sp>
        <p:nvSpPr>
          <p:cNvPr id="5" name="Chart Placeholder 4"/>
          <p:cNvSpPr>
            <a:spLocks noGrp="1"/>
          </p:cNvSpPr>
          <p:nvPr>
            <p:ph type="chart" sz="quarter" idx="19"/>
          </p:nvPr>
        </p:nvSpPr>
        <p:spPr>
          <a:xfrm>
            <a:off x="409468" y="1989133"/>
            <a:ext cx="5542107" cy="2807740"/>
          </a:xfrm>
          <a:prstGeom prst="rect">
            <a:avLst/>
          </a:prstGeom>
        </p:spPr>
        <p:txBody>
          <a:bodyPr/>
          <a:lstStyle>
            <a:lvl1pPr marL="0" indent="0">
              <a:buFontTx/>
              <a:buNone/>
              <a:defRPr/>
            </a:lvl1pPr>
          </a:lstStyle>
          <a:p>
            <a:r>
              <a:rPr lang="fr-FR"/>
              <a:t>Cliquez sur l'icône pour ajouter un graphique</a:t>
            </a:r>
            <a:endParaRPr lang="en-GB"/>
          </a:p>
        </p:txBody>
      </p:sp>
      <p:sp>
        <p:nvSpPr>
          <p:cNvPr id="15" name="Chart Placeholder 4"/>
          <p:cNvSpPr>
            <a:spLocks noGrp="1"/>
          </p:cNvSpPr>
          <p:nvPr>
            <p:ph type="chart" sz="quarter" idx="20"/>
          </p:nvPr>
        </p:nvSpPr>
        <p:spPr>
          <a:xfrm>
            <a:off x="6240425" y="1989133"/>
            <a:ext cx="5542107" cy="2807740"/>
          </a:xfrm>
          <a:prstGeom prst="rect">
            <a:avLst/>
          </a:prstGeom>
        </p:spPr>
        <p:txBody>
          <a:bodyPr/>
          <a:lstStyle>
            <a:lvl1pPr marL="0" indent="0">
              <a:buFontTx/>
              <a:buNone/>
              <a:defRPr/>
            </a:lvl1pPr>
          </a:lstStyle>
          <a:p>
            <a:r>
              <a:rPr lang="fr-FR"/>
              <a:t>Cliquez sur l'icône pour ajouter un graphique</a:t>
            </a:r>
            <a:endParaRPr lang="en-GB"/>
          </a:p>
        </p:txBody>
      </p:sp>
      <p:cxnSp>
        <p:nvCxnSpPr>
          <p:cNvPr id="7" name="Straight Connector 6"/>
          <p:cNvCxnSpPr/>
          <p:nvPr userDrawn="1"/>
        </p:nvCxnSpPr>
        <p:spPr>
          <a:xfrm>
            <a:off x="409468" y="4940744"/>
            <a:ext cx="5542107" cy="0"/>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6240425" y="4940744"/>
            <a:ext cx="5542107" cy="0"/>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Text Placeholder 2"/>
          <p:cNvSpPr>
            <a:spLocks noGrp="1"/>
          </p:cNvSpPr>
          <p:nvPr>
            <p:ph type="body" idx="13"/>
          </p:nvPr>
        </p:nvSpPr>
        <p:spPr>
          <a:xfrm>
            <a:off x="409468" y="909233"/>
            <a:ext cx="10364951" cy="431960"/>
          </a:xfrm>
          <a:prstGeom prst="rect">
            <a:avLst/>
          </a:prstGeom>
        </p:spPr>
        <p:txBody>
          <a:bodyPr anchor="t" anchorCtr="0"/>
          <a:lstStyle>
            <a:lvl1pPr marL="0" indent="0">
              <a:lnSpc>
                <a:spcPct val="90000"/>
              </a:lnSpc>
              <a:spcBef>
                <a:spcPts val="0"/>
              </a:spcBef>
              <a:buNone/>
              <a:defRPr sz="1600" b="0" u="none" cap="all" spc="0" baseline="0">
                <a:solidFill>
                  <a:schemeClr val="tx2"/>
                </a:solidFill>
                <a:uFillTx/>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
        <p:nvSpPr>
          <p:cNvPr id="18" name="Text Placeholder 2"/>
          <p:cNvSpPr>
            <a:spLocks noGrp="1"/>
          </p:cNvSpPr>
          <p:nvPr>
            <p:ph type="body" sz="quarter" idx="21"/>
          </p:nvPr>
        </p:nvSpPr>
        <p:spPr>
          <a:xfrm>
            <a:off x="6239982" y="5084847"/>
            <a:ext cx="5542550" cy="1150997"/>
          </a:xfrm>
          <a:prstGeom prst="rect">
            <a:avLst/>
          </a:prstGeom>
        </p:spPr>
        <p:txBody>
          <a:bodyPr/>
          <a:lstStyle>
            <a:lvl1pPr marL="0" indent="0">
              <a:lnSpc>
                <a:spcPct val="100000"/>
              </a:lnSpc>
              <a:spcBef>
                <a:spcPts val="400"/>
              </a:spcBef>
              <a:buFontTx/>
              <a:buNone/>
              <a:defRPr sz="1800"/>
            </a:lvl1pPr>
            <a:lvl2pPr marL="266620" indent="-266620">
              <a:lnSpc>
                <a:spcPct val="100000"/>
              </a:lnSpc>
              <a:spcBef>
                <a:spcPts val="400"/>
              </a:spcBef>
              <a:buFont typeface="Wingdings" pitchFamily="2" charset="2"/>
              <a:buChar char="§"/>
              <a:defRPr sz="1600"/>
            </a:lvl2pPr>
            <a:lvl3pPr marL="539588" indent="-272968">
              <a:lnSpc>
                <a:spcPct val="100000"/>
              </a:lnSpc>
              <a:spcBef>
                <a:spcPts val="400"/>
              </a:spcBef>
              <a:defRPr/>
            </a:lvl3pPr>
            <a:lvl4pPr marL="806208" indent="-266620">
              <a:lnSpc>
                <a:spcPct val="100000"/>
              </a:lnSpc>
              <a:spcBef>
                <a:spcPts val="400"/>
              </a:spcBef>
              <a:defRPr/>
            </a:lvl4pPr>
            <a:lvl5pPr marL="1071242" indent="-265033">
              <a:lnSpc>
                <a:spcPct val="100000"/>
              </a:lnSpc>
              <a:spcBef>
                <a:spcPts val="400"/>
              </a:spcBef>
              <a:defRPr/>
            </a:lvl5pPr>
            <a:lvl6pPr marL="1345796" indent="-274556">
              <a:defRPr/>
            </a:lvl6pPr>
            <a:lvl7pPr marL="1612416" indent="-266620">
              <a:defRPr/>
            </a:lvl7pPr>
            <a:lvl8pPr marL="1877450" indent="-265033">
              <a:defRPr/>
            </a:lvl8pPr>
            <a:lvl9pPr marL="2152004" indent="-274556">
              <a:defRPr/>
            </a:lvl9pPr>
          </a:lstStyle>
          <a:p>
            <a:pPr lvl="0"/>
            <a:r>
              <a:rPr lang="fr-FR"/>
              <a:t>Modifier les styles du texte du masque</a:t>
            </a:r>
          </a:p>
          <a:p>
            <a:pPr lvl="1"/>
            <a:r>
              <a:rPr lang="fr-FR"/>
              <a:t>Deuxième niveau</a:t>
            </a:r>
          </a:p>
        </p:txBody>
      </p:sp>
      <p:sp>
        <p:nvSpPr>
          <p:cNvPr id="10" name="Text Placeholder 9"/>
          <p:cNvSpPr>
            <a:spLocks noGrp="1"/>
          </p:cNvSpPr>
          <p:nvPr>
            <p:ph type="body" sz="quarter" idx="22" hasCustomPrompt="1"/>
          </p:nvPr>
        </p:nvSpPr>
        <p:spPr>
          <a:xfrm>
            <a:off x="409468" y="6289185"/>
            <a:ext cx="453532" cy="91543"/>
          </a:xfrm>
          <a:prstGeom prst="rect">
            <a:avLst/>
          </a:prstGeom>
        </p:spPr>
        <p:txBody>
          <a:bodyPr wrap="none" anchor="b" anchorCtr="0">
            <a:spAutoFit/>
          </a:bodyPr>
          <a:lstStyle>
            <a:lvl1pPr marL="0" indent="0">
              <a:lnSpc>
                <a:spcPct val="85000"/>
              </a:lnSpc>
              <a:spcBef>
                <a:spcPts val="0"/>
              </a:spcBef>
              <a:buFontTx/>
              <a:buNone/>
              <a:defRPr sz="700" baseline="0">
                <a:solidFill>
                  <a:schemeClr val="bg2"/>
                </a:solidFill>
              </a:defRPr>
            </a:lvl1pPr>
            <a:lvl2pPr marL="266620" indent="0">
              <a:lnSpc>
                <a:spcPct val="100000"/>
              </a:lnSpc>
              <a:spcBef>
                <a:spcPts val="0"/>
              </a:spcBef>
              <a:buFontTx/>
              <a:buNone/>
              <a:defRPr sz="700">
                <a:solidFill>
                  <a:schemeClr val="bg2"/>
                </a:solidFill>
              </a:defRPr>
            </a:lvl2pPr>
            <a:lvl3pPr marL="539588" indent="0">
              <a:lnSpc>
                <a:spcPct val="100000"/>
              </a:lnSpc>
              <a:spcBef>
                <a:spcPts val="0"/>
              </a:spcBef>
              <a:buFontTx/>
              <a:buNone/>
              <a:defRPr sz="700">
                <a:solidFill>
                  <a:schemeClr val="bg2"/>
                </a:solidFill>
              </a:defRPr>
            </a:lvl3pPr>
            <a:lvl4pPr marL="806208" indent="0">
              <a:lnSpc>
                <a:spcPct val="100000"/>
              </a:lnSpc>
              <a:spcBef>
                <a:spcPts val="0"/>
              </a:spcBef>
              <a:buFontTx/>
              <a:buNone/>
              <a:defRPr sz="700">
                <a:solidFill>
                  <a:schemeClr val="bg2"/>
                </a:solidFill>
              </a:defRPr>
            </a:lvl4pPr>
            <a:lvl5pPr marL="1071241" indent="0">
              <a:lnSpc>
                <a:spcPct val="100000"/>
              </a:lnSpc>
              <a:spcBef>
                <a:spcPts val="0"/>
              </a:spcBef>
              <a:buFontTx/>
              <a:buNone/>
              <a:defRPr sz="700">
                <a:solidFill>
                  <a:schemeClr val="bg2"/>
                </a:solidFill>
              </a:defRPr>
            </a:lvl5pPr>
          </a:lstStyle>
          <a:p>
            <a:pPr lvl="0"/>
            <a:r>
              <a:rPr lang="en-US"/>
              <a:t>Add source</a:t>
            </a:r>
          </a:p>
        </p:txBody>
      </p:sp>
      <p:sp>
        <p:nvSpPr>
          <p:cNvPr id="4" name="Title 3"/>
          <p:cNvSpPr>
            <a:spLocks noGrp="1"/>
          </p:cNvSpPr>
          <p:nvPr>
            <p:ph type="title"/>
          </p:nvPr>
        </p:nvSpPr>
        <p:spPr>
          <a:xfrm>
            <a:off x="407988" y="404813"/>
            <a:ext cx="10367962" cy="503238"/>
          </a:xfrm>
        </p:spPr>
        <p:txBody>
          <a:bodyPr/>
          <a:lstStyle/>
          <a:p>
            <a:r>
              <a:rPr lang="fr-FR"/>
              <a:t>Modifiez le style du titre</a:t>
            </a:r>
            <a:endParaRPr lang="en-GB"/>
          </a:p>
        </p:txBody>
      </p:sp>
    </p:spTree>
    <p:extLst>
      <p:ext uri="{BB962C8B-B14F-4D97-AF65-F5344CB8AC3E}">
        <p14:creationId xmlns:p14="http://schemas.microsoft.com/office/powerpoint/2010/main" val="22409652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X charts">
    <p:spTree>
      <p:nvGrpSpPr>
        <p:cNvPr id="1" name=""/>
        <p:cNvGrpSpPr/>
        <p:nvPr/>
      </p:nvGrpSpPr>
      <p:grpSpPr>
        <a:xfrm>
          <a:off x="0" y="0"/>
          <a:ext cx="0" cy="0"/>
          <a:chOff x="0" y="0"/>
          <a:chExt cx="0" cy="0"/>
        </a:xfrm>
      </p:grpSpPr>
      <p:sp>
        <p:nvSpPr>
          <p:cNvPr id="11" name="Date Placeholder 10"/>
          <p:cNvSpPr>
            <a:spLocks noGrp="1"/>
          </p:cNvSpPr>
          <p:nvPr>
            <p:ph type="dt" sz="half" idx="14"/>
          </p:nvPr>
        </p:nvSpPr>
        <p:spPr/>
        <p:txBody>
          <a:bodyPr/>
          <a:lstStyle/>
          <a:p>
            <a:fld id="{0EC30B32-DD6C-4F81-8F55-0A3FBEFC2CAB}" type="datetime3">
              <a:rPr lang="en-US" noProof="0" smtClean="0"/>
              <a:t>5 February 2021</a:t>
            </a:fld>
            <a:endParaRPr lang="en-US" noProof="0"/>
          </a:p>
        </p:txBody>
      </p:sp>
      <p:sp>
        <p:nvSpPr>
          <p:cNvPr id="12" name="Footer Placeholder 11"/>
          <p:cNvSpPr>
            <a:spLocks noGrp="1"/>
          </p:cNvSpPr>
          <p:nvPr>
            <p:ph type="ftr" sz="quarter" idx="15"/>
          </p:nvPr>
        </p:nvSpPr>
        <p:spPr/>
        <p:txBody>
          <a:bodyPr/>
          <a:lstStyle/>
          <a:p>
            <a:r>
              <a:rPr lang="en-US" noProof="0"/>
              <a:t>Confidential  |  © KONE Corporation</a:t>
            </a:r>
          </a:p>
        </p:txBody>
      </p:sp>
      <p:sp>
        <p:nvSpPr>
          <p:cNvPr id="13" name="Slide Number Placeholder 12"/>
          <p:cNvSpPr>
            <a:spLocks noGrp="1"/>
          </p:cNvSpPr>
          <p:nvPr>
            <p:ph type="sldNum" sz="quarter" idx="16"/>
          </p:nvPr>
        </p:nvSpPr>
        <p:spPr/>
        <p:txBody>
          <a:bodyPr/>
          <a:lstStyle/>
          <a:p>
            <a:fld id="{604FC64F-66B6-486E-8EFE-9FD96A66D16B}" type="slidenum">
              <a:rPr lang="en-US" noProof="0" smtClean="0"/>
              <a:pPr/>
              <a:t>‹#›</a:t>
            </a:fld>
            <a:endParaRPr lang="en-US" noProof="0"/>
          </a:p>
        </p:txBody>
      </p:sp>
      <p:sp>
        <p:nvSpPr>
          <p:cNvPr id="19" name="Text Placeholder 2"/>
          <p:cNvSpPr>
            <a:spLocks noGrp="1"/>
          </p:cNvSpPr>
          <p:nvPr>
            <p:ph type="body" idx="1"/>
          </p:nvPr>
        </p:nvSpPr>
        <p:spPr>
          <a:xfrm>
            <a:off x="409469" y="1628399"/>
            <a:ext cx="3670776"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
        <p:nvSpPr>
          <p:cNvPr id="20" name="Text Placeholder 4"/>
          <p:cNvSpPr>
            <a:spLocks noGrp="1"/>
          </p:cNvSpPr>
          <p:nvPr>
            <p:ph type="body" sz="quarter" idx="3"/>
          </p:nvPr>
        </p:nvSpPr>
        <p:spPr>
          <a:xfrm>
            <a:off x="4296220" y="1628399"/>
            <a:ext cx="3599561"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
        <p:nvSpPr>
          <p:cNvPr id="5" name="Chart Placeholder 4"/>
          <p:cNvSpPr>
            <a:spLocks noGrp="1"/>
          </p:cNvSpPr>
          <p:nvPr>
            <p:ph type="chart" sz="quarter" idx="19"/>
          </p:nvPr>
        </p:nvSpPr>
        <p:spPr>
          <a:xfrm>
            <a:off x="409468" y="1989133"/>
            <a:ext cx="3670776" cy="2807740"/>
          </a:xfrm>
          <a:prstGeom prst="rect">
            <a:avLst/>
          </a:prstGeom>
        </p:spPr>
        <p:txBody>
          <a:bodyPr/>
          <a:lstStyle>
            <a:lvl1pPr marL="0" indent="0">
              <a:buFontTx/>
              <a:buNone/>
              <a:defRPr/>
            </a:lvl1pPr>
          </a:lstStyle>
          <a:p>
            <a:r>
              <a:rPr lang="fr-FR"/>
              <a:t>Cliquez sur l'icône pour ajouter un graphique</a:t>
            </a:r>
            <a:endParaRPr lang="en-GB"/>
          </a:p>
        </p:txBody>
      </p:sp>
      <p:sp>
        <p:nvSpPr>
          <p:cNvPr id="15" name="Chart Placeholder 4"/>
          <p:cNvSpPr>
            <a:spLocks noGrp="1"/>
          </p:cNvSpPr>
          <p:nvPr>
            <p:ph type="chart" sz="quarter" idx="20"/>
          </p:nvPr>
        </p:nvSpPr>
        <p:spPr>
          <a:xfrm>
            <a:off x="4296218" y="1989133"/>
            <a:ext cx="3599563" cy="2807740"/>
          </a:xfrm>
          <a:prstGeom prst="rect">
            <a:avLst/>
          </a:prstGeom>
        </p:spPr>
        <p:txBody>
          <a:bodyPr/>
          <a:lstStyle>
            <a:lvl1pPr marL="0" indent="0">
              <a:buFontTx/>
              <a:buNone/>
              <a:defRPr/>
            </a:lvl1pPr>
          </a:lstStyle>
          <a:p>
            <a:r>
              <a:rPr lang="fr-FR"/>
              <a:t>Cliquez sur l'icône pour ajouter un graphique</a:t>
            </a:r>
            <a:endParaRPr lang="en-GB"/>
          </a:p>
        </p:txBody>
      </p:sp>
      <p:cxnSp>
        <p:nvCxnSpPr>
          <p:cNvPr id="7" name="Straight Connector 6"/>
          <p:cNvCxnSpPr/>
          <p:nvPr userDrawn="1"/>
        </p:nvCxnSpPr>
        <p:spPr>
          <a:xfrm>
            <a:off x="409468" y="4940744"/>
            <a:ext cx="3670776" cy="0"/>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4296218" y="4940744"/>
            <a:ext cx="3599563" cy="0"/>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Text Placeholder 2"/>
          <p:cNvSpPr>
            <a:spLocks noGrp="1"/>
          </p:cNvSpPr>
          <p:nvPr>
            <p:ph type="body" idx="13"/>
          </p:nvPr>
        </p:nvSpPr>
        <p:spPr>
          <a:xfrm>
            <a:off x="409468" y="909233"/>
            <a:ext cx="10364951" cy="431960"/>
          </a:xfrm>
          <a:prstGeom prst="rect">
            <a:avLst/>
          </a:prstGeom>
        </p:spPr>
        <p:txBody>
          <a:bodyPr anchor="t" anchorCtr="0"/>
          <a:lstStyle>
            <a:lvl1pPr marL="0" indent="0">
              <a:lnSpc>
                <a:spcPct val="90000"/>
              </a:lnSpc>
              <a:spcBef>
                <a:spcPts val="0"/>
              </a:spcBef>
              <a:buNone/>
              <a:defRPr sz="1600" b="0" u="none" cap="all" spc="0" baseline="0">
                <a:solidFill>
                  <a:schemeClr val="tx2"/>
                </a:solidFill>
                <a:uFillTx/>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
        <p:nvSpPr>
          <p:cNvPr id="24" name="Text Placeholder 2"/>
          <p:cNvSpPr>
            <a:spLocks noGrp="1"/>
          </p:cNvSpPr>
          <p:nvPr>
            <p:ph type="body" idx="22"/>
          </p:nvPr>
        </p:nvSpPr>
        <p:spPr>
          <a:xfrm>
            <a:off x="8111755" y="1628399"/>
            <a:ext cx="3670778"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
        <p:nvSpPr>
          <p:cNvPr id="26" name="Chart Placeholder 4"/>
          <p:cNvSpPr>
            <a:spLocks noGrp="1"/>
          </p:cNvSpPr>
          <p:nvPr>
            <p:ph type="chart" sz="quarter" idx="24"/>
          </p:nvPr>
        </p:nvSpPr>
        <p:spPr>
          <a:xfrm>
            <a:off x="8111755" y="1989133"/>
            <a:ext cx="3670777" cy="2807740"/>
          </a:xfrm>
          <a:prstGeom prst="rect">
            <a:avLst/>
          </a:prstGeom>
        </p:spPr>
        <p:txBody>
          <a:bodyPr/>
          <a:lstStyle>
            <a:lvl1pPr marL="0" indent="0">
              <a:buFontTx/>
              <a:buNone/>
              <a:defRPr/>
            </a:lvl1pPr>
          </a:lstStyle>
          <a:p>
            <a:r>
              <a:rPr lang="fr-FR"/>
              <a:t>Cliquez sur l'icône pour ajouter un graphique</a:t>
            </a:r>
            <a:endParaRPr lang="en-GB"/>
          </a:p>
        </p:txBody>
      </p:sp>
      <p:cxnSp>
        <p:nvCxnSpPr>
          <p:cNvPr id="27" name="Straight Connector 26"/>
          <p:cNvCxnSpPr/>
          <p:nvPr userDrawn="1"/>
        </p:nvCxnSpPr>
        <p:spPr>
          <a:xfrm>
            <a:off x="8111755" y="4940744"/>
            <a:ext cx="3670777" cy="0"/>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2"/>
          <p:cNvSpPr>
            <a:spLocks noGrp="1"/>
          </p:cNvSpPr>
          <p:nvPr>
            <p:ph type="body" sz="quarter" idx="18"/>
          </p:nvPr>
        </p:nvSpPr>
        <p:spPr>
          <a:xfrm>
            <a:off x="409468" y="5084847"/>
            <a:ext cx="3670776" cy="1150997"/>
          </a:xfrm>
          <a:prstGeom prst="rect">
            <a:avLst/>
          </a:prstGeom>
        </p:spPr>
        <p:txBody>
          <a:bodyPr/>
          <a:lstStyle>
            <a:lvl1pPr marL="0" indent="0">
              <a:lnSpc>
                <a:spcPct val="100000"/>
              </a:lnSpc>
              <a:spcBef>
                <a:spcPts val="400"/>
              </a:spcBef>
              <a:buFontTx/>
              <a:buNone/>
              <a:defRPr sz="1800"/>
            </a:lvl1pPr>
            <a:lvl2pPr marL="266620" indent="-266620">
              <a:lnSpc>
                <a:spcPct val="100000"/>
              </a:lnSpc>
              <a:spcBef>
                <a:spcPts val="400"/>
              </a:spcBef>
              <a:buFont typeface="Wingdings" pitchFamily="2" charset="2"/>
              <a:buChar char="§"/>
              <a:defRPr sz="1600"/>
            </a:lvl2pPr>
            <a:lvl3pPr marL="539588" indent="-272968">
              <a:lnSpc>
                <a:spcPct val="100000"/>
              </a:lnSpc>
              <a:spcBef>
                <a:spcPts val="400"/>
              </a:spcBef>
              <a:defRPr/>
            </a:lvl3pPr>
            <a:lvl4pPr marL="806208" indent="-266620">
              <a:lnSpc>
                <a:spcPct val="100000"/>
              </a:lnSpc>
              <a:spcBef>
                <a:spcPts val="400"/>
              </a:spcBef>
              <a:defRPr/>
            </a:lvl4pPr>
            <a:lvl5pPr marL="1071242" indent="-265033">
              <a:lnSpc>
                <a:spcPct val="100000"/>
              </a:lnSpc>
              <a:spcBef>
                <a:spcPts val="400"/>
              </a:spcBef>
              <a:defRPr/>
            </a:lvl5pPr>
            <a:lvl6pPr marL="1345796" indent="-274556">
              <a:defRPr/>
            </a:lvl6pPr>
            <a:lvl7pPr marL="1612416" indent="-266620">
              <a:defRPr/>
            </a:lvl7pPr>
            <a:lvl8pPr marL="1877450" indent="-265033">
              <a:defRPr/>
            </a:lvl8pPr>
            <a:lvl9pPr marL="2152004" indent="-274556">
              <a:defRPr/>
            </a:lvl9pPr>
          </a:lstStyle>
          <a:p>
            <a:pPr lvl="0"/>
            <a:r>
              <a:rPr lang="fr-FR"/>
              <a:t>Modifier les styles du texte du masque</a:t>
            </a:r>
          </a:p>
          <a:p>
            <a:pPr lvl="1"/>
            <a:r>
              <a:rPr lang="fr-FR"/>
              <a:t>Deuxième niveau</a:t>
            </a:r>
          </a:p>
        </p:txBody>
      </p:sp>
      <p:sp>
        <p:nvSpPr>
          <p:cNvPr id="29" name="Text Placeholder 2"/>
          <p:cNvSpPr>
            <a:spLocks noGrp="1"/>
          </p:cNvSpPr>
          <p:nvPr>
            <p:ph type="body" sz="quarter" idx="25"/>
          </p:nvPr>
        </p:nvSpPr>
        <p:spPr>
          <a:xfrm>
            <a:off x="8111755" y="5084847"/>
            <a:ext cx="3670777" cy="1150997"/>
          </a:xfrm>
          <a:prstGeom prst="rect">
            <a:avLst/>
          </a:prstGeom>
        </p:spPr>
        <p:txBody>
          <a:bodyPr/>
          <a:lstStyle>
            <a:lvl1pPr marL="0" indent="0">
              <a:lnSpc>
                <a:spcPct val="100000"/>
              </a:lnSpc>
              <a:spcBef>
                <a:spcPts val="400"/>
              </a:spcBef>
              <a:buFontTx/>
              <a:buNone/>
              <a:defRPr sz="1800"/>
            </a:lvl1pPr>
            <a:lvl2pPr marL="266620" indent="-266620">
              <a:lnSpc>
                <a:spcPct val="100000"/>
              </a:lnSpc>
              <a:spcBef>
                <a:spcPts val="400"/>
              </a:spcBef>
              <a:buFont typeface="Wingdings" pitchFamily="2" charset="2"/>
              <a:buChar char="§"/>
              <a:defRPr sz="1600"/>
            </a:lvl2pPr>
            <a:lvl3pPr marL="539588" indent="-272968">
              <a:lnSpc>
                <a:spcPct val="100000"/>
              </a:lnSpc>
              <a:spcBef>
                <a:spcPts val="400"/>
              </a:spcBef>
              <a:defRPr/>
            </a:lvl3pPr>
            <a:lvl4pPr marL="806208" indent="-266620">
              <a:lnSpc>
                <a:spcPct val="100000"/>
              </a:lnSpc>
              <a:spcBef>
                <a:spcPts val="400"/>
              </a:spcBef>
              <a:defRPr/>
            </a:lvl4pPr>
            <a:lvl5pPr marL="1071242" indent="-265033">
              <a:lnSpc>
                <a:spcPct val="100000"/>
              </a:lnSpc>
              <a:spcBef>
                <a:spcPts val="400"/>
              </a:spcBef>
              <a:defRPr/>
            </a:lvl5pPr>
            <a:lvl6pPr marL="1345796" indent="-274556">
              <a:defRPr/>
            </a:lvl6pPr>
            <a:lvl7pPr marL="1612416" indent="-266620">
              <a:defRPr/>
            </a:lvl7pPr>
            <a:lvl8pPr marL="1877450" indent="-265033">
              <a:defRPr/>
            </a:lvl8pPr>
            <a:lvl9pPr marL="2152004" indent="-274556">
              <a:defRPr/>
            </a:lvl9pPr>
          </a:lstStyle>
          <a:p>
            <a:pPr lvl="0"/>
            <a:r>
              <a:rPr lang="fr-FR"/>
              <a:t>Modifier les styles du texte du masque</a:t>
            </a:r>
          </a:p>
          <a:p>
            <a:pPr lvl="1"/>
            <a:r>
              <a:rPr lang="fr-FR"/>
              <a:t>Deuxième niveau</a:t>
            </a:r>
          </a:p>
        </p:txBody>
      </p:sp>
      <p:sp>
        <p:nvSpPr>
          <p:cNvPr id="30" name="Text Placeholder 2"/>
          <p:cNvSpPr>
            <a:spLocks noGrp="1"/>
          </p:cNvSpPr>
          <p:nvPr>
            <p:ph type="body" sz="quarter" idx="26"/>
          </p:nvPr>
        </p:nvSpPr>
        <p:spPr>
          <a:xfrm>
            <a:off x="4296218" y="5084847"/>
            <a:ext cx="3599563" cy="1150997"/>
          </a:xfrm>
          <a:prstGeom prst="rect">
            <a:avLst/>
          </a:prstGeom>
        </p:spPr>
        <p:txBody>
          <a:bodyPr/>
          <a:lstStyle>
            <a:lvl1pPr marL="0" indent="0">
              <a:lnSpc>
                <a:spcPct val="100000"/>
              </a:lnSpc>
              <a:spcBef>
                <a:spcPts val="400"/>
              </a:spcBef>
              <a:buFontTx/>
              <a:buNone/>
              <a:defRPr sz="1800"/>
            </a:lvl1pPr>
            <a:lvl2pPr marL="266620" indent="-266620">
              <a:lnSpc>
                <a:spcPct val="100000"/>
              </a:lnSpc>
              <a:spcBef>
                <a:spcPts val="400"/>
              </a:spcBef>
              <a:buFont typeface="Wingdings" pitchFamily="2" charset="2"/>
              <a:buChar char="§"/>
              <a:defRPr sz="1600"/>
            </a:lvl2pPr>
            <a:lvl3pPr marL="539588" indent="-272968">
              <a:lnSpc>
                <a:spcPct val="100000"/>
              </a:lnSpc>
              <a:spcBef>
                <a:spcPts val="400"/>
              </a:spcBef>
              <a:defRPr/>
            </a:lvl3pPr>
            <a:lvl4pPr marL="806208" indent="-266620">
              <a:lnSpc>
                <a:spcPct val="100000"/>
              </a:lnSpc>
              <a:spcBef>
                <a:spcPts val="400"/>
              </a:spcBef>
              <a:defRPr/>
            </a:lvl4pPr>
            <a:lvl5pPr marL="1071242" indent="-265033">
              <a:lnSpc>
                <a:spcPct val="100000"/>
              </a:lnSpc>
              <a:spcBef>
                <a:spcPts val="400"/>
              </a:spcBef>
              <a:defRPr/>
            </a:lvl5pPr>
            <a:lvl6pPr marL="1345796" indent="-274556">
              <a:defRPr/>
            </a:lvl6pPr>
            <a:lvl7pPr marL="1612416" indent="-266620">
              <a:defRPr/>
            </a:lvl7pPr>
            <a:lvl8pPr marL="1877450" indent="-265033">
              <a:defRPr/>
            </a:lvl8pPr>
            <a:lvl9pPr marL="2152004" indent="-274556">
              <a:defRPr/>
            </a:lvl9pPr>
          </a:lstStyle>
          <a:p>
            <a:pPr lvl="0"/>
            <a:r>
              <a:rPr lang="fr-FR"/>
              <a:t>Modifier les styles du texte du masque</a:t>
            </a:r>
          </a:p>
          <a:p>
            <a:pPr lvl="1"/>
            <a:r>
              <a:rPr lang="fr-FR"/>
              <a:t>Deuxième niveau</a:t>
            </a:r>
          </a:p>
        </p:txBody>
      </p:sp>
      <p:sp>
        <p:nvSpPr>
          <p:cNvPr id="31" name="Text Placeholder 9"/>
          <p:cNvSpPr>
            <a:spLocks noGrp="1"/>
          </p:cNvSpPr>
          <p:nvPr>
            <p:ph type="body" sz="quarter" idx="27" hasCustomPrompt="1"/>
          </p:nvPr>
        </p:nvSpPr>
        <p:spPr>
          <a:xfrm>
            <a:off x="409468" y="6289185"/>
            <a:ext cx="453532" cy="91543"/>
          </a:xfrm>
          <a:prstGeom prst="rect">
            <a:avLst/>
          </a:prstGeom>
        </p:spPr>
        <p:txBody>
          <a:bodyPr wrap="none" anchor="b" anchorCtr="0">
            <a:spAutoFit/>
          </a:bodyPr>
          <a:lstStyle>
            <a:lvl1pPr marL="0" indent="0">
              <a:lnSpc>
                <a:spcPct val="85000"/>
              </a:lnSpc>
              <a:spcBef>
                <a:spcPts val="0"/>
              </a:spcBef>
              <a:buFontTx/>
              <a:buNone/>
              <a:defRPr sz="700" baseline="0">
                <a:solidFill>
                  <a:schemeClr val="bg2"/>
                </a:solidFill>
              </a:defRPr>
            </a:lvl1pPr>
            <a:lvl2pPr marL="266620" indent="0">
              <a:lnSpc>
                <a:spcPct val="100000"/>
              </a:lnSpc>
              <a:spcBef>
                <a:spcPts val="0"/>
              </a:spcBef>
              <a:buFontTx/>
              <a:buNone/>
              <a:defRPr sz="700">
                <a:solidFill>
                  <a:schemeClr val="bg2"/>
                </a:solidFill>
              </a:defRPr>
            </a:lvl2pPr>
            <a:lvl3pPr marL="539588" indent="0">
              <a:lnSpc>
                <a:spcPct val="100000"/>
              </a:lnSpc>
              <a:spcBef>
                <a:spcPts val="0"/>
              </a:spcBef>
              <a:buFontTx/>
              <a:buNone/>
              <a:defRPr sz="700">
                <a:solidFill>
                  <a:schemeClr val="bg2"/>
                </a:solidFill>
              </a:defRPr>
            </a:lvl3pPr>
            <a:lvl4pPr marL="806208" indent="0">
              <a:lnSpc>
                <a:spcPct val="100000"/>
              </a:lnSpc>
              <a:spcBef>
                <a:spcPts val="0"/>
              </a:spcBef>
              <a:buFontTx/>
              <a:buNone/>
              <a:defRPr sz="700">
                <a:solidFill>
                  <a:schemeClr val="bg2"/>
                </a:solidFill>
              </a:defRPr>
            </a:lvl4pPr>
            <a:lvl5pPr marL="1071241" indent="0">
              <a:lnSpc>
                <a:spcPct val="100000"/>
              </a:lnSpc>
              <a:spcBef>
                <a:spcPts val="0"/>
              </a:spcBef>
              <a:buFontTx/>
              <a:buNone/>
              <a:defRPr sz="700">
                <a:solidFill>
                  <a:schemeClr val="bg2"/>
                </a:solidFill>
              </a:defRPr>
            </a:lvl5pPr>
          </a:lstStyle>
          <a:p>
            <a:pPr lvl="0"/>
            <a:r>
              <a:rPr lang="en-US"/>
              <a:t>Add source</a:t>
            </a:r>
          </a:p>
        </p:txBody>
      </p:sp>
      <p:sp>
        <p:nvSpPr>
          <p:cNvPr id="3" name="Title 2"/>
          <p:cNvSpPr>
            <a:spLocks noGrp="1"/>
          </p:cNvSpPr>
          <p:nvPr>
            <p:ph type="title"/>
          </p:nvPr>
        </p:nvSpPr>
        <p:spPr>
          <a:xfrm>
            <a:off x="407988" y="404813"/>
            <a:ext cx="10367962" cy="503238"/>
          </a:xfrm>
        </p:spPr>
        <p:txBody>
          <a:bodyPr/>
          <a:lstStyle/>
          <a:p>
            <a:r>
              <a:rPr lang="fr-FR"/>
              <a:t>Modifiez le style du titre</a:t>
            </a:r>
            <a:endParaRPr lang="en-GB"/>
          </a:p>
        </p:txBody>
      </p:sp>
    </p:spTree>
    <p:extLst>
      <p:ext uri="{BB962C8B-B14F-4D97-AF65-F5344CB8AC3E}">
        <p14:creationId xmlns:p14="http://schemas.microsoft.com/office/powerpoint/2010/main" val="34007613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X charts">
    <p:spTree>
      <p:nvGrpSpPr>
        <p:cNvPr id="1" name=""/>
        <p:cNvGrpSpPr/>
        <p:nvPr/>
      </p:nvGrpSpPr>
      <p:grpSpPr>
        <a:xfrm>
          <a:off x="0" y="0"/>
          <a:ext cx="0" cy="0"/>
          <a:chOff x="0" y="0"/>
          <a:chExt cx="0" cy="0"/>
        </a:xfrm>
      </p:grpSpPr>
      <p:sp>
        <p:nvSpPr>
          <p:cNvPr id="11" name="Date Placeholder 10"/>
          <p:cNvSpPr>
            <a:spLocks noGrp="1"/>
          </p:cNvSpPr>
          <p:nvPr>
            <p:ph type="dt" sz="half" idx="14"/>
          </p:nvPr>
        </p:nvSpPr>
        <p:spPr/>
        <p:txBody>
          <a:bodyPr/>
          <a:lstStyle/>
          <a:p>
            <a:fld id="{909DB46B-8D50-4B16-8824-F85D2C5DBE6E}" type="datetime3">
              <a:rPr lang="en-US" noProof="0" smtClean="0"/>
              <a:t>5 February 2021</a:t>
            </a:fld>
            <a:endParaRPr lang="en-US" noProof="0"/>
          </a:p>
        </p:txBody>
      </p:sp>
      <p:sp>
        <p:nvSpPr>
          <p:cNvPr id="12" name="Footer Placeholder 11"/>
          <p:cNvSpPr>
            <a:spLocks noGrp="1"/>
          </p:cNvSpPr>
          <p:nvPr>
            <p:ph type="ftr" sz="quarter" idx="15"/>
          </p:nvPr>
        </p:nvSpPr>
        <p:spPr/>
        <p:txBody>
          <a:bodyPr/>
          <a:lstStyle/>
          <a:p>
            <a:r>
              <a:rPr lang="en-US" noProof="0"/>
              <a:t>Confidential  |  © KONE Corporation</a:t>
            </a:r>
          </a:p>
        </p:txBody>
      </p:sp>
      <p:sp>
        <p:nvSpPr>
          <p:cNvPr id="13" name="Slide Number Placeholder 12"/>
          <p:cNvSpPr>
            <a:spLocks noGrp="1"/>
          </p:cNvSpPr>
          <p:nvPr>
            <p:ph type="sldNum" sz="quarter" idx="16"/>
          </p:nvPr>
        </p:nvSpPr>
        <p:spPr/>
        <p:txBody>
          <a:bodyPr/>
          <a:lstStyle/>
          <a:p>
            <a:fld id="{604FC64F-66B6-486E-8EFE-9FD96A66D16B}" type="slidenum">
              <a:rPr lang="en-US" noProof="0" smtClean="0"/>
              <a:pPr/>
              <a:t>‹#›</a:t>
            </a:fld>
            <a:endParaRPr lang="en-US" noProof="0"/>
          </a:p>
        </p:txBody>
      </p:sp>
      <p:sp>
        <p:nvSpPr>
          <p:cNvPr id="19" name="Text Placeholder 2"/>
          <p:cNvSpPr>
            <a:spLocks noGrp="1"/>
          </p:cNvSpPr>
          <p:nvPr>
            <p:ph type="body" idx="1"/>
          </p:nvPr>
        </p:nvSpPr>
        <p:spPr>
          <a:xfrm>
            <a:off x="409470" y="1628399"/>
            <a:ext cx="2734889"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
        <p:nvSpPr>
          <p:cNvPr id="20" name="Text Placeholder 4"/>
          <p:cNvSpPr>
            <a:spLocks noGrp="1"/>
          </p:cNvSpPr>
          <p:nvPr>
            <p:ph type="body" sz="quarter" idx="3"/>
          </p:nvPr>
        </p:nvSpPr>
        <p:spPr>
          <a:xfrm>
            <a:off x="3288340" y="1628399"/>
            <a:ext cx="2735669"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
        <p:nvSpPr>
          <p:cNvPr id="5" name="Chart Placeholder 4"/>
          <p:cNvSpPr>
            <a:spLocks noGrp="1"/>
          </p:cNvSpPr>
          <p:nvPr>
            <p:ph type="chart" sz="quarter" idx="19"/>
          </p:nvPr>
        </p:nvSpPr>
        <p:spPr>
          <a:xfrm>
            <a:off x="409468" y="1989133"/>
            <a:ext cx="2734890" cy="4246711"/>
          </a:xfrm>
          <a:prstGeom prst="rect">
            <a:avLst/>
          </a:prstGeom>
        </p:spPr>
        <p:txBody>
          <a:bodyPr/>
          <a:lstStyle>
            <a:lvl1pPr marL="0" indent="0">
              <a:buFontTx/>
              <a:buNone/>
              <a:defRPr/>
            </a:lvl1pPr>
          </a:lstStyle>
          <a:p>
            <a:r>
              <a:rPr lang="fr-FR"/>
              <a:t>Cliquez sur l'icône pour ajouter un graphique</a:t>
            </a:r>
            <a:endParaRPr lang="en-GB"/>
          </a:p>
        </p:txBody>
      </p:sp>
      <p:sp>
        <p:nvSpPr>
          <p:cNvPr id="15" name="Chart Placeholder 4"/>
          <p:cNvSpPr>
            <a:spLocks noGrp="1"/>
          </p:cNvSpPr>
          <p:nvPr>
            <p:ph type="chart" sz="quarter" idx="20"/>
          </p:nvPr>
        </p:nvSpPr>
        <p:spPr>
          <a:xfrm>
            <a:off x="3288341" y="1989133"/>
            <a:ext cx="2735669" cy="4246711"/>
          </a:xfrm>
          <a:prstGeom prst="rect">
            <a:avLst/>
          </a:prstGeom>
        </p:spPr>
        <p:txBody>
          <a:bodyPr/>
          <a:lstStyle>
            <a:lvl1pPr marL="0" indent="0">
              <a:buFontTx/>
              <a:buNone/>
              <a:defRPr/>
            </a:lvl1pPr>
          </a:lstStyle>
          <a:p>
            <a:r>
              <a:rPr lang="fr-FR"/>
              <a:t>Cliquez sur l'icône pour ajouter un graphique</a:t>
            </a:r>
            <a:endParaRPr lang="en-GB"/>
          </a:p>
        </p:txBody>
      </p:sp>
      <p:sp>
        <p:nvSpPr>
          <p:cNvPr id="17" name="Text Placeholder 2"/>
          <p:cNvSpPr>
            <a:spLocks noGrp="1"/>
          </p:cNvSpPr>
          <p:nvPr>
            <p:ph type="body" idx="13"/>
          </p:nvPr>
        </p:nvSpPr>
        <p:spPr>
          <a:xfrm>
            <a:off x="409468" y="909233"/>
            <a:ext cx="10364951" cy="431960"/>
          </a:xfrm>
          <a:prstGeom prst="rect">
            <a:avLst/>
          </a:prstGeom>
        </p:spPr>
        <p:txBody>
          <a:bodyPr anchor="t" anchorCtr="0"/>
          <a:lstStyle>
            <a:lvl1pPr marL="0" indent="0">
              <a:lnSpc>
                <a:spcPct val="90000"/>
              </a:lnSpc>
              <a:spcBef>
                <a:spcPts val="0"/>
              </a:spcBef>
              <a:buNone/>
              <a:defRPr sz="1600" b="0" u="none" cap="all" spc="0" baseline="0">
                <a:solidFill>
                  <a:schemeClr val="tx2"/>
                </a:solidFill>
                <a:uFillTx/>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
        <p:nvSpPr>
          <p:cNvPr id="29" name="Text Placeholder 2"/>
          <p:cNvSpPr>
            <a:spLocks noGrp="1"/>
          </p:cNvSpPr>
          <p:nvPr>
            <p:ph type="body" idx="21"/>
          </p:nvPr>
        </p:nvSpPr>
        <p:spPr>
          <a:xfrm>
            <a:off x="6167992" y="1628399"/>
            <a:ext cx="2734889"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
        <p:nvSpPr>
          <p:cNvPr id="30" name="Text Placeholder 4"/>
          <p:cNvSpPr>
            <a:spLocks noGrp="1"/>
          </p:cNvSpPr>
          <p:nvPr>
            <p:ph type="body" sz="quarter" idx="22"/>
          </p:nvPr>
        </p:nvSpPr>
        <p:spPr>
          <a:xfrm>
            <a:off x="9046862" y="1628399"/>
            <a:ext cx="2735669"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
        <p:nvSpPr>
          <p:cNvPr id="31" name="Chart Placeholder 4"/>
          <p:cNvSpPr>
            <a:spLocks noGrp="1"/>
          </p:cNvSpPr>
          <p:nvPr>
            <p:ph type="chart" sz="quarter" idx="23"/>
          </p:nvPr>
        </p:nvSpPr>
        <p:spPr>
          <a:xfrm>
            <a:off x="6167991" y="1989133"/>
            <a:ext cx="2734890" cy="4246711"/>
          </a:xfrm>
          <a:prstGeom prst="rect">
            <a:avLst/>
          </a:prstGeom>
        </p:spPr>
        <p:txBody>
          <a:bodyPr/>
          <a:lstStyle>
            <a:lvl1pPr marL="0" indent="0">
              <a:buFontTx/>
              <a:buNone/>
              <a:defRPr/>
            </a:lvl1pPr>
          </a:lstStyle>
          <a:p>
            <a:r>
              <a:rPr lang="fr-FR"/>
              <a:t>Cliquez sur l'icône pour ajouter un graphique</a:t>
            </a:r>
            <a:endParaRPr lang="en-GB"/>
          </a:p>
        </p:txBody>
      </p:sp>
      <p:sp>
        <p:nvSpPr>
          <p:cNvPr id="32" name="Chart Placeholder 4"/>
          <p:cNvSpPr>
            <a:spLocks noGrp="1"/>
          </p:cNvSpPr>
          <p:nvPr>
            <p:ph type="chart" sz="quarter" idx="24"/>
          </p:nvPr>
        </p:nvSpPr>
        <p:spPr>
          <a:xfrm>
            <a:off x="9046863" y="1989133"/>
            <a:ext cx="2735669" cy="4246711"/>
          </a:xfrm>
          <a:prstGeom prst="rect">
            <a:avLst/>
          </a:prstGeom>
        </p:spPr>
        <p:txBody>
          <a:bodyPr/>
          <a:lstStyle>
            <a:lvl1pPr marL="0" indent="0">
              <a:buFontTx/>
              <a:buNone/>
              <a:defRPr/>
            </a:lvl1pPr>
          </a:lstStyle>
          <a:p>
            <a:r>
              <a:rPr lang="fr-FR"/>
              <a:t>Cliquez sur l'icône pour ajouter un graphique</a:t>
            </a:r>
            <a:endParaRPr lang="en-GB"/>
          </a:p>
        </p:txBody>
      </p:sp>
      <p:sp>
        <p:nvSpPr>
          <p:cNvPr id="33" name="Text Placeholder 9"/>
          <p:cNvSpPr>
            <a:spLocks noGrp="1"/>
          </p:cNvSpPr>
          <p:nvPr>
            <p:ph type="body" sz="quarter" idx="25" hasCustomPrompt="1"/>
          </p:nvPr>
        </p:nvSpPr>
        <p:spPr>
          <a:xfrm>
            <a:off x="409468" y="6289185"/>
            <a:ext cx="453532" cy="91543"/>
          </a:xfrm>
          <a:prstGeom prst="rect">
            <a:avLst/>
          </a:prstGeom>
        </p:spPr>
        <p:txBody>
          <a:bodyPr wrap="none" anchor="b" anchorCtr="0">
            <a:spAutoFit/>
          </a:bodyPr>
          <a:lstStyle>
            <a:lvl1pPr marL="0" indent="0">
              <a:lnSpc>
                <a:spcPct val="85000"/>
              </a:lnSpc>
              <a:spcBef>
                <a:spcPts val="0"/>
              </a:spcBef>
              <a:buFontTx/>
              <a:buNone/>
              <a:defRPr sz="700" baseline="0">
                <a:solidFill>
                  <a:schemeClr val="bg2"/>
                </a:solidFill>
              </a:defRPr>
            </a:lvl1pPr>
            <a:lvl2pPr marL="266620" indent="0">
              <a:lnSpc>
                <a:spcPct val="100000"/>
              </a:lnSpc>
              <a:spcBef>
                <a:spcPts val="0"/>
              </a:spcBef>
              <a:buFontTx/>
              <a:buNone/>
              <a:defRPr sz="700">
                <a:solidFill>
                  <a:schemeClr val="bg2"/>
                </a:solidFill>
              </a:defRPr>
            </a:lvl2pPr>
            <a:lvl3pPr marL="539588" indent="0">
              <a:lnSpc>
                <a:spcPct val="100000"/>
              </a:lnSpc>
              <a:spcBef>
                <a:spcPts val="0"/>
              </a:spcBef>
              <a:buFontTx/>
              <a:buNone/>
              <a:defRPr sz="700">
                <a:solidFill>
                  <a:schemeClr val="bg2"/>
                </a:solidFill>
              </a:defRPr>
            </a:lvl3pPr>
            <a:lvl4pPr marL="806208" indent="0">
              <a:lnSpc>
                <a:spcPct val="100000"/>
              </a:lnSpc>
              <a:spcBef>
                <a:spcPts val="0"/>
              </a:spcBef>
              <a:buFontTx/>
              <a:buNone/>
              <a:defRPr sz="700">
                <a:solidFill>
                  <a:schemeClr val="bg2"/>
                </a:solidFill>
              </a:defRPr>
            </a:lvl4pPr>
            <a:lvl5pPr marL="1071241" indent="0">
              <a:lnSpc>
                <a:spcPct val="100000"/>
              </a:lnSpc>
              <a:spcBef>
                <a:spcPts val="0"/>
              </a:spcBef>
              <a:buFontTx/>
              <a:buNone/>
              <a:defRPr sz="700">
                <a:solidFill>
                  <a:schemeClr val="bg2"/>
                </a:solidFill>
              </a:defRPr>
            </a:lvl5pPr>
          </a:lstStyle>
          <a:p>
            <a:pPr lvl="0"/>
            <a:r>
              <a:rPr lang="en-US"/>
              <a:t>Add source</a:t>
            </a:r>
          </a:p>
        </p:txBody>
      </p:sp>
      <p:sp>
        <p:nvSpPr>
          <p:cNvPr id="3" name="Title 2"/>
          <p:cNvSpPr>
            <a:spLocks noGrp="1"/>
          </p:cNvSpPr>
          <p:nvPr>
            <p:ph type="title"/>
          </p:nvPr>
        </p:nvSpPr>
        <p:spPr>
          <a:xfrm>
            <a:off x="407988" y="404813"/>
            <a:ext cx="10367962" cy="503238"/>
          </a:xfrm>
        </p:spPr>
        <p:txBody>
          <a:bodyPr/>
          <a:lstStyle/>
          <a:p>
            <a:r>
              <a:rPr lang="fr-FR"/>
              <a:t>Modifiez le style du titre</a:t>
            </a:r>
            <a:endParaRPr lang="en-GB"/>
          </a:p>
        </p:txBody>
      </p:sp>
    </p:spTree>
    <p:extLst>
      <p:ext uri="{BB962C8B-B14F-4D97-AF65-F5344CB8AC3E}">
        <p14:creationId xmlns:p14="http://schemas.microsoft.com/office/powerpoint/2010/main" val="9754769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ig Chart">
    <p:spTree>
      <p:nvGrpSpPr>
        <p:cNvPr id="1" name=""/>
        <p:cNvGrpSpPr/>
        <p:nvPr/>
      </p:nvGrpSpPr>
      <p:grpSpPr>
        <a:xfrm>
          <a:off x="0" y="0"/>
          <a:ext cx="0" cy="0"/>
          <a:chOff x="0" y="0"/>
          <a:chExt cx="0" cy="0"/>
        </a:xfrm>
      </p:grpSpPr>
      <p:sp>
        <p:nvSpPr>
          <p:cNvPr id="11" name="Date Placeholder 10"/>
          <p:cNvSpPr>
            <a:spLocks noGrp="1"/>
          </p:cNvSpPr>
          <p:nvPr>
            <p:ph type="dt" sz="half" idx="14"/>
          </p:nvPr>
        </p:nvSpPr>
        <p:spPr/>
        <p:txBody>
          <a:bodyPr/>
          <a:lstStyle/>
          <a:p>
            <a:fld id="{C64CF3C8-106A-447E-A99D-5F00B9101A43}" type="datetime3">
              <a:rPr lang="en-US" noProof="0" smtClean="0"/>
              <a:t>5 February 2021</a:t>
            </a:fld>
            <a:endParaRPr lang="en-US" noProof="0"/>
          </a:p>
        </p:txBody>
      </p:sp>
      <p:sp>
        <p:nvSpPr>
          <p:cNvPr id="12" name="Footer Placeholder 11"/>
          <p:cNvSpPr>
            <a:spLocks noGrp="1"/>
          </p:cNvSpPr>
          <p:nvPr>
            <p:ph type="ftr" sz="quarter" idx="15"/>
          </p:nvPr>
        </p:nvSpPr>
        <p:spPr/>
        <p:txBody>
          <a:bodyPr/>
          <a:lstStyle/>
          <a:p>
            <a:r>
              <a:rPr lang="en-US" noProof="0"/>
              <a:t>Confidential  |  © KONE Corporation</a:t>
            </a:r>
          </a:p>
        </p:txBody>
      </p:sp>
      <p:sp>
        <p:nvSpPr>
          <p:cNvPr id="13" name="Slide Number Placeholder 12"/>
          <p:cNvSpPr>
            <a:spLocks noGrp="1"/>
          </p:cNvSpPr>
          <p:nvPr>
            <p:ph type="sldNum" sz="quarter" idx="16"/>
          </p:nvPr>
        </p:nvSpPr>
        <p:spPr/>
        <p:txBody>
          <a:bodyPr/>
          <a:lstStyle/>
          <a:p>
            <a:fld id="{604FC64F-66B6-486E-8EFE-9FD96A66D16B}" type="slidenum">
              <a:rPr lang="en-US" noProof="0" smtClean="0"/>
              <a:pPr/>
              <a:t>‹#›</a:t>
            </a:fld>
            <a:endParaRPr lang="en-US" noProof="0"/>
          </a:p>
        </p:txBody>
      </p:sp>
      <p:sp>
        <p:nvSpPr>
          <p:cNvPr id="19" name="Text Placeholder 2"/>
          <p:cNvSpPr>
            <a:spLocks noGrp="1"/>
          </p:cNvSpPr>
          <p:nvPr>
            <p:ph type="body" idx="1"/>
          </p:nvPr>
        </p:nvSpPr>
        <p:spPr>
          <a:xfrm>
            <a:off x="409469" y="1628399"/>
            <a:ext cx="11373062"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
        <p:nvSpPr>
          <p:cNvPr id="5" name="Chart Placeholder 4"/>
          <p:cNvSpPr>
            <a:spLocks noGrp="1"/>
          </p:cNvSpPr>
          <p:nvPr>
            <p:ph type="chart" sz="quarter" idx="19"/>
          </p:nvPr>
        </p:nvSpPr>
        <p:spPr>
          <a:xfrm>
            <a:off x="409468" y="1989133"/>
            <a:ext cx="11373063" cy="4246711"/>
          </a:xfrm>
          <a:prstGeom prst="rect">
            <a:avLst/>
          </a:prstGeom>
        </p:spPr>
        <p:txBody>
          <a:bodyPr/>
          <a:lstStyle>
            <a:lvl1pPr marL="0" indent="0">
              <a:buFontTx/>
              <a:buNone/>
              <a:defRPr/>
            </a:lvl1pPr>
          </a:lstStyle>
          <a:p>
            <a:r>
              <a:rPr lang="fr-FR"/>
              <a:t>Cliquez sur l'icône pour ajouter un graphique</a:t>
            </a:r>
            <a:endParaRPr lang="en-GB"/>
          </a:p>
        </p:txBody>
      </p:sp>
      <p:sp>
        <p:nvSpPr>
          <p:cNvPr id="14" name="Text Placeholder 2"/>
          <p:cNvSpPr>
            <a:spLocks noGrp="1"/>
          </p:cNvSpPr>
          <p:nvPr>
            <p:ph type="body" idx="13"/>
          </p:nvPr>
        </p:nvSpPr>
        <p:spPr>
          <a:xfrm>
            <a:off x="409468" y="909233"/>
            <a:ext cx="10364951" cy="431960"/>
          </a:xfrm>
          <a:prstGeom prst="rect">
            <a:avLst/>
          </a:prstGeom>
        </p:spPr>
        <p:txBody>
          <a:bodyPr anchor="t" anchorCtr="0"/>
          <a:lstStyle>
            <a:lvl1pPr marL="0" indent="0">
              <a:lnSpc>
                <a:spcPct val="90000"/>
              </a:lnSpc>
              <a:spcBef>
                <a:spcPts val="0"/>
              </a:spcBef>
              <a:buNone/>
              <a:defRPr sz="1600" b="0" u="none" cap="all" spc="0" baseline="0">
                <a:solidFill>
                  <a:schemeClr val="tx2"/>
                </a:solidFill>
                <a:uFillTx/>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
        <p:nvSpPr>
          <p:cNvPr id="15" name="Text Placeholder 9"/>
          <p:cNvSpPr>
            <a:spLocks noGrp="1"/>
          </p:cNvSpPr>
          <p:nvPr>
            <p:ph type="body" sz="quarter" idx="22" hasCustomPrompt="1"/>
          </p:nvPr>
        </p:nvSpPr>
        <p:spPr>
          <a:xfrm>
            <a:off x="409468" y="6289185"/>
            <a:ext cx="453532" cy="91543"/>
          </a:xfrm>
          <a:prstGeom prst="rect">
            <a:avLst/>
          </a:prstGeom>
        </p:spPr>
        <p:txBody>
          <a:bodyPr wrap="none" anchor="b" anchorCtr="0">
            <a:spAutoFit/>
          </a:bodyPr>
          <a:lstStyle>
            <a:lvl1pPr marL="0" indent="0">
              <a:lnSpc>
                <a:spcPct val="85000"/>
              </a:lnSpc>
              <a:spcBef>
                <a:spcPts val="0"/>
              </a:spcBef>
              <a:buFontTx/>
              <a:buNone/>
              <a:defRPr sz="700" baseline="0">
                <a:solidFill>
                  <a:schemeClr val="bg2"/>
                </a:solidFill>
              </a:defRPr>
            </a:lvl1pPr>
            <a:lvl2pPr marL="266620" indent="0">
              <a:lnSpc>
                <a:spcPct val="100000"/>
              </a:lnSpc>
              <a:spcBef>
                <a:spcPts val="0"/>
              </a:spcBef>
              <a:buFontTx/>
              <a:buNone/>
              <a:defRPr sz="700">
                <a:solidFill>
                  <a:schemeClr val="bg2"/>
                </a:solidFill>
              </a:defRPr>
            </a:lvl2pPr>
            <a:lvl3pPr marL="539588" indent="0">
              <a:lnSpc>
                <a:spcPct val="100000"/>
              </a:lnSpc>
              <a:spcBef>
                <a:spcPts val="0"/>
              </a:spcBef>
              <a:buFontTx/>
              <a:buNone/>
              <a:defRPr sz="700">
                <a:solidFill>
                  <a:schemeClr val="bg2"/>
                </a:solidFill>
              </a:defRPr>
            </a:lvl3pPr>
            <a:lvl4pPr marL="806208" indent="0">
              <a:lnSpc>
                <a:spcPct val="100000"/>
              </a:lnSpc>
              <a:spcBef>
                <a:spcPts val="0"/>
              </a:spcBef>
              <a:buFontTx/>
              <a:buNone/>
              <a:defRPr sz="700">
                <a:solidFill>
                  <a:schemeClr val="bg2"/>
                </a:solidFill>
              </a:defRPr>
            </a:lvl4pPr>
            <a:lvl5pPr marL="1071241" indent="0">
              <a:lnSpc>
                <a:spcPct val="100000"/>
              </a:lnSpc>
              <a:spcBef>
                <a:spcPts val="0"/>
              </a:spcBef>
              <a:buFontTx/>
              <a:buNone/>
              <a:defRPr sz="700">
                <a:solidFill>
                  <a:schemeClr val="bg2"/>
                </a:solidFill>
              </a:defRPr>
            </a:lvl5pPr>
          </a:lstStyle>
          <a:p>
            <a:pPr lvl="0"/>
            <a:r>
              <a:rPr lang="en-US"/>
              <a:t>Add source</a:t>
            </a:r>
          </a:p>
        </p:txBody>
      </p:sp>
      <p:sp>
        <p:nvSpPr>
          <p:cNvPr id="3" name="Title 2"/>
          <p:cNvSpPr>
            <a:spLocks noGrp="1"/>
          </p:cNvSpPr>
          <p:nvPr>
            <p:ph type="title"/>
          </p:nvPr>
        </p:nvSpPr>
        <p:spPr>
          <a:xfrm>
            <a:off x="407988" y="404813"/>
            <a:ext cx="10367962" cy="503238"/>
          </a:xfrm>
        </p:spPr>
        <p:txBody>
          <a:bodyPr/>
          <a:lstStyle/>
          <a:p>
            <a:r>
              <a:rPr lang="fr-FR"/>
              <a:t>Modifiez le style du titre</a:t>
            </a:r>
            <a:endParaRPr lang="en-GB"/>
          </a:p>
        </p:txBody>
      </p:sp>
    </p:spTree>
    <p:extLst>
      <p:ext uri="{BB962C8B-B14F-4D97-AF65-F5344CB8AC3E}">
        <p14:creationId xmlns:p14="http://schemas.microsoft.com/office/powerpoint/2010/main" val="6262956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11" name="Date Placeholder 10"/>
          <p:cNvSpPr>
            <a:spLocks noGrp="1"/>
          </p:cNvSpPr>
          <p:nvPr>
            <p:ph type="dt" sz="half" idx="14"/>
          </p:nvPr>
        </p:nvSpPr>
        <p:spPr/>
        <p:txBody>
          <a:bodyPr/>
          <a:lstStyle/>
          <a:p>
            <a:fld id="{F5B7F5DB-A862-4268-A69F-C22D5C8E9A96}" type="datetime3">
              <a:rPr lang="en-US" noProof="0" smtClean="0"/>
              <a:t>5 February 2021</a:t>
            </a:fld>
            <a:endParaRPr lang="en-US" noProof="0"/>
          </a:p>
        </p:txBody>
      </p:sp>
      <p:sp>
        <p:nvSpPr>
          <p:cNvPr id="12" name="Footer Placeholder 11"/>
          <p:cNvSpPr>
            <a:spLocks noGrp="1"/>
          </p:cNvSpPr>
          <p:nvPr>
            <p:ph type="ftr" sz="quarter" idx="15"/>
          </p:nvPr>
        </p:nvSpPr>
        <p:spPr/>
        <p:txBody>
          <a:bodyPr/>
          <a:lstStyle/>
          <a:p>
            <a:r>
              <a:rPr lang="en-US" noProof="0"/>
              <a:t>Confidential  |  © KONE Corporation</a:t>
            </a:r>
          </a:p>
        </p:txBody>
      </p:sp>
      <p:sp>
        <p:nvSpPr>
          <p:cNvPr id="13" name="Slide Number Placeholder 12"/>
          <p:cNvSpPr>
            <a:spLocks noGrp="1"/>
          </p:cNvSpPr>
          <p:nvPr>
            <p:ph type="sldNum" sz="quarter" idx="16"/>
          </p:nvPr>
        </p:nvSpPr>
        <p:spPr/>
        <p:txBody>
          <a:bodyPr/>
          <a:lstStyle/>
          <a:p>
            <a:fld id="{604FC64F-66B6-486E-8EFE-9FD96A66D16B}" type="slidenum">
              <a:rPr lang="en-US" noProof="0" smtClean="0"/>
              <a:pPr/>
              <a:t>‹#›</a:t>
            </a:fld>
            <a:endParaRPr lang="en-US" noProof="0"/>
          </a:p>
        </p:txBody>
      </p:sp>
      <p:sp>
        <p:nvSpPr>
          <p:cNvPr id="19" name="Text Placeholder 2"/>
          <p:cNvSpPr>
            <a:spLocks noGrp="1"/>
          </p:cNvSpPr>
          <p:nvPr>
            <p:ph type="body" idx="1"/>
          </p:nvPr>
        </p:nvSpPr>
        <p:spPr>
          <a:xfrm>
            <a:off x="409469" y="1628399"/>
            <a:ext cx="8710164" cy="360735"/>
          </a:xfrm>
          <a:prstGeom prst="rect">
            <a:avLst/>
          </a:prstGeom>
        </p:spPr>
        <p:txBody>
          <a:bodyPr anchor="t" anchorCtr="0"/>
          <a:lstStyle>
            <a:lvl1pPr marL="0" indent="0">
              <a:lnSpc>
                <a:spcPct val="100000"/>
              </a:lnSpc>
              <a:spcBef>
                <a:spcPts val="0"/>
              </a:spcBef>
              <a:buNone/>
              <a:defRPr sz="1600" b="0" u="none">
                <a:solidFill>
                  <a:schemeClr val="tx2"/>
                </a:solidFill>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sp>
        <p:nvSpPr>
          <p:cNvPr id="5" name="Chart Placeholder 4"/>
          <p:cNvSpPr>
            <a:spLocks noGrp="1"/>
          </p:cNvSpPr>
          <p:nvPr>
            <p:ph type="chart" sz="quarter" idx="19"/>
          </p:nvPr>
        </p:nvSpPr>
        <p:spPr>
          <a:xfrm>
            <a:off x="409468" y="1989133"/>
            <a:ext cx="8710165" cy="4246711"/>
          </a:xfrm>
          <a:prstGeom prst="rect">
            <a:avLst/>
          </a:prstGeom>
        </p:spPr>
        <p:txBody>
          <a:bodyPr/>
          <a:lstStyle>
            <a:lvl1pPr marL="0" indent="0">
              <a:buFontTx/>
              <a:buNone/>
              <a:defRPr/>
            </a:lvl1pPr>
          </a:lstStyle>
          <a:p>
            <a:r>
              <a:rPr lang="fr-FR"/>
              <a:t>Cliquez sur l'icône pour ajouter un graphique</a:t>
            </a:r>
            <a:endParaRPr lang="en-GB"/>
          </a:p>
        </p:txBody>
      </p:sp>
      <p:sp>
        <p:nvSpPr>
          <p:cNvPr id="14" name="Text Placeholder 2"/>
          <p:cNvSpPr>
            <a:spLocks noGrp="1"/>
          </p:cNvSpPr>
          <p:nvPr>
            <p:ph type="body" idx="13"/>
          </p:nvPr>
        </p:nvSpPr>
        <p:spPr>
          <a:xfrm>
            <a:off x="409468" y="909233"/>
            <a:ext cx="10364951" cy="431960"/>
          </a:xfrm>
          <a:prstGeom prst="rect">
            <a:avLst/>
          </a:prstGeom>
        </p:spPr>
        <p:txBody>
          <a:bodyPr anchor="t" anchorCtr="0"/>
          <a:lstStyle>
            <a:lvl1pPr marL="0" indent="0">
              <a:lnSpc>
                <a:spcPct val="90000"/>
              </a:lnSpc>
              <a:spcBef>
                <a:spcPts val="0"/>
              </a:spcBef>
              <a:buNone/>
              <a:defRPr sz="1600" b="0" u="none" cap="all" spc="0" baseline="0">
                <a:solidFill>
                  <a:schemeClr val="tx2"/>
                </a:solidFill>
                <a:uFillTx/>
              </a:defRPr>
            </a:lvl1pPr>
            <a:lvl2pPr marL="609539" indent="0">
              <a:buNone/>
              <a:defRPr sz="2700" b="1"/>
            </a:lvl2pPr>
            <a:lvl3pPr marL="1219078" indent="0">
              <a:buNone/>
              <a:defRPr sz="2400" b="1"/>
            </a:lvl3pPr>
            <a:lvl4pPr marL="1828617" indent="0">
              <a:buNone/>
              <a:defRPr sz="2100" b="1"/>
            </a:lvl4pPr>
            <a:lvl5pPr marL="2438156" indent="0">
              <a:buNone/>
              <a:defRPr sz="2100" b="1"/>
            </a:lvl5pPr>
            <a:lvl6pPr marL="3047695" indent="0">
              <a:buNone/>
              <a:defRPr sz="2100" b="1"/>
            </a:lvl6pPr>
            <a:lvl7pPr marL="3657235" indent="0">
              <a:buNone/>
              <a:defRPr sz="2100" b="1"/>
            </a:lvl7pPr>
            <a:lvl8pPr marL="4266773" indent="0">
              <a:buNone/>
              <a:defRPr sz="2100" b="1"/>
            </a:lvl8pPr>
            <a:lvl9pPr marL="4876312" indent="0">
              <a:buNone/>
              <a:defRPr sz="2100" b="1"/>
            </a:lvl9pPr>
          </a:lstStyle>
          <a:p>
            <a:pPr lvl="0"/>
            <a:r>
              <a:rPr lang="fr-FR"/>
              <a:t>Modifier les styles du texte du masque</a:t>
            </a:r>
          </a:p>
        </p:txBody>
      </p:sp>
      <p:cxnSp>
        <p:nvCxnSpPr>
          <p:cNvPr id="16" name="Straight Connector 15"/>
          <p:cNvCxnSpPr/>
          <p:nvPr userDrawn="1"/>
        </p:nvCxnSpPr>
        <p:spPr>
          <a:xfrm>
            <a:off x="9263615" y="1628399"/>
            <a:ext cx="0" cy="4607446"/>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Text Placeholder 2"/>
          <p:cNvSpPr>
            <a:spLocks noGrp="1"/>
          </p:cNvSpPr>
          <p:nvPr>
            <p:ph type="body" sz="quarter" idx="25"/>
          </p:nvPr>
        </p:nvSpPr>
        <p:spPr>
          <a:xfrm>
            <a:off x="9407597" y="1628399"/>
            <a:ext cx="2374935" cy="4607446"/>
          </a:xfrm>
          <a:prstGeom prst="rect">
            <a:avLst/>
          </a:prstGeom>
        </p:spPr>
        <p:txBody>
          <a:bodyPr/>
          <a:lstStyle>
            <a:lvl1pPr marL="0" indent="0">
              <a:lnSpc>
                <a:spcPct val="100000"/>
              </a:lnSpc>
              <a:spcBef>
                <a:spcPts val="400"/>
              </a:spcBef>
              <a:spcAft>
                <a:spcPts val="800"/>
              </a:spcAft>
              <a:buFontTx/>
              <a:buNone/>
              <a:defRPr sz="1800"/>
            </a:lvl1pPr>
            <a:lvl2pPr marL="266620" indent="-266620">
              <a:lnSpc>
                <a:spcPct val="100000"/>
              </a:lnSpc>
              <a:spcBef>
                <a:spcPts val="400"/>
              </a:spcBef>
              <a:buFont typeface="Wingdings" pitchFamily="2" charset="2"/>
              <a:buChar char="§"/>
              <a:defRPr sz="1600"/>
            </a:lvl2pPr>
            <a:lvl3pPr marL="539588" indent="-272968">
              <a:lnSpc>
                <a:spcPct val="100000"/>
              </a:lnSpc>
              <a:spcBef>
                <a:spcPts val="400"/>
              </a:spcBef>
              <a:defRPr/>
            </a:lvl3pPr>
            <a:lvl4pPr marL="806208" indent="-266620">
              <a:lnSpc>
                <a:spcPct val="100000"/>
              </a:lnSpc>
              <a:spcBef>
                <a:spcPts val="400"/>
              </a:spcBef>
              <a:defRPr/>
            </a:lvl4pPr>
            <a:lvl5pPr marL="1071242" indent="-265033">
              <a:lnSpc>
                <a:spcPct val="100000"/>
              </a:lnSpc>
              <a:spcBef>
                <a:spcPts val="400"/>
              </a:spcBef>
              <a:defRPr/>
            </a:lvl5pPr>
            <a:lvl6pPr marL="1345796" indent="-274556">
              <a:defRPr/>
            </a:lvl6pPr>
            <a:lvl7pPr marL="1612416" indent="-266620">
              <a:defRPr/>
            </a:lvl7pPr>
            <a:lvl8pPr marL="1877450" indent="-265033">
              <a:defRPr/>
            </a:lvl8pPr>
            <a:lvl9pPr marL="2152004" indent="-274556">
              <a:defRPr/>
            </a:lvl9pPr>
          </a:lstStyle>
          <a:p>
            <a:pPr lvl="0"/>
            <a:r>
              <a:rPr lang="fr-FR"/>
              <a:t>Modifier les styles du texte du masque</a:t>
            </a:r>
          </a:p>
          <a:p>
            <a:pPr lvl="1"/>
            <a:r>
              <a:rPr lang="fr-FR"/>
              <a:t>Deuxième niveau</a:t>
            </a:r>
          </a:p>
        </p:txBody>
      </p:sp>
      <p:sp>
        <p:nvSpPr>
          <p:cNvPr id="18" name="Text Placeholder 9"/>
          <p:cNvSpPr>
            <a:spLocks noGrp="1"/>
          </p:cNvSpPr>
          <p:nvPr>
            <p:ph type="body" sz="quarter" idx="22" hasCustomPrompt="1"/>
          </p:nvPr>
        </p:nvSpPr>
        <p:spPr>
          <a:xfrm>
            <a:off x="409468" y="6289185"/>
            <a:ext cx="453532" cy="91543"/>
          </a:xfrm>
          <a:prstGeom prst="rect">
            <a:avLst/>
          </a:prstGeom>
        </p:spPr>
        <p:txBody>
          <a:bodyPr wrap="none" anchor="b" anchorCtr="0">
            <a:spAutoFit/>
          </a:bodyPr>
          <a:lstStyle>
            <a:lvl1pPr marL="0" indent="0">
              <a:lnSpc>
                <a:spcPct val="85000"/>
              </a:lnSpc>
              <a:spcBef>
                <a:spcPts val="0"/>
              </a:spcBef>
              <a:buFontTx/>
              <a:buNone/>
              <a:defRPr sz="700" baseline="0">
                <a:solidFill>
                  <a:schemeClr val="bg2"/>
                </a:solidFill>
              </a:defRPr>
            </a:lvl1pPr>
            <a:lvl2pPr marL="266620" indent="0">
              <a:lnSpc>
                <a:spcPct val="100000"/>
              </a:lnSpc>
              <a:spcBef>
                <a:spcPts val="0"/>
              </a:spcBef>
              <a:buFontTx/>
              <a:buNone/>
              <a:defRPr sz="700">
                <a:solidFill>
                  <a:schemeClr val="bg2"/>
                </a:solidFill>
              </a:defRPr>
            </a:lvl2pPr>
            <a:lvl3pPr marL="539588" indent="0">
              <a:lnSpc>
                <a:spcPct val="100000"/>
              </a:lnSpc>
              <a:spcBef>
                <a:spcPts val="0"/>
              </a:spcBef>
              <a:buFontTx/>
              <a:buNone/>
              <a:defRPr sz="700">
                <a:solidFill>
                  <a:schemeClr val="bg2"/>
                </a:solidFill>
              </a:defRPr>
            </a:lvl3pPr>
            <a:lvl4pPr marL="806208" indent="0">
              <a:lnSpc>
                <a:spcPct val="100000"/>
              </a:lnSpc>
              <a:spcBef>
                <a:spcPts val="0"/>
              </a:spcBef>
              <a:buFontTx/>
              <a:buNone/>
              <a:defRPr sz="700">
                <a:solidFill>
                  <a:schemeClr val="bg2"/>
                </a:solidFill>
              </a:defRPr>
            </a:lvl4pPr>
            <a:lvl5pPr marL="1071241" indent="0">
              <a:lnSpc>
                <a:spcPct val="100000"/>
              </a:lnSpc>
              <a:spcBef>
                <a:spcPts val="0"/>
              </a:spcBef>
              <a:buFontTx/>
              <a:buNone/>
              <a:defRPr sz="700">
                <a:solidFill>
                  <a:schemeClr val="bg2"/>
                </a:solidFill>
              </a:defRPr>
            </a:lvl5pPr>
          </a:lstStyle>
          <a:p>
            <a:pPr lvl="0"/>
            <a:r>
              <a:rPr lang="en-US"/>
              <a:t>Add source</a:t>
            </a:r>
          </a:p>
        </p:txBody>
      </p:sp>
      <p:sp>
        <p:nvSpPr>
          <p:cNvPr id="3" name="Title 2"/>
          <p:cNvSpPr>
            <a:spLocks noGrp="1"/>
          </p:cNvSpPr>
          <p:nvPr>
            <p:ph type="title"/>
          </p:nvPr>
        </p:nvSpPr>
        <p:spPr>
          <a:xfrm>
            <a:off x="407988" y="404813"/>
            <a:ext cx="10367962" cy="503238"/>
          </a:xfrm>
        </p:spPr>
        <p:txBody>
          <a:bodyPr/>
          <a:lstStyle/>
          <a:p>
            <a:r>
              <a:rPr lang="fr-FR"/>
              <a:t>Modifiez le style du titre</a:t>
            </a:r>
            <a:endParaRPr lang="en-GB"/>
          </a:p>
        </p:txBody>
      </p:sp>
    </p:spTree>
    <p:extLst>
      <p:ext uri="{BB962C8B-B14F-4D97-AF65-F5344CB8AC3E}">
        <p14:creationId xmlns:p14="http://schemas.microsoft.com/office/powerpoint/2010/main" val="7795834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with Picture 1/2 R">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63960BBF-5A2F-4A9E-A523-CB68323BCED9}" type="datetime3">
              <a:rPr lang="en-US" noProof="0" smtClean="0"/>
              <a:t>5 February 2021</a:t>
            </a:fld>
            <a:endParaRPr lang="en-US" noProof="0"/>
          </a:p>
        </p:txBody>
      </p:sp>
      <p:sp>
        <p:nvSpPr>
          <p:cNvPr id="9" name="Footer Placeholder 8"/>
          <p:cNvSpPr>
            <a:spLocks noGrp="1"/>
          </p:cNvSpPr>
          <p:nvPr>
            <p:ph type="ftr" sz="quarter" idx="11"/>
          </p:nvPr>
        </p:nvSpPr>
        <p:spPr/>
        <p:txBody>
          <a:bodyPr/>
          <a:lstStyle/>
          <a:p>
            <a:r>
              <a:rPr lang="en-US" noProof="0"/>
              <a:t>Confidential  |  © KONE Corporation</a:t>
            </a:r>
          </a:p>
        </p:txBody>
      </p:sp>
      <p:sp>
        <p:nvSpPr>
          <p:cNvPr id="10" name="Slide Number Placeholder 9"/>
          <p:cNvSpPr>
            <a:spLocks noGrp="1"/>
          </p:cNvSpPr>
          <p:nvPr>
            <p:ph type="sldNum" sz="quarter" idx="12"/>
          </p:nvPr>
        </p:nvSpPr>
        <p:spPr/>
        <p:txBody>
          <a:bodyPr/>
          <a:lstStyle/>
          <a:p>
            <a:fld id="{604FC64F-66B6-486E-8EFE-9FD96A66D16B}" type="slidenum">
              <a:rPr lang="en-US" noProof="0" smtClean="0"/>
              <a:pPr/>
              <a:t>‹#›</a:t>
            </a:fld>
            <a:endParaRPr lang="en-US" noProof="0"/>
          </a:p>
        </p:txBody>
      </p:sp>
      <p:sp>
        <p:nvSpPr>
          <p:cNvPr id="11" name="Content Placeholder 2"/>
          <p:cNvSpPr>
            <a:spLocks noGrp="1"/>
          </p:cNvSpPr>
          <p:nvPr>
            <p:ph idx="1"/>
          </p:nvPr>
        </p:nvSpPr>
        <p:spPr>
          <a:xfrm>
            <a:off x="409468" y="1628398"/>
            <a:ext cx="6262461" cy="4607446"/>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i-FI"/>
          </a:p>
        </p:txBody>
      </p:sp>
      <p:sp>
        <p:nvSpPr>
          <p:cNvPr id="12" name="Picture Placeholder 5"/>
          <p:cNvSpPr>
            <a:spLocks noGrp="1"/>
          </p:cNvSpPr>
          <p:nvPr>
            <p:ph type="pic" sz="quarter" idx="13"/>
          </p:nvPr>
        </p:nvSpPr>
        <p:spPr>
          <a:xfrm>
            <a:off x="7031886" y="1628398"/>
            <a:ext cx="5160114" cy="4607446"/>
          </a:xfrm>
          <a:prstGeom prst="rect">
            <a:avLst/>
          </a:prstGeom>
          <a:solidFill>
            <a:schemeClr val="bg1">
              <a:lumMod val="75000"/>
            </a:schemeClr>
          </a:solidFill>
        </p:spPr>
        <p:txBody>
          <a:bodyPr/>
          <a:lstStyle>
            <a:lvl1pPr marL="0" marR="0" indent="0" algn="l" defTabSz="914126" rtl="0" eaLnBrk="1" fontAlgn="base" latinLnBrk="0" hangingPunct="1">
              <a:lnSpc>
                <a:spcPct val="120000"/>
              </a:lnSpc>
              <a:spcBef>
                <a:spcPts val="400"/>
              </a:spcBef>
              <a:spcAft>
                <a:spcPts val="0"/>
              </a:spcAft>
              <a:buClr>
                <a:schemeClr val="tx2"/>
              </a:buClr>
              <a:buSzTx/>
              <a:buFontTx/>
              <a:buNone/>
              <a:tabLst/>
              <a:defRPr sz="1400"/>
            </a:lvl1pPr>
          </a:lstStyle>
          <a:p>
            <a:r>
              <a:rPr lang="fr-FR"/>
              <a:t>Cliquez sur l'icône pour ajouter une image</a:t>
            </a:r>
            <a:endParaRPr lang="en-GB"/>
          </a:p>
        </p:txBody>
      </p:sp>
      <p:sp>
        <p:nvSpPr>
          <p:cNvPr id="3" name="Title 2"/>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17765633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ith Picture 1/4">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F02A6C79-0FBB-44D9-959F-E6DEF5EE1F91}" type="datetime3">
              <a:rPr lang="en-US" noProof="0" smtClean="0"/>
              <a:t>5 February 2021</a:t>
            </a:fld>
            <a:endParaRPr lang="en-US" noProof="0"/>
          </a:p>
        </p:txBody>
      </p:sp>
      <p:sp>
        <p:nvSpPr>
          <p:cNvPr id="9" name="Footer Placeholder 8"/>
          <p:cNvSpPr>
            <a:spLocks noGrp="1"/>
          </p:cNvSpPr>
          <p:nvPr>
            <p:ph type="ftr" sz="quarter" idx="11"/>
          </p:nvPr>
        </p:nvSpPr>
        <p:spPr/>
        <p:txBody>
          <a:bodyPr/>
          <a:lstStyle/>
          <a:p>
            <a:r>
              <a:rPr lang="en-US" noProof="0"/>
              <a:t>Confidential  |  © KONE Corporation</a:t>
            </a:r>
          </a:p>
        </p:txBody>
      </p:sp>
      <p:sp>
        <p:nvSpPr>
          <p:cNvPr id="10" name="Slide Number Placeholder 9"/>
          <p:cNvSpPr>
            <a:spLocks noGrp="1"/>
          </p:cNvSpPr>
          <p:nvPr>
            <p:ph type="sldNum" sz="quarter" idx="12"/>
          </p:nvPr>
        </p:nvSpPr>
        <p:spPr/>
        <p:txBody>
          <a:bodyPr/>
          <a:lstStyle/>
          <a:p>
            <a:fld id="{604FC64F-66B6-486E-8EFE-9FD96A66D16B}" type="slidenum">
              <a:rPr lang="en-US" noProof="0" smtClean="0"/>
              <a:pPr/>
              <a:t>‹#›</a:t>
            </a:fld>
            <a:endParaRPr lang="en-US" noProof="0"/>
          </a:p>
        </p:txBody>
      </p:sp>
      <p:sp>
        <p:nvSpPr>
          <p:cNvPr id="12" name="Content Placeholder 2"/>
          <p:cNvSpPr>
            <a:spLocks noGrp="1"/>
          </p:cNvSpPr>
          <p:nvPr>
            <p:ph idx="1"/>
          </p:nvPr>
        </p:nvSpPr>
        <p:spPr>
          <a:xfrm>
            <a:off x="3144359" y="1628398"/>
            <a:ext cx="8638173" cy="4607446"/>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i-FI"/>
          </a:p>
        </p:txBody>
      </p:sp>
      <p:sp>
        <p:nvSpPr>
          <p:cNvPr id="14" name="Picture Placeholder 5"/>
          <p:cNvSpPr>
            <a:spLocks noGrp="1"/>
          </p:cNvSpPr>
          <p:nvPr>
            <p:ph type="pic" sz="quarter" idx="15"/>
          </p:nvPr>
        </p:nvSpPr>
        <p:spPr>
          <a:xfrm>
            <a:off x="0" y="1628398"/>
            <a:ext cx="2783750" cy="4607446"/>
          </a:xfrm>
          <a:prstGeom prst="rect">
            <a:avLst/>
          </a:prstGeom>
          <a:solidFill>
            <a:schemeClr val="bg1">
              <a:lumMod val="75000"/>
            </a:schemeClr>
          </a:solidFill>
        </p:spPr>
        <p:txBody>
          <a:bodyPr/>
          <a:lstStyle>
            <a:lvl1pPr marL="0" marR="0" indent="0" algn="l" defTabSz="914126" rtl="0" eaLnBrk="1" fontAlgn="base" latinLnBrk="0" hangingPunct="1">
              <a:lnSpc>
                <a:spcPct val="120000"/>
              </a:lnSpc>
              <a:spcBef>
                <a:spcPts val="400"/>
              </a:spcBef>
              <a:spcAft>
                <a:spcPts val="0"/>
              </a:spcAft>
              <a:buClr>
                <a:schemeClr val="tx2"/>
              </a:buClr>
              <a:buSzTx/>
              <a:buFontTx/>
              <a:buNone/>
              <a:tabLst/>
              <a:defRPr sz="1400"/>
            </a:lvl1pPr>
          </a:lstStyle>
          <a:p>
            <a:r>
              <a:rPr lang="fr-FR"/>
              <a:t>Cliquez sur l'icône pour ajouter une image</a:t>
            </a:r>
            <a:endParaRPr lang="en-GB"/>
          </a:p>
        </p:txBody>
      </p:sp>
      <p:sp>
        <p:nvSpPr>
          <p:cNvPr id="3" name="Title 2"/>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31350707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with Picture 1/4 R">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D9BA5EF3-B146-441E-8D71-DB5869BA7056}" type="datetime3">
              <a:rPr lang="en-US" noProof="0" smtClean="0"/>
              <a:t>5 February 2021</a:t>
            </a:fld>
            <a:endParaRPr lang="en-US" noProof="0"/>
          </a:p>
        </p:txBody>
      </p:sp>
      <p:sp>
        <p:nvSpPr>
          <p:cNvPr id="9" name="Footer Placeholder 8"/>
          <p:cNvSpPr>
            <a:spLocks noGrp="1"/>
          </p:cNvSpPr>
          <p:nvPr>
            <p:ph type="ftr" sz="quarter" idx="11"/>
          </p:nvPr>
        </p:nvSpPr>
        <p:spPr/>
        <p:txBody>
          <a:bodyPr/>
          <a:lstStyle/>
          <a:p>
            <a:r>
              <a:rPr lang="en-US" noProof="0"/>
              <a:t>Confidential  |  © KONE Corporation</a:t>
            </a:r>
          </a:p>
        </p:txBody>
      </p:sp>
      <p:sp>
        <p:nvSpPr>
          <p:cNvPr id="10" name="Slide Number Placeholder 9"/>
          <p:cNvSpPr>
            <a:spLocks noGrp="1"/>
          </p:cNvSpPr>
          <p:nvPr>
            <p:ph type="sldNum" sz="quarter" idx="12"/>
          </p:nvPr>
        </p:nvSpPr>
        <p:spPr/>
        <p:txBody>
          <a:bodyPr/>
          <a:lstStyle/>
          <a:p>
            <a:fld id="{604FC64F-66B6-486E-8EFE-9FD96A66D16B}" type="slidenum">
              <a:rPr lang="en-US" noProof="0" smtClean="0"/>
              <a:pPr/>
              <a:t>‹#›</a:t>
            </a:fld>
            <a:endParaRPr lang="en-US" noProof="0"/>
          </a:p>
        </p:txBody>
      </p:sp>
      <p:sp>
        <p:nvSpPr>
          <p:cNvPr id="11" name="Content Placeholder 2"/>
          <p:cNvSpPr>
            <a:spLocks noGrp="1"/>
          </p:cNvSpPr>
          <p:nvPr>
            <p:ph idx="1"/>
          </p:nvPr>
        </p:nvSpPr>
        <p:spPr>
          <a:xfrm>
            <a:off x="409469" y="1628398"/>
            <a:ext cx="8638172" cy="4607446"/>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i-FI"/>
          </a:p>
        </p:txBody>
      </p:sp>
      <p:sp>
        <p:nvSpPr>
          <p:cNvPr id="15" name="Picture Placeholder 5"/>
          <p:cNvSpPr>
            <a:spLocks noGrp="1"/>
          </p:cNvSpPr>
          <p:nvPr>
            <p:ph type="pic" sz="quarter" idx="14"/>
          </p:nvPr>
        </p:nvSpPr>
        <p:spPr>
          <a:xfrm>
            <a:off x="9408250" y="1628398"/>
            <a:ext cx="2783750" cy="4607446"/>
          </a:xfrm>
          <a:prstGeom prst="rect">
            <a:avLst/>
          </a:prstGeom>
          <a:solidFill>
            <a:schemeClr val="bg1">
              <a:lumMod val="75000"/>
            </a:schemeClr>
          </a:solidFill>
        </p:spPr>
        <p:txBody>
          <a:bodyPr/>
          <a:lstStyle>
            <a:lvl1pPr marL="0" marR="0" indent="0" algn="l" defTabSz="914126" rtl="0" eaLnBrk="1" fontAlgn="base" latinLnBrk="0" hangingPunct="1">
              <a:lnSpc>
                <a:spcPct val="120000"/>
              </a:lnSpc>
              <a:spcBef>
                <a:spcPts val="400"/>
              </a:spcBef>
              <a:spcAft>
                <a:spcPts val="0"/>
              </a:spcAft>
              <a:buClr>
                <a:schemeClr val="tx2"/>
              </a:buClr>
              <a:buSzTx/>
              <a:buFontTx/>
              <a:buNone/>
              <a:tabLst/>
              <a:defRPr sz="1400"/>
            </a:lvl1pPr>
          </a:lstStyle>
          <a:p>
            <a:r>
              <a:rPr lang="fr-FR"/>
              <a:t>Cliquez sur l'icône pour ajouter une image</a:t>
            </a:r>
            <a:endParaRPr lang="en-GB"/>
          </a:p>
        </p:txBody>
      </p:sp>
      <p:sp>
        <p:nvSpPr>
          <p:cNvPr id="3" name="Title 2"/>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1854988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tx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noFill/>
              </a:defRPr>
            </a:lvl1pPr>
          </a:lstStyle>
          <a:p>
            <a:fld id="{91C5F8CB-C3F0-4592-B401-91CB7F0EDEFA}" type="datetime3">
              <a:rPr lang="en-US" smtClean="0"/>
              <a:t>5 February 2021</a:t>
            </a:fld>
            <a:endParaRPr lang="en-US"/>
          </a:p>
        </p:txBody>
      </p:sp>
      <p:sp>
        <p:nvSpPr>
          <p:cNvPr id="3" name="Footer Placeholder 2"/>
          <p:cNvSpPr>
            <a:spLocks noGrp="1"/>
          </p:cNvSpPr>
          <p:nvPr>
            <p:ph type="ftr" sz="quarter" idx="11"/>
          </p:nvPr>
        </p:nvSpPr>
        <p:spPr/>
        <p:txBody>
          <a:bodyPr/>
          <a:lstStyle>
            <a:lvl1pPr>
              <a:defRPr>
                <a:noFill/>
              </a:defRPr>
            </a:lvl1pPr>
          </a:lstStyle>
          <a:p>
            <a:r>
              <a:rPr lang="en-US"/>
              <a:t>Confidential  |  © KONE Corporation</a:t>
            </a:r>
          </a:p>
        </p:txBody>
      </p:sp>
      <p:sp>
        <p:nvSpPr>
          <p:cNvPr id="4" name="Slide Number Placeholder 3"/>
          <p:cNvSpPr>
            <a:spLocks noGrp="1"/>
          </p:cNvSpPr>
          <p:nvPr>
            <p:ph type="sldNum" sz="quarter" idx="12"/>
          </p:nvPr>
        </p:nvSpPr>
        <p:spPr/>
        <p:txBody>
          <a:bodyPr/>
          <a:lstStyle>
            <a:lvl1pPr>
              <a:defRPr>
                <a:noFill/>
              </a:defRPr>
            </a:lvl1pPr>
          </a:lstStyle>
          <a:p>
            <a:fld id="{604FC64F-66B6-486E-8EFE-9FD96A66D16B}" type="slidenum">
              <a:rPr lang="en-US" smtClean="0"/>
              <a:pPr/>
              <a:t>‹#›</a:t>
            </a:fld>
            <a:endParaRPr lang="en-US"/>
          </a:p>
        </p:txBody>
      </p:sp>
      <p:sp>
        <p:nvSpPr>
          <p:cNvPr id="7" name="Rectangle 2"/>
          <p:cNvSpPr>
            <a:spLocks noGrp="1" noChangeArrowheads="1"/>
          </p:cNvSpPr>
          <p:nvPr>
            <p:ph type="ctrTitle" hasCustomPrompt="1"/>
          </p:nvPr>
        </p:nvSpPr>
        <p:spPr>
          <a:xfrm>
            <a:off x="409470" y="2421094"/>
            <a:ext cx="10365263" cy="1294358"/>
          </a:xfrm>
          <a:prstGeom prst="rect">
            <a:avLst/>
          </a:prstGeom>
        </p:spPr>
        <p:txBody>
          <a:bodyPr anchor="b" anchorCtr="0"/>
          <a:lstStyle>
            <a:lvl1pPr>
              <a:defRPr sz="4000" cap="none">
                <a:solidFill>
                  <a:schemeClr val="bg1"/>
                </a:solidFill>
              </a:defRPr>
            </a:lvl1pPr>
          </a:lstStyle>
          <a:p>
            <a:pPr lvl="0"/>
            <a:r>
              <a:rPr lang="en-US" noProof="0"/>
              <a:t>Add title text</a:t>
            </a:r>
          </a:p>
        </p:txBody>
      </p:sp>
      <p:sp>
        <p:nvSpPr>
          <p:cNvPr id="8" name="Rectangle 3"/>
          <p:cNvSpPr>
            <a:spLocks noGrp="1" noChangeArrowheads="1"/>
          </p:cNvSpPr>
          <p:nvPr>
            <p:ph type="subTitle" idx="1"/>
          </p:nvPr>
        </p:nvSpPr>
        <p:spPr>
          <a:xfrm>
            <a:off x="409469" y="3789357"/>
            <a:ext cx="10365265" cy="647550"/>
          </a:xfrm>
          <a:prstGeom prst="rect">
            <a:avLst/>
          </a:prstGeom>
        </p:spPr>
        <p:txBody>
          <a:bodyPr anchor="t" anchorCtr="0"/>
          <a:lstStyle>
            <a:lvl1pPr marL="0" indent="0">
              <a:lnSpc>
                <a:spcPct val="100000"/>
              </a:lnSpc>
              <a:spcBef>
                <a:spcPts val="0"/>
              </a:spcBef>
              <a:buFont typeface="Wingdings" pitchFamily="2" charset="2"/>
              <a:buNone/>
              <a:defRPr sz="2000" u="none" cap="all" baseline="0">
                <a:solidFill>
                  <a:schemeClr val="bg1"/>
                </a:solidFill>
                <a:uFillTx/>
              </a:defRPr>
            </a:lvl1pPr>
          </a:lstStyle>
          <a:p>
            <a:pPr lvl="0"/>
            <a:r>
              <a:rPr lang="en-US" noProof="0"/>
              <a:t>Click to edit Master subtitle style</a:t>
            </a:r>
          </a:p>
        </p:txBody>
      </p:sp>
    </p:spTree>
    <p:extLst>
      <p:ext uri="{BB962C8B-B14F-4D97-AF65-F5344CB8AC3E}">
        <p14:creationId xmlns:p14="http://schemas.microsoft.com/office/powerpoint/2010/main" val="39943414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tent with Highlight 1/4 R">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6A8D9AF7-FEEC-4304-B063-48568410D872}" type="datetime3">
              <a:rPr lang="en-US" noProof="0" smtClean="0"/>
              <a:t>5 February 2021</a:t>
            </a:fld>
            <a:endParaRPr lang="en-US" noProof="0"/>
          </a:p>
        </p:txBody>
      </p:sp>
      <p:sp>
        <p:nvSpPr>
          <p:cNvPr id="9" name="Footer Placeholder 8"/>
          <p:cNvSpPr>
            <a:spLocks noGrp="1"/>
          </p:cNvSpPr>
          <p:nvPr>
            <p:ph type="ftr" sz="quarter" idx="11"/>
          </p:nvPr>
        </p:nvSpPr>
        <p:spPr/>
        <p:txBody>
          <a:bodyPr/>
          <a:lstStyle/>
          <a:p>
            <a:r>
              <a:rPr lang="en-US" noProof="0"/>
              <a:t>Confidential  |  © KONE Corporation</a:t>
            </a:r>
          </a:p>
        </p:txBody>
      </p:sp>
      <p:sp>
        <p:nvSpPr>
          <p:cNvPr id="10" name="Slide Number Placeholder 9"/>
          <p:cNvSpPr>
            <a:spLocks noGrp="1"/>
          </p:cNvSpPr>
          <p:nvPr>
            <p:ph type="sldNum" sz="quarter" idx="12"/>
          </p:nvPr>
        </p:nvSpPr>
        <p:spPr/>
        <p:txBody>
          <a:bodyPr/>
          <a:lstStyle/>
          <a:p>
            <a:fld id="{604FC64F-66B6-486E-8EFE-9FD96A66D16B}" type="slidenum">
              <a:rPr lang="en-US" noProof="0" smtClean="0"/>
              <a:pPr/>
              <a:t>‹#›</a:t>
            </a:fld>
            <a:endParaRPr lang="en-US" noProof="0"/>
          </a:p>
        </p:txBody>
      </p:sp>
      <p:sp>
        <p:nvSpPr>
          <p:cNvPr id="11" name="Content Placeholder 2"/>
          <p:cNvSpPr>
            <a:spLocks noGrp="1"/>
          </p:cNvSpPr>
          <p:nvPr>
            <p:ph idx="1"/>
          </p:nvPr>
        </p:nvSpPr>
        <p:spPr>
          <a:xfrm>
            <a:off x="409469" y="1628398"/>
            <a:ext cx="8638172" cy="4607446"/>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i-FI"/>
          </a:p>
        </p:txBody>
      </p:sp>
      <p:sp>
        <p:nvSpPr>
          <p:cNvPr id="12" name="Text Placeholder 3"/>
          <p:cNvSpPr>
            <a:spLocks noGrp="1"/>
          </p:cNvSpPr>
          <p:nvPr>
            <p:ph type="body" sz="quarter" idx="13" hasCustomPrompt="1"/>
          </p:nvPr>
        </p:nvSpPr>
        <p:spPr>
          <a:xfrm>
            <a:off x="9408250" y="1628398"/>
            <a:ext cx="2374282" cy="971071"/>
          </a:xfrm>
          <a:prstGeom prst="rect">
            <a:avLst/>
          </a:prstGeom>
          <a:solidFill>
            <a:srgbClr val="BFDCEE"/>
          </a:solidFill>
        </p:spPr>
        <p:txBody>
          <a:bodyPr lIns="179946" tIns="107968" rIns="179946" bIns="107968">
            <a:spAutoFit/>
          </a:bodyPr>
          <a:lstStyle>
            <a:lvl1pPr marL="0" indent="0">
              <a:spcBef>
                <a:spcPts val="400"/>
              </a:spcBef>
              <a:buNone/>
              <a:tabLst/>
              <a:defRPr>
                <a:solidFill>
                  <a:schemeClr val="tx2"/>
                </a:solidFill>
              </a:defRPr>
            </a:lvl1pPr>
            <a:lvl2pPr marL="266620" indent="-266620">
              <a:spcBef>
                <a:spcPts val="400"/>
              </a:spcBef>
              <a:buFont typeface="Wingdings" pitchFamily="2" charset="2"/>
              <a:buChar char="§"/>
              <a:defRPr>
                <a:solidFill>
                  <a:schemeClr val="tx2"/>
                </a:solidFill>
              </a:defRPr>
            </a:lvl2pPr>
            <a:lvl3pPr marL="539588" indent="0">
              <a:spcBef>
                <a:spcPts val="400"/>
              </a:spcBef>
              <a:buNone/>
              <a:defRPr>
                <a:solidFill>
                  <a:schemeClr val="tx2"/>
                </a:solidFill>
              </a:defRPr>
            </a:lvl3pPr>
          </a:lstStyle>
          <a:p>
            <a:pPr lvl="0"/>
            <a:r>
              <a:rPr lang="en-US"/>
              <a:t>Add Highlight</a:t>
            </a:r>
          </a:p>
          <a:p>
            <a:pPr lvl="1"/>
            <a:r>
              <a:rPr lang="en-US"/>
              <a:t>Second level</a:t>
            </a:r>
          </a:p>
        </p:txBody>
      </p:sp>
      <p:sp>
        <p:nvSpPr>
          <p:cNvPr id="3" name="Title 2"/>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325068948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ent with Highlight 1/3 R">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508B8BBD-0C23-4C8A-BB11-553EF981E91D}" type="datetime3">
              <a:rPr lang="en-US" noProof="0" smtClean="0"/>
              <a:t>5 February 2021</a:t>
            </a:fld>
            <a:endParaRPr lang="en-US" noProof="0"/>
          </a:p>
        </p:txBody>
      </p:sp>
      <p:sp>
        <p:nvSpPr>
          <p:cNvPr id="9" name="Footer Placeholder 8"/>
          <p:cNvSpPr>
            <a:spLocks noGrp="1"/>
          </p:cNvSpPr>
          <p:nvPr>
            <p:ph type="ftr" sz="quarter" idx="11"/>
          </p:nvPr>
        </p:nvSpPr>
        <p:spPr/>
        <p:txBody>
          <a:bodyPr/>
          <a:lstStyle/>
          <a:p>
            <a:r>
              <a:rPr lang="en-US" noProof="0"/>
              <a:t>Confidential  |  © KONE Corporation</a:t>
            </a:r>
          </a:p>
        </p:txBody>
      </p:sp>
      <p:sp>
        <p:nvSpPr>
          <p:cNvPr id="10" name="Slide Number Placeholder 9"/>
          <p:cNvSpPr>
            <a:spLocks noGrp="1"/>
          </p:cNvSpPr>
          <p:nvPr>
            <p:ph type="sldNum" sz="quarter" idx="12"/>
          </p:nvPr>
        </p:nvSpPr>
        <p:spPr/>
        <p:txBody>
          <a:bodyPr/>
          <a:lstStyle/>
          <a:p>
            <a:fld id="{604FC64F-66B6-486E-8EFE-9FD96A66D16B}" type="slidenum">
              <a:rPr lang="en-US" noProof="0" smtClean="0"/>
              <a:pPr/>
              <a:t>‹#›</a:t>
            </a:fld>
            <a:endParaRPr lang="en-US" noProof="0"/>
          </a:p>
        </p:txBody>
      </p:sp>
      <p:sp>
        <p:nvSpPr>
          <p:cNvPr id="11" name="Content Placeholder 2"/>
          <p:cNvSpPr>
            <a:spLocks noGrp="1"/>
          </p:cNvSpPr>
          <p:nvPr>
            <p:ph idx="1"/>
          </p:nvPr>
        </p:nvSpPr>
        <p:spPr>
          <a:xfrm>
            <a:off x="409468" y="1628398"/>
            <a:ext cx="7414321" cy="4607446"/>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i-FI"/>
          </a:p>
        </p:txBody>
      </p:sp>
      <p:sp>
        <p:nvSpPr>
          <p:cNvPr id="13" name="Text Placeholder 3"/>
          <p:cNvSpPr>
            <a:spLocks noGrp="1"/>
          </p:cNvSpPr>
          <p:nvPr>
            <p:ph type="body" sz="quarter" idx="14" hasCustomPrompt="1"/>
          </p:nvPr>
        </p:nvSpPr>
        <p:spPr>
          <a:xfrm>
            <a:off x="8183469" y="1628396"/>
            <a:ext cx="3599063" cy="971071"/>
          </a:xfrm>
          <a:prstGeom prst="rect">
            <a:avLst/>
          </a:prstGeom>
          <a:solidFill>
            <a:srgbClr val="BFDCEE"/>
          </a:solidFill>
        </p:spPr>
        <p:txBody>
          <a:bodyPr lIns="179946" tIns="107968" rIns="179946" bIns="107968">
            <a:spAutoFit/>
          </a:bodyPr>
          <a:lstStyle>
            <a:lvl1pPr marL="0" indent="0">
              <a:spcBef>
                <a:spcPts val="400"/>
              </a:spcBef>
              <a:buNone/>
              <a:tabLst/>
              <a:defRPr>
                <a:solidFill>
                  <a:schemeClr val="tx2"/>
                </a:solidFill>
              </a:defRPr>
            </a:lvl1pPr>
            <a:lvl2pPr marL="266620" indent="-266620">
              <a:spcBef>
                <a:spcPts val="400"/>
              </a:spcBef>
              <a:buFont typeface="Wingdings" pitchFamily="2" charset="2"/>
              <a:buChar char="§"/>
              <a:defRPr>
                <a:solidFill>
                  <a:schemeClr val="tx2"/>
                </a:solidFill>
              </a:defRPr>
            </a:lvl2pPr>
            <a:lvl3pPr marL="539588" indent="0">
              <a:spcBef>
                <a:spcPts val="400"/>
              </a:spcBef>
              <a:buNone/>
              <a:defRPr>
                <a:solidFill>
                  <a:schemeClr val="tx2"/>
                </a:solidFill>
              </a:defRPr>
            </a:lvl3pPr>
          </a:lstStyle>
          <a:p>
            <a:pPr lvl="0"/>
            <a:r>
              <a:rPr lang="en-US"/>
              <a:t>Add Highlight</a:t>
            </a:r>
          </a:p>
          <a:p>
            <a:pPr lvl="1"/>
            <a:r>
              <a:rPr lang="en-US"/>
              <a:t>Second level</a:t>
            </a:r>
          </a:p>
        </p:txBody>
      </p:sp>
      <p:sp>
        <p:nvSpPr>
          <p:cNvPr id="3" name="Title 2"/>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4635522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Content with Half Picture">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lvl1pPr>
              <a:defRPr>
                <a:noFill/>
              </a:defRPr>
            </a:lvl1pPr>
          </a:lstStyle>
          <a:p>
            <a:r>
              <a:rPr lang="en-US"/>
              <a:t>Confidential  |  © KONE Corporation</a:t>
            </a:r>
          </a:p>
        </p:txBody>
      </p:sp>
      <p:sp>
        <p:nvSpPr>
          <p:cNvPr id="6" name="Picture Placeholder 5" title="for lifts only"/>
          <p:cNvSpPr>
            <a:spLocks noGrp="1"/>
          </p:cNvSpPr>
          <p:nvPr>
            <p:ph type="pic" sz="quarter" idx="13"/>
          </p:nvPr>
        </p:nvSpPr>
        <p:spPr>
          <a:xfrm>
            <a:off x="7029539" y="0"/>
            <a:ext cx="5162461" cy="6858000"/>
          </a:xfrm>
          <a:prstGeom prst="rect">
            <a:avLst/>
          </a:prstGeom>
          <a:solidFill>
            <a:schemeClr val="bg1">
              <a:lumMod val="75000"/>
            </a:schemeClr>
          </a:solidFill>
        </p:spPr>
        <p:txBody>
          <a:bodyPr/>
          <a:lstStyle>
            <a:lvl1pPr marL="0" marR="0" indent="0" algn="l" defTabSz="914126" rtl="0" eaLnBrk="1" fontAlgn="base" latinLnBrk="0" hangingPunct="1">
              <a:lnSpc>
                <a:spcPct val="120000"/>
              </a:lnSpc>
              <a:spcBef>
                <a:spcPts val="400"/>
              </a:spcBef>
              <a:spcAft>
                <a:spcPts val="0"/>
              </a:spcAft>
              <a:buClr>
                <a:schemeClr val="tx2"/>
              </a:buClr>
              <a:buSzTx/>
              <a:buFontTx/>
              <a:buNone/>
              <a:tabLst/>
              <a:defRPr sz="1400"/>
            </a:lvl1pPr>
          </a:lstStyle>
          <a:p>
            <a:r>
              <a:rPr lang="fr-FR"/>
              <a:t>Cliquez sur l'icône pour ajouter une image</a:t>
            </a:r>
            <a:endParaRPr lang="en-GB"/>
          </a:p>
        </p:txBody>
      </p:sp>
      <p:sp>
        <p:nvSpPr>
          <p:cNvPr id="11" name="Title 10"/>
          <p:cNvSpPr>
            <a:spLocks noGrp="1"/>
          </p:cNvSpPr>
          <p:nvPr>
            <p:ph type="title"/>
          </p:nvPr>
        </p:nvSpPr>
        <p:spPr>
          <a:xfrm>
            <a:off x="409469" y="404719"/>
            <a:ext cx="6262462" cy="863400"/>
          </a:xfrm>
          <a:prstGeom prst="rect">
            <a:avLst/>
          </a:prstGeom>
        </p:spPr>
        <p:txBody>
          <a:bodyPr/>
          <a:lstStyle/>
          <a:p>
            <a:r>
              <a:rPr lang="fr-FR"/>
              <a:t>Modifiez le style du titre</a:t>
            </a:r>
            <a:endParaRPr lang="en-GB"/>
          </a:p>
        </p:txBody>
      </p:sp>
      <p:sp>
        <p:nvSpPr>
          <p:cNvPr id="13" name="Content Placeholder 2"/>
          <p:cNvSpPr>
            <a:spLocks noGrp="1"/>
          </p:cNvSpPr>
          <p:nvPr>
            <p:ph idx="1"/>
          </p:nvPr>
        </p:nvSpPr>
        <p:spPr>
          <a:xfrm>
            <a:off x="409468" y="1628398"/>
            <a:ext cx="6262461" cy="4607446"/>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i-FI"/>
          </a:p>
        </p:txBody>
      </p:sp>
      <p:sp>
        <p:nvSpPr>
          <p:cNvPr id="3" name="Date Placeholder 2"/>
          <p:cNvSpPr>
            <a:spLocks noGrp="1"/>
          </p:cNvSpPr>
          <p:nvPr>
            <p:ph type="dt" sz="half" idx="14"/>
          </p:nvPr>
        </p:nvSpPr>
        <p:spPr/>
        <p:txBody>
          <a:bodyPr/>
          <a:lstStyle/>
          <a:p>
            <a:fld id="{527B3D4B-75A1-4FA5-A959-A0C716966A23}" type="datetime3">
              <a:rPr lang="en-US" smtClean="0"/>
              <a:t>5 February 2021</a:t>
            </a:fld>
            <a:endParaRPr lang="en-US"/>
          </a:p>
        </p:txBody>
      </p:sp>
      <p:sp>
        <p:nvSpPr>
          <p:cNvPr id="7" name="Slide Number Placeholder 6"/>
          <p:cNvSpPr>
            <a:spLocks noGrp="1"/>
          </p:cNvSpPr>
          <p:nvPr>
            <p:ph type="sldNum" sz="quarter" idx="16"/>
          </p:nvPr>
        </p:nvSpPr>
        <p:spPr/>
        <p:txBody>
          <a:bodyPr/>
          <a:lstStyle/>
          <a:p>
            <a:fld id="{604FC64F-66B6-486E-8EFE-9FD96A66D16B}" type="slidenum">
              <a:rPr lang="en-US" smtClean="0"/>
              <a:pPr/>
              <a:t>‹#›</a:t>
            </a:fld>
            <a:endParaRPr lang="en-US"/>
          </a:p>
        </p:txBody>
      </p:sp>
    </p:spTree>
    <p:extLst>
      <p:ext uri="{BB962C8B-B14F-4D97-AF65-F5344CB8AC3E}">
        <p14:creationId xmlns:p14="http://schemas.microsoft.com/office/powerpoint/2010/main" val="282598110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Content with 1/3 Picture">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lvl1pPr>
              <a:defRPr>
                <a:noFill/>
              </a:defRPr>
            </a:lvl1pPr>
          </a:lstStyle>
          <a:p>
            <a:r>
              <a:rPr lang="en-US"/>
              <a:t>Confidential  |  © KONE Corporation</a:t>
            </a:r>
          </a:p>
        </p:txBody>
      </p:sp>
      <p:sp>
        <p:nvSpPr>
          <p:cNvPr id="6" name="Picture Placeholder 5" title="for lifts only"/>
          <p:cNvSpPr>
            <a:spLocks noGrp="1"/>
          </p:cNvSpPr>
          <p:nvPr>
            <p:ph type="pic" sz="quarter" idx="13"/>
          </p:nvPr>
        </p:nvSpPr>
        <p:spPr>
          <a:xfrm>
            <a:off x="8327446" y="0"/>
            <a:ext cx="3864555" cy="6858000"/>
          </a:xfrm>
          <a:prstGeom prst="rect">
            <a:avLst/>
          </a:prstGeom>
          <a:solidFill>
            <a:schemeClr val="bg1">
              <a:lumMod val="75000"/>
            </a:schemeClr>
          </a:solidFill>
        </p:spPr>
        <p:txBody>
          <a:bodyPr/>
          <a:lstStyle>
            <a:lvl1pPr marL="0" marR="0" indent="0" algn="l" defTabSz="914126" rtl="0" eaLnBrk="1" fontAlgn="base" latinLnBrk="0" hangingPunct="1">
              <a:lnSpc>
                <a:spcPct val="120000"/>
              </a:lnSpc>
              <a:spcBef>
                <a:spcPts val="400"/>
              </a:spcBef>
              <a:spcAft>
                <a:spcPts val="0"/>
              </a:spcAft>
              <a:buClr>
                <a:schemeClr val="tx2"/>
              </a:buClr>
              <a:buSzTx/>
              <a:buFontTx/>
              <a:buNone/>
              <a:tabLst/>
              <a:defRPr sz="1400"/>
            </a:lvl1pPr>
          </a:lstStyle>
          <a:p>
            <a:r>
              <a:rPr lang="fr-FR"/>
              <a:t>Cliquez sur l'icône pour ajouter une image</a:t>
            </a:r>
            <a:endParaRPr lang="en-GB"/>
          </a:p>
        </p:txBody>
      </p:sp>
      <p:sp>
        <p:nvSpPr>
          <p:cNvPr id="11" name="Title 10"/>
          <p:cNvSpPr>
            <a:spLocks noGrp="1"/>
          </p:cNvSpPr>
          <p:nvPr>
            <p:ph type="title"/>
          </p:nvPr>
        </p:nvSpPr>
        <p:spPr>
          <a:xfrm>
            <a:off x="409469" y="404719"/>
            <a:ext cx="7558304" cy="863400"/>
          </a:xfrm>
          <a:prstGeom prst="rect">
            <a:avLst/>
          </a:prstGeom>
        </p:spPr>
        <p:txBody>
          <a:bodyPr/>
          <a:lstStyle/>
          <a:p>
            <a:r>
              <a:rPr lang="fr-FR"/>
              <a:t>Modifiez le style du titre</a:t>
            </a:r>
            <a:endParaRPr lang="en-GB"/>
          </a:p>
        </p:txBody>
      </p:sp>
      <p:sp>
        <p:nvSpPr>
          <p:cNvPr id="13" name="Content Placeholder 2"/>
          <p:cNvSpPr>
            <a:spLocks noGrp="1"/>
          </p:cNvSpPr>
          <p:nvPr>
            <p:ph idx="1"/>
          </p:nvPr>
        </p:nvSpPr>
        <p:spPr>
          <a:xfrm>
            <a:off x="409469" y="1628398"/>
            <a:ext cx="7558303" cy="4607446"/>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i-FI"/>
          </a:p>
        </p:txBody>
      </p:sp>
      <p:sp>
        <p:nvSpPr>
          <p:cNvPr id="3" name="Date Placeholder 2"/>
          <p:cNvSpPr>
            <a:spLocks noGrp="1"/>
          </p:cNvSpPr>
          <p:nvPr>
            <p:ph type="dt" sz="half" idx="14"/>
          </p:nvPr>
        </p:nvSpPr>
        <p:spPr/>
        <p:txBody>
          <a:bodyPr/>
          <a:lstStyle/>
          <a:p>
            <a:fld id="{78AD0F35-CF35-4A86-B303-2ECCDCFDAC72}" type="datetime3">
              <a:rPr lang="en-US" smtClean="0"/>
              <a:t>5 February 2021</a:t>
            </a:fld>
            <a:endParaRPr lang="en-US"/>
          </a:p>
        </p:txBody>
      </p:sp>
      <p:sp>
        <p:nvSpPr>
          <p:cNvPr id="7" name="Slide Number Placeholder 6"/>
          <p:cNvSpPr>
            <a:spLocks noGrp="1"/>
          </p:cNvSpPr>
          <p:nvPr>
            <p:ph type="sldNum" sz="quarter" idx="16"/>
          </p:nvPr>
        </p:nvSpPr>
        <p:spPr/>
        <p:txBody>
          <a:bodyPr/>
          <a:lstStyle/>
          <a:p>
            <a:fld id="{604FC64F-66B6-486E-8EFE-9FD96A66D16B}" type="slidenum">
              <a:rPr lang="en-US" smtClean="0"/>
              <a:pPr/>
              <a:t>‹#›</a:t>
            </a:fld>
            <a:endParaRPr lang="en-US"/>
          </a:p>
        </p:txBody>
      </p:sp>
    </p:spTree>
    <p:extLst>
      <p:ext uri="{BB962C8B-B14F-4D97-AF65-F5344CB8AC3E}">
        <p14:creationId xmlns:p14="http://schemas.microsoft.com/office/powerpoint/2010/main" val="388670614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without Bullets">
    <p:spTree>
      <p:nvGrpSpPr>
        <p:cNvPr id="1" name=""/>
        <p:cNvGrpSpPr/>
        <p:nvPr/>
      </p:nvGrpSpPr>
      <p:grpSpPr>
        <a:xfrm>
          <a:off x="0" y="0"/>
          <a:ext cx="0" cy="0"/>
          <a:chOff x="0" y="0"/>
          <a:chExt cx="0" cy="0"/>
        </a:xfrm>
      </p:grpSpPr>
      <p:sp>
        <p:nvSpPr>
          <p:cNvPr id="2" name="Title 1"/>
          <p:cNvSpPr>
            <a:spLocks noGrp="1"/>
          </p:cNvSpPr>
          <p:nvPr>
            <p:ph type="title"/>
          </p:nvPr>
        </p:nvSpPr>
        <p:spPr>
          <a:xfrm>
            <a:off x="409576" y="404813"/>
            <a:ext cx="10368662" cy="863600"/>
          </a:xfrm>
          <a:prstGeom prst="rect">
            <a:avLst/>
          </a:prstGeom>
        </p:spPr>
        <p:txBody>
          <a:bodyPr/>
          <a:lstStyle/>
          <a:p>
            <a:r>
              <a:rPr lang="fr-FR"/>
              <a:t>Modifiez le style du titre</a:t>
            </a:r>
            <a:endParaRPr lang="fi-FI"/>
          </a:p>
        </p:txBody>
      </p:sp>
      <p:sp>
        <p:nvSpPr>
          <p:cNvPr id="3" name="Content Placeholder 2"/>
          <p:cNvSpPr>
            <a:spLocks noGrp="1"/>
          </p:cNvSpPr>
          <p:nvPr>
            <p:ph idx="1"/>
          </p:nvPr>
        </p:nvSpPr>
        <p:spPr>
          <a:xfrm>
            <a:off x="409575" y="1628774"/>
            <a:ext cx="10367963" cy="4608513"/>
          </a:xfrm>
          <a:prstGeom prst="rect">
            <a:avLst/>
          </a:prstGeo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i-FI"/>
          </a:p>
        </p:txBody>
      </p:sp>
      <p:sp>
        <p:nvSpPr>
          <p:cNvPr id="7" name="Date Placeholder 6"/>
          <p:cNvSpPr>
            <a:spLocks noGrp="1"/>
          </p:cNvSpPr>
          <p:nvPr>
            <p:ph type="dt" sz="half" idx="10"/>
          </p:nvPr>
        </p:nvSpPr>
        <p:spPr/>
        <p:txBody>
          <a:bodyPr/>
          <a:lstStyle/>
          <a:p>
            <a:fld id="{CEBEC09F-A9B3-4141-BB5E-01638EDF1C5C}" type="datetime3">
              <a:rPr lang="en-US" noProof="0" smtClean="0"/>
              <a:t>5 February 2021</a:t>
            </a:fld>
            <a:endParaRPr lang="en-US" noProof="0"/>
          </a:p>
        </p:txBody>
      </p:sp>
      <p:sp>
        <p:nvSpPr>
          <p:cNvPr id="8" name="Footer Placeholder 7"/>
          <p:cNvSpPr>
            <a:spLocks noGrp="1"/>
          </p:cNvSpPr>
          <p:nvPr>
            <p:ph type="ftr" sz="quarter" idx="11"/>
          </p:nvPr>
        </p:nvSpPr>
        <p:spPr/>
        <p:txBody>
          <a:bodyPr/>
          <a:lstStyle/>
          <a:p>
            <a:r>
              <a:rPr lang="en-US" noProof="0"/>
              <a:t>Confidential  |  © KONE Corporation</a:t>
            </a:r>
          </a:p>
        </p:txBody>
      </p:sp>
      <p:sp>
        <p:nvSpPr>
          <p:cNvPr id="9" name="Slide Number Placeholder 8"/>
          <p:cNvSpPr>
            <a:spLocks noGrp="1"/>
          </p:cNvSpPr>
          <p:nvPr>
            <p:ph type="sldNum" sz="quarter" idx="12"/>
          </p:nvPr>
        </p:nvSpPr>
        <p:spPr/>
        <p:txBody>
          <a:bodyPr/>
          <a:lstStyle/>
          <a:p>
            <a:fld id="{604FC64F-66B6-486E-8EFE-9FD96A66D16B}" type="slidenum">
              <a:rPr lang="en-US" noProof="0" smtClean="0"/>
              <a:pPr/>
              <a:t>‹#›</a:t>
            </a:fld>
            <a:endParaRPr lang="en-US" noProof="0"/>
          </a:p>
        </p:txBody>
      </p:sp>
    </p:spTree>
    <p:extLst>
      <p:ext uri="{BB962C8B-B14F-4D97-AF65-F5344CB8AC3E}">
        <p14:creationId xmlns:p14="http://schemas.microsoft.com/office/powerpoint/2010/main" val="797864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74427E9-75D1-417E-AA89-8A77F04DDC40}" type="datetime3">
              <a:rPr lang="en-US" noProof="0" smtClean="0"/>
              <a:t>5 February 2021</a:t>
            </a:fld>
            <a:endParaRPr lang="en-US" noProof="0"/>
          </a:p>
        </p:txBody>
      </p:sp>
      <p:sp>
        <p:nvSpPr>
          <p:cNvPr id="7" name="Footer Placeholder 6"/>
          <p:cNvSpPr>
            <a:spLocks noGrp="1"/>
          </p:cNvSpPr>
          <p:nvPr>
            <p:ph type="ftr" sz="quarter" idx="11"/>
          </p:nvPr>
        </p:nvSpPr>
        <p:spPr/>
        <p:txBody>
          <a:bodyPr/>
          <a:lstStyle/>
          <a:p>
            <a:r>
              <a:rPr lang="en-US" noProof="0"/>
              <a:t>Confidential  |  © KONE Corporation</a:t>
            </a:r>
          </a:p>
        </p:txBody>
      </p:sp>
      <p:sp>
        <p:nvSpPr>
          <p:cNvPr id="8" name="Slide Number Placeholder 7"/>
          <p:cNvSpPr>
            <a:spLocks noGrp="1"/>
          </p:cNvSpPr>
          <p:nvPr>
            <p:ph type="sldNum" sz="quarter" idx="12"/>
          </p:nvPr>
        </p:nvSpPr>
        <p:spPr/>
        <p:txBody>
          <a:bodyPr/>
          <a:lstStyle/>
          <a:p>
            <a:fld id="{604FC64F-66B6-486E-8EFE-9FD96A66D16B}" type="slidenum">
              <a:rPr lang="en-US" noProof="0" smtClean="0"/>
              <a:pPr/>
              <a:t>‹#›</a:t>
            </a:fld>
            <a:endParaRPr lang="en-US" noProof="0"/>
          </a:p>
        </p:txBody>
      </p:sp>
      <p:sp>
        <p:nvSpPr>
          <p:cNvPr id="3" name="Title 2"/>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27873080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hort Text">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409469" y="2635708"/>
            <a:ext cx="11373063" cy="1727840"/>
          </a:xfrm>
          <a:prstGeom prst="rect">
            <a:avLst/>
          </a:prstGeom>
        </p:spPr>
        <p:txBody>
          <a:bodyPr anchor="ctr" anchorCtr="0"/>
          <a:lstStyle>
            <a:lvl1pPr algn="ctr">
              <a:defRPr sz="4600" cap="none" spc="-50" baseline="0">
                <a:solidFill>
                  <a:schemeClr val="tx2"/>
                </a:solidFill>
                <a:effectLst/>
              </a:defRPr>
            </a:lvl1pPr>
          </a:lstStyle>
          <a:p>
            <a:pPr lvl="0"/>
            <a:r>
              <a:rPr lang="fr-FR" noProof="0"/>
              <a:t>Modifiez le style du titre</a:t>
            </a:r>
            <a:endParaRPr lang="en-US" noProof="0"/>
          </a:p>
        </p:txBody>
      </p:sp>
      <p:sp>
        <p:nvSpPr>
          <p:cNvPr id="2" name="Date Placeholder 1"/>
          <p:cNvSpPr>
            <a:spLocks noGrp="1"/>
          </p:cNvSpPr>
          <p:nvPr>
            <p:ph type="dt" sz="half" idx="14"/>
          </p:nvPr>
        </p:nvSpPr>
        <p:spPr/>
        <p:txBody>
          <a:bodyPr/>
          <a:lstStyle>
            <a:lvl1pPr>
              <a:defRPr>
                <a:solidFill>
                  <a:schemeClr val="bg1"/>
                </a:solidFill>
              </a:defRPr>
            </a:lvl1pPr>
          </a:lstStyle>
          <a:p>
            <a:fld id="{02C035D8-73BD-4756-9DCF-EB5E6AC575F6}" type="datetime3">
              <a:rPr lang="en-US" smtClean="0"/>
              <a:t>5 February 2021</a:t>
            </a:fld>
            <a:endParaRPr lang="en-US"/>
          </a:p>
        </p:txBody>
      </p:sp>
      <p:sp>
        <p:nvSpPr>
          <p:cNvPr id="3" name="Footer Placeholder 2"/>
          <p:cNvSpPr>
            <a:spLocks noGrp="1"/>
          </p:cNvSpPr>
          <p:nvPr>
            <p:ph type="ftr" sz="quarter" idx="15"/>
          </p:nvPr>
        </p:nvSpPr>
        <p:spPr/>
        <p:txBody>
          <a:bodyPr/>
          <a:lstStyle>
            <a:lvl1pPr>
              <a:defRPr>
                <a:noFill/>
              </a:defRPr>
            </a:lvl1pPr>
          </a:lstStyle>
          <a:p>
            <a:r>
              <a:rPr lang="en-US"/>
              <a:t>Confidential  |  © KONE Corporation</a:t>
            </a:r>
          </a:p>
        </p:txBody>
      </p:sp>
      <p:sp>
        <p:nvSpPr>
          <p:cNvPr id="4" name="Slide Number Placeholder 3"/>
          <p:cNvSpPr>
            <a:spLocks noGrp="1"/>
          </p:cNvSpPr>
          <p:nvPr>
            <p:ph type="sldNum" sz="quarter" idx="16"/>
          </p:nvPr>
        </p:nvSpPr>
        <p:spPr/>
        <p:txBody>
          <a:bodyPr/>
          <a:lstStyle>
            <a:lvl1pPr>
              <a:defRPr>
                <a:solidFill>
                  <a:schemeClr val="bg1"/>
                </a:solidFill>
              </a:defRPr>
            </a:lvl1pPr>
          </a:lstStyle>
          <a:p>
            <a:fld id="{604FC64F-66B6-486E-8EFE-9FD96A66D16B}" type="slidenum">
              <a:rPr lang="en-US" smtClean="0"/>
              <a:pPr/>
              <a:t>‹#›</a:t>
            </a:fld>
            <a:endParaRPr lang="en-US"/>
          </a:p>
        </p:txBody>
      </p:sp>
    </p:spTree>
    <p:extLst>
      <p:ext uri="{BB962C8B-B14F-4D97-AF65-F5344CB8AC3E}">
        <p14:creationId xmlns:p14="http://schemas.microsoft.com/office/powerpoint/2010/main" val="46871091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Short Text Blue">
    <p:bg>
      <p:bgPr>
        <a:solidFill>
          <a:schemeClr val="tx2"/>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409468" y="2635708"/>
            <a:ext cx="11373064" cy="1727840"/>
          </a:xfrm>
          <a:prstGeom prst="rect">
            <a:avLst/>
          </a:prstGeom>
        </p:spPr>
        <p:txBody>
          <a:bodyPr anchor="ctr" anchorCtr="0"/>
          <a:lstStyle>
            <a:lvl1pPr algn="ctr">
              <a:defRPr sz="4600" cap="none" spc="-50" baseline="0">
                <a:solidFill>
                  <a:schemeClr val="bg1"/>
                </a:solidFill>
                <a:effectLst/>
              </a:defRPr>
            </a:lvl1pPr>
          </a:lstStyle>
          <a:p>
            <a:pPr lvl="0"/>
            <a:r>
              <a:rPr lang="fr-FR" noProof="0"/>
              <a:t>Modifiez le style du titre</a:t>
            </a:r>
            <a:endParaRPr lang="en-US" noProof="0"/>
          </a:p>
        </p:txBody>
      </p:sp>
      <p:sp>
        <p:nvSpPr>
          <p:cNvPr id="2" name="Date Placeholder 1"/>
          <p:cNvSpPr>
            <a:spLocks noGrp="1"/>
          </p:cNvSpPr>
          <p:nvPr>
            <p:ph type="dt" sz="half" idx="14"/>
          </p:nvPr>
        </p:nvSpPr>
        <p:spPr/>
        <p:txBody>
          <a:bodyPr/>
          <a:lstStyle>
            <a:lvl1pPr>
              <a:defRPr>
                <a:solidFill>
                  <a:schemeClr val="tx2"/>
                </a:solidFill>
              </a:defRPr>
            </a:lvl1pPr>
          </a:lstStyle>
          <a:p>
            <a:fld id="{F3044F86-23B4-4630-ACD9-9B3EFD428D8C}" type="datetime3">
              <a:rPr lang="en-US" smtClean="0"/>
              <a:t>5 February 2021</a:t>
            </a:fld>
            <a:endParaRPr lang="en-US"/>
          </a:p>
        </p:txBody>
      </p:sp>
      <p:sp>
        <p:nvSpPr>
          <p:cNvPr id="3" name="Footer Placeholder 2"/>
          <p:cNvSpPr>
            <a:spLocks noGrp="1"/>
          </p:cNvSpPr>
          <p:nvPr>
            <p:ph type="ftr" sz="quarter" idx="15"/>
          </p:nvPr>
        </p:nvSpPr>
        <p:spPr/>
        <p:txBody>
          <a:bodyPr/>
          <a:lstStyle>
            <a:lvl1pPr>
              <a:defRPr>
                <a:noFill/>
              </a:defRPr>
            </a:lvl1pPr>
          </a:lstStyle>
          <a:p>
            <a:r>
              <a:rPr lang="en-US"/>
              <a:t>Confidential  |  © KONE Corporation</a:t>
            </a:r>
          </a:p>
        </p:txBody>
      </p:sp>
      <p:sp>
        <p:nvSpPr>
          <p:cNvPr id="4" name="Slide Number Placeholder 3"/>
          <p:cNvSpPr>
            <a:spLocks noGrp="1"/>
          </p:cNvSpPr>
          <p:nvPr>
            <p:ph type="sldNum" sz="quarter" idx="16"/>
          </p:nvPr>
        </p:nvSpPr>
        <p:spPr/>
        <p:txBody>
          <a:bodyPr/>
          <a:lstStyle>
            <a:lvl1pPr>
              <a:defRPr>
                <a:solidFill>
                  <a:schemeClr val="tx2"/>
                </a:solidFill>
              </a:defRPr>
            </a:lvl1pPr>
          </a:lstStyle>
          <a:p>
            <a:fld id="{604FC64F-66B6-486E-8EFE-9FD96A66D16B}" type="slidenum">
              <a:rPr lang="en-US" smtClean="0"/>
              <a:pPr/>
              <a:t>‹#›</a:t>
            </a:fld>
            <a:endParaRPr lang="en-US"/>
          </a:p>
        </p:txBody>
      </p:sp>
    </p:spTree>
    <p:extLst>
      <p:ext uri="{BB962C8B-B14F-4D97-AF65-F5344CB8AC3E}">
        <p14:creationId xmlns:p14="http://schemas.microsoft.com/office/powerpoint/2010/main" val="115676681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Short Text (picture)">
    <p:bg>
      <p:bgPr>
        <a:solidFill>
          <a:schemeClr val="tx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9"/>
          </p:nvPr>
        </p:nvSpPr>
        <p:spPr>
          <a:xfrm>
            <a:off x="0" y="0"/>
            <a:ext cx="12192000" cy="6858000"/>
          </a:xfrm>
          <a:prstGeom prst="rect">
            <a:avLst/>
          </a:prstGeom>
          <a:solidFill>
            <a:schemeClr val="bg1">
              <a:lumMod val="75000"/>
            </a:schemeClr>
          </a:solidFill>
        </p:spPr>
        <p:txBody>
          <a:bodyPr/>
          <a:lstStyle>
            <a:lvl1pPr marL="0" marR="0" indent="0" algn="l" defTabSz="914126" rtl="0" eaLnBrk="1" fontAlgn="base" latinLnBrk="0" hangingPunct="1">
              <a:lnSpc>
                <a:spcPct val="120000"/>
              </a:lnSpc>
              <a:spcBef>
                <a:spcPts val="400"/>
              </a:spcBef>
              <a:spcAft>
                <a:spcPts val="0"/>
              </a:spcAft>
              <a:buClr>
                <a:schemeClr val="tx2"/>
              </a:buClr>
              <a:buSzTx/>
              <a:buFontTx/>
              <a:buNone/>
              <a:tabLst/>
              <a:defRPr sz="1400"/>
            </a:lvl1pPr>
          </a:lstStyle>
          <a:p>
            <a:r>
              <a:rPr lang="fr-FR"/>
              <a:t>Cliquez sur l'icône pour ajouter une image</a:t>
            </a:r>
            <a:endParaRPr lang="en-GB"/>
          </a:p>
        </p:txBody>
      </p:sp>
      <p:sp>
        <p:nvSpPr>
          <p:cNvPr id="8194" name="Rectangle 2"/>
          <p:cNvSpPr>
            <a:spLocks noGrp="1" noChangeArrowheads="1"/>
          </p:cNvSpPr>
          <p:nvPr>
            <p:ph type="ctrTitle"/>
          </p:nvPr>
        </p:nvSpPr>
        <p:spPr>
          <a:xfrm>
            <a:off x="409468" y="2635708"/>
            <a:ext cx="11373064" cy="1727840"/>
          </a:xfrm>
          <a:prstGeom prst="rect">
            <a:avLst/>
          </a:prstGeom>
        </p:spPr>
        <p:txBody>
          <a:bodyPr anchor="ctr" anchorCtr="0"/>
          <a:lstStyle>
            <a:lvl1pPr algn="ctr">
              <a:defRPr sz="4600" cap="none" spc="-50" baseline="0">
                <a:solidFill>
                  <a:schemeClr val="bg1"/>
                </a:solidFill>
                <a:effectLst>
                  <a:outerShdw blurRad="254000" algn="ctr" rotWithShape="0">
                    <a:prstClr val="black">
                      <a:alpha val="30000"/>
                    </a:prstClr>
                  </a:outerShdw>
                </a:effectLst>
              </a:defRPr>
            </a:lvl1pPr>
          </a:lstStyle>
          <a:p>
            <a:pPr lvl="0"/>
            <a:r>
              <a:rPr lang="fr-FR" noProof="0"/>
              <a:t>Modifiez le style du titre</a:t>
            </a:r>
            <a:endParaRPr lang="en-US" noProof="0"/>
          </a:p>
        </p:txBody>
      </p:sp>
      <p:sp>
        <p:nvSpPr>
          <p:cNvPr id="2" name="Date Placeholder 1"/>
          <p:cNvSpPr>
            <a:spLocks noGrp="1"/>
          </p:cNvSpPr>
          <p:nvPr>
            <p:ph type="dt" sz="half" idx="14"/>
          </p:nvPr>
        </p:nvSpPr>
        <p:spPr/>
        <p:txBody>
          <a:bodyPr/>
          <a:lstStyle>
            <a:lvl1pPr>
              <a:defRPr>
                <a:noFill/>
              </a:defRPr>
            </a:lvl1pPr>
          </a:lstStyle>
          <a:p>
            <a:fld id="{E1384600-8AD0-4294-8E74-85811F02A75A}" type="datetime3">
              <a:rPr lang="en-US" smtClean="0"/>
              <a:t>5 February 2021</a:t>
            </a:fld>
            <a:endParaRPr lang="en-US"/>
          </a:p>
        </p:txBody>
      </p:sp>
      <p:sp>
        <p:nvSpPr>
          <p:cNvPr id="3" name="Footer Placeholder 2"/>
          <p:cNvSpPr>
            <a:spLocks noGrp="1"/>
          </p:cNvSpPr>
          <p:nvPr>
            <p:ph type="ftr" sz="quarter" idx="15"/>
          </p:nvPr>
        </p:nvSpPr>
        <p:spPr/>
        <p:txBody>
          <a:bodyPr/>
          <a:lstStyle>
            <a:lvl1pPr>
              <a:defRPr>
                <a:noFill/>
              </a:defRPr>
            </a:lvl1pPr>
          </a:lstStyle>
          <a:p>
            <a:r>
              <a:rPr lang="en-US"/>
              <a:t>Confidential  |  © KONE Corporation</a:t>
            </a:r>
          </a:p>
        </p:txBody>
      </p:sp>
      <p:sp>
        <p:nvSpPr>
          <p:cNvPr id="4" name="Slide Number Placeholder 3"/>
          <p:cNvSpPr>
            <a:spLocks noGrp="1"/>
          </p:cNvSpPr>
          <p:nvPr>
            <p:ph type="sldNum" sz="quarter" idx="16"/>
          </p:nvPr>
        </p:nvSpPr>
        <p:spPr/>
        <p:txBody>
          <a:bodyPr/>
          <a:lstStyle>
            <a:lvl1pPr>
              <a:defRPr>
                <a:noFill/>
              </a:defRPr>
            </a:lvl1pPr>
          </a:lstStyle>
          <a:p>
            <a:fld id="{604FC64F-66B6-486E-8EFE-9FD96A66D16B}" type="slidenum">
              <a:rPr lang="en-US" smtClean="0"/>
              <a:pPr/>
              <a:t>‹#›</a:t>
            </a:fld>
            <a:endParaRPr lang="en-US"/>
          </a:p>
        </p:txBody>
      </p:sp>
      <p:sp>
        <p:nvSpPr>
          <p:cNvPr id="7" name="Text Placeholder 6"/>
          <p:cNvSpPr>
            <a:spLocks noGrp="1" noChangeAspect="1"/>
          </p:cNvSpPr>
          <p:nvPr>
            <p:ph type="body" sz="quarter" idx="17" hasCustomPrompt="1"/>
          </p:nvPr>
        </p:nvSpPr>
        <p:spPr>
          <a:xfrm>
            <a:off x="11063519" y="403107"/>
            <a:ext cx="719813" cy="363516"/>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marL="0" indent="0">
              <a:buFontTx/>
              <a:buNone/>
              <a:defRPr sz="200">
                <a:noFill/>
              </a:defRPr>
            </a:lvl1pPr>
          </a:lstStyle>
          <a:p>
            <a:pPr lvl="0"/>
            <a:r>
              <a:rPr lang="en-US"/>
              <a:t>KONE logo</a:t>
            </a:r>
          </a:p>
        </p:txBody>
      </p:sp>
    </p:spTree>
    <p:extLst>
      <p:ext uri="{BB962C8B-B14F-4D97-AF65-F5344CB8AC3E}">
        <p14:creationId xmlns:p14="http://schemas.microsoft.com/office/powerpoint/2010/main" val="167678773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6498FE-007C-4AA4-AA88-4127645275D4}" type="datetime3">
              <a:rPr lang="en-US" noProof="0" smtClean="0"/>
              <a:t>5 February 2021</a:t>
            </a:fld>
            <a:endParaRPr lang="en-US" noProof="0"/>
          </a:p>
        </p:txBody>
      </p:sp>
      <p:sp>
        <p:nvSpPr>
          <p:cNvPr id="6" name="Footer Placeholder 5"/>
          <p:cNvSpPr>
            <a:spLocks noGrp="1"/>
          </p:cNvSpPr>
          <p:nvPr>
            <p:ph type="ftr" sz="quarter" idx="11"/>
          </p:nvPr>
        </p:nvSpPr>
        <p:spPr/>
        <p:txBody>
          <a:bodyPr/>
          <a:lstStyle/>
          <a:p>
            <a:r>
              <a:rPr lang="en-US" noProof="0"/>
              <a:t>Confidential  |  © KONE Corporation</a:t>
            </a:r>
          </a:p>
        </p:txBody>
      </p:sp>
      <p:sp>
        <p:nvSpPr>
          <p:cNvPr id="7" name="Slide Number Placeholder 6"/>
          <p:cNvSpPr>
            <a:spLocks noGrp="1"/>
          </p:cNvSpPr>
          <p:nvPr>
            <p:ph type="sldNum" sz="quarter" idx="12"/>
          </p:nvPr>
        </p:nvSpPr>
        <p:spPr/>
        <p:txBody>
          <a:bodyPr/>
          <a:lstStyle/>
          <a:p>
            <a:fld id="{604FC64F-66B6-486E-8EFE-9FD96A66D16B}" type="slidenum">
              <a:rPr lang="en-US" noProof="0" smtClean="0"/>
              <a:pPr/>
              <a:t>‹#›</a:t>
            </a:fld>
            <a:endParaRPr lang="en-US" noProof="0"/>
          </a:p>
        </p:txBody>
      </p:sp>
    </p:spTree>
    <p:extLst>
      <p:ext uri="{BB962C8B-B14F-4D97-AF65-F5344CB8AC3E}">
        <p14:creationId xmlns:p14="http://schemas.microsoft.com/office/powerpoint/2010/main" val="3915476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Blue (pictur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noFill/>
              </a:defRPr>
            </a:lvl1pPr>
          </a:lstStyle>
          <a:p>
            <a:fld id="{59FA19C8-3250-43FC-B1DF-9B9F678056BE}" type="datetime3">
              <a:rPr lang="en-US" smtClean="0"/>
              <a:t>5 February 2021</a:t>
            </a:fld>
            <a:endParaRPr lang="en-US"/>
          </a:p>
        </p:txBody>
      </p:sp>
      <p:sp>
        <p:nvSpPr>
          <p:cNvPr id="3" name="Footer Placeholder 2"/>
          <p:cNvSpPr>
            <a:spLocks noGrp="1"/>
          </p:cNvSpPr>
          <p:nvPr>
            <p:ph type="ftr" sz="quarter" idx="11"/>
          </p:nvPr>
        </p:nvSpPr>
        <p:spPr/>
        <p:txBody>
          <a:bodyPr/>
          <a:lstStyle>
            <a:lvl1pPr>
              <a:defRPr>
                <a:noFill/>
              </a:defRPr>
            </a:lvl1pPr>
          </a:lstStyle>
          <a:p>
            <a:r>
              <a:rPr lang="en-US"/>
              <a:t>Confidential  |  © KONE Corporation</a:t>
            </a:r>
          </a:p>
        </p:txBody>
      </p:sp>
      <p:sp>
        <p:nvSpPr>
          <p:cNvPr id="4" name="Slide Number Placeholder 3"/>
          <p:cNvSpPr>
            <a:spLocks noGrp="1"/>
          </p:cNvSpPr>
          <p:nvPr>
            <p:ph type="sldNum" sz="quarter" idx="12"/>
          </p:nvPr>
        </p:nvSpPr>
        <p:spPr/>
        <p:txBody>
          <a:bodyPr/>
          <a:lstStyle>
            <a:lvl1pPr>
              <a:defRPr>
                <a:noFill/>
              </a:defRPr>
            </a:lvl1pPr>
          </a:lstStyle>
          <a:p>
            <a:fld id="{604FC64F-66B6-486E-8EFE-9FD96A66D16B}" type="slidenum">
              <a:rPr lang="en-US" smtClean="0"/>
              <a:pPr/>
              <a:t>‹#›</a:t>
            </a:fld>
            <a:endParaRPr lang="en-US"/>
          </a:p>
        </p:txBody>
      </p:sp>
      <p:sp>
        <p:nvSpPr>
          <p:cNvPr id="12" name="Picture Placeholder 9"/>
          <p:cNvSpPr>
            <a:spLocks noGrp="1"/>
          </p:cNvSpPr>
          <p:nvPr>
            <p:ph type="pic" sz="quarter" idx="18"/>
          </p:nvPr>
        </p:nvSpPr>
        <p:spPr>
          <a:xfrm>
            <a:off x="0" y="0"/>
            <a:ext cx="12192000" cy="6858000"/>
          </a:xfrm>
          <a:prstGeom prst="rect">
            <a:avLst/>
          </a:prstGeom>
          <a:solidFill>
            <a:schemeClr val="bg1">
              <a:lumMod val="75000"/>
            </a:schemeClr>
          </a:solidFill>
        </p:spPr>
        <p:txBody>
          <a:bodyPr/>
          <a:lstStyle>
            <a:lvl1pPr marL="0" marR="0" indent="0" algn="r" defTabSz="914126" rtl="0" eaLnBrk="1" fontAlgn="base" latinLnBrk="0" hangingPunct="1">
              <a:lnSpc>
                <a:spcPct val="120000"/>
              </a:lnSpc>
              <a:spcBef>
                <a:spcPts val="400"/>
              </a:spcBef>
              <a:spcAft>
                <a:spcPts val="0"/>
              </a:spcAft>
              <a:buClr>
                <a:schemeClr val="tx2"/>
              </a:buClr>
              <a:buSzTx/>
              <a:buFontTx/>
              <a:buNone/>
              <a:tabLst/>
              <a:defRPr sz="1400"/>
            </a:lvl1pPr>
          </a:lstStyle>
          <a:p>
            <a:r>
              <a:rPr lang="en-US"/>
              <a:t>Click icon to add picture</a:t>
            </a:r>
            <a:endParaRPr lang="en-GB"/>
          </a:p>
        </p:txBody>
      </p:sp>
      <p:sp>
        <p:nvSpPr>
          <p:cNvPr id="8194" name="Rectangle 2"/>
          <p:cNvSpPr>
            <a:spLocks noGrp="1" noChangeArrowheads="1"/>
          </p:cNvSpPr>
          <p:nvPr>
            <p:ph type="ctrTitle" hasCustomPrompt="1"/>
          </p:nvPr>
        </p:nvSpPr>
        <p:spPr>
          <a:xfrm>
            <a:off x="0" y="0"/>
            <a:ext cx="6096000" cy="6858000"/>
          </a:xfrm>
          <a:prstGeom prst="rect">
            <a:avLst/>
          </a:prstGeom>
          <a:solidFill>
            <a:srgbClr val="0071B9">
              <a:alpha val="85000"/>
            </a:srgbClr>
          </a:solidFill>
        </p:spPr>
        <p:txBody>
          <a:bodyPr lIns="413876" tIns="395881" rIns="395881" bIns="1331600" anchor="b" anchorCtr="0"/>
          <a:lstStyle>
            <a:lvl1pPr>
              <a:defRPr sz="4000" cap="none" baseline="0">
                <a:solidFill>
                  <a:schemeClr val="bg1"/>
                </a:solidFill>
                <a:effectLst/>
              </a:defRPr>
            </a:lvl1pPr>
          </a:lstStyle>
          <a:p>
            <a:pPr lvl="0"/>
            <a:r>
              <a:rPr lang="en-US" noProof="0"/>
              <a:t>Add title text</a:t>
            </a:r>
          </a:p>
        </p:txBody>
      </p:sp>
      <p:sp>
        <p:nvSpPr>
          <p:cNvPr id="8195" name="Rectangle 3"/>
          <p:cNvSpPr>
            <a:spLocks noGrp="1" noChangeArrowheads="1"/>
          </p:cNvSpPr>
          <p:nvPr>
            <p:ph type="subTitle" idx="1"/>
          </p:nvPr>
        </p:nvSpPr>
        <p:spPr>
          <a:xfrm>
            <a:off x="409469" y="5588295"/>
            <a:ext cx="5254585" cy="647549"/>
          </a:xfrm>
          <a:prstGeom prst="rect">
            <a:avLst/>
          </a:prstGeom>
        </p:spPr>
        <p:txBody>
          <a:bodyPr anchor="t" anchorCtr="0"/>
          <a:lstStyle>
            <a:lvl1pPr marL="0" indent="0">
              <a:lnSpc>
                <a:spcPct val="100000"/>
              </a:lnSpc>
              <a:spcBef>
                <a:spcPts val="0"/>
              </a:spcBef>
              <a:buFont typeface="Wingdings" pitchFamily="2" charset="2"/>
              <a:buNone/>
              <a:defRPr sz="2000" u="none" cap="all" baseline="0">
                <a:solidFill>
                  <a:schemeClr val="bg1"/>
                </a:solidFill>
                <a:effectLst/>
                <a:uFillTx/>
              </a:defRPr>
            </a:lvl1pPr>
          </a:lstStyle>
          <a:p>
            <a:pPr lvl="0"/>
            <a:r>
              <a:rPr lang="en-US" noProof="0"/>
              <a:t>Click to edit Master subtitle style</a:t>
            </a:r>
          </a:p>
        </p:txBody>
      </p:sp>
    </p:spTree>
    <p:extLst>
      <p:ext uri="{BB962C8B-B14F-4D97-AF65-F5344CB8AC3E}">
        <p14:creationId xmlns:p14="http://schemas.microsoft.com/office/powerpoint/2010/main" val="313885866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Sloga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noFill/>
              </a:defRPr>
            </a:lvl1pPr>
          </a:lstStyle>
          <a:p>
            <a:fld id="{D24BC5D2-D5F3-44A8-A87C-615713934DD7}" type="datetime3">
              <a:rPr lang="en-US" smtClean="0"/>
              <a:t>5 February 2021</a:t>
            </a:fld>
            <a:endParaRPr lang="en-US"/>
          </a:p>
        </p:txBody>
      </p:sp>
      <p:sp>
        <p:nvSpPr>
          <p:cNvPr id="6" name="Footer Placeholder 5"/>
          <p:cNvSpPr>
            <a:spLocks noGrp="1"/>
          </p:cNvSpPr>
          <p:nvPr>
            <p:ph type="ftr" sz="quarter" idx="11"/>
          </p:nvPr>
        </p:nvSpPr>
        <p:spPr/>
        <p:txBody>
          <a:bodyPr/>
          <a:lstStyle>
            <a:lvl1pPr>
              <a:defRPr>
                <a:noFill/>
              </a:defRPr>
            </a:lvl1pPr>
          </a:lstStyle>
          <a:p>
            <a:r>
              <a:rPr lang="en-US"/>
              <a:t>Confidential  |  © KONE Corporation</a:t>
            </a:r>
          </a:p>
        </p:txBody>
      </p:sp>
      <p:sp>
        <p:nvSpPr>
          <p:cNvPr id="7" name="Slide Number Placeholder 6"/>
          <p:cNvSpPr>
            <a:spLocks noGrp="1"/>
          </p:cNvSpPr>
          <p:nvPr>
            <p:ph type="sldNum" sz="quarter" idx="12"/>
          </p:nvPr>
        </p:nvSpPr>
        <p:spPr/>
        <p:txBody>
          <a:bodyPr/>
          <a:lstStyle>
            <a:lvl1pPr>
              <a:defRPr>
                <a:noFill/>
              </a:defRPr>
            </a:lvl1pPr>
          </a:lstStyle>
          <a:p>
            <a:fld id="{604FC64F-66B6-486E-8EFE-9FD96A66D16B}" type="slidenum">
              <a:rPr lang="en-US" smtClean="0"/>
              <a:pPr/>
              <a:t>‹#›</a:t>
            </a:fld>
            <a:endParaRPr lang="en-US"/>
          </a:p>
        </p:txBody>
      </p:sp>
      <p:grpSp>
        <p:nvGrpSpPr>
          <p:cNvPr id="16" name="Group 15"/>
          <p:cNvGrpSpPr>
            <a:grpSpLocks noChangeAspect="1"/>
          </p:cNvGrpSpPr>
          <p:nvPr userDrawn="1"/>
        </p:nvGrpSpPr>
        <p:grpSpPr>
          <a:xfrm>
            <a:off x="3497262" y="2997994"/>
            <a:ext cx="5197475" cy="719137"/>
            <a:chOff x="3216275" y="1773238"/>
            <a:chExt cx="5197475" cy="719137"/>
          </a:xfrm>
        </p:grpSpPr>
        <p:sp>
          <p:nvSpPr>
            <p:cNvPr id="17" name="Freeform 6"/>
            <p:cNvSpPr>
              <a:spLocks noEditPoints="1"/>
            </p:cNvSpPr>
            <p:nvPr userDrawn="1"/>
          </p:nvSpPr>
          <p:spPr bwMode="auto">
            <a:xfrm>
              <a:off x="3216275" y="2025650"/>
              <a:ext cx="3502025" cy="315912"/>
            </a:xfrm>
            <a:custGeom>
              <a:avLst/>
              <a:gdLst>
                <a:gd name="T0" fmla="*/ 8470 w 8823"/>
                <a:gd name="T1" fmla="*/ 193 h 795"/>
                <a:gd name="T2" fmla="*/ 8033 w 8823"/>
                <a:gd name="T3" fmla="*/ 193 h 795"/>
                <a:gd name="T4" fmla="*/ 7865 w 8823"/>
                <a:gd name="T5" fmla="*/ 536 h 795"/>
                <a:gd name="T6" fmla="*/ 7695 w 8823"/>
                <a:gd name="T7" fmla="*/ 390 h 795"/>
                <a:gd name="T8" fmla="*/ 7951 w 8823"/>
                <a:gd name="T9" fmla="*/ 485 h 795"/>
                <a:gd name="T10" fmla="*/ 7628 w 8823"/>
                <a:gd name="T11" fmla="*/ 307 h 795"/>
                <a:gd name="T12" fmla="*/ 7508 w 8823"/>
                <a:gd name="T13" fmla="*/ 10 h 795"/>
                <a:gd name="T14" fmla="*/ 7135 w 8823"/>
                <a:gd name="T15" fmla="*/ 610 h 795"/>
                <a:gd name="T16" fmla="*/ 6577 w 8823"/>
                <a:gd name="T17" fmla="*/ 234 h 795"/>
                <a:gd name="T18" fmla="*/ 6692 w 8823"/>
                <a:gd name="T19" fmla="*/ 528 h 795"/>
                <a:gd name="T20" fmla="*/ 6486 w 8823"/>
                <a:gd name="T21" fmla="*/ 586 h 795"/>
                <a:gd name="T22" fmla="*/ 6717 w 8823"/>
                <a:gd name="T23" fmla="*/ 200 h 795"/>
                <a:gd name="T24" fmla="*/ 6267 w 8823"/>
                <a:gd name="T25" fmla="*/ 23 h 795"/>
                <a:gd name="T26" fmla="*/ 5944 w 8823"/>
                <a:gd name="T27" fmla="*/ 253 h 795"/>
                <a:gd name="T28" fmla="*/ 5908 w 8823"/>
                <a:gd name="T29" fmla="*/ 193 h 795"/>
                <a:gd name="T30" fmla="*/ 6136 w 8823"/>
                <a:gd name="T31" fmla="*/ 547 h 795"/>
                <a:gd name="T32" fmla="*/ 5636 w 8823"/>
                <a:gd name="T33" fmla="*/ 543 h 795"/>
                <a:gd name="T34" fmla="*/ 5473 w 8823"/>
                <a:gd name="T35" fmla="*/ 347 h 795"/>
                <a:gd name="T36" fmla="*/ 5730 w 8823"/>
                <a:gd name="T37" fmla="*/ 460 h 795"/>
                <a:gd name="T38" fmla="*/ 5402 w 8823"/>
                <a:gd name="T39" fmla="*/ 332 h 795"/>
                <a:gd name="T40" fmla="*/ 5122 w 8823"/>
                <a:gd name="T41" fmla="*/ 234 h 795"/>
                <a:gd name="T42" fmla="*/ 5236 w 8823"/>
                <a:gd name="T43" fmla="*/ 528 h 795"/>
                <a:gd name="T44" fmla="*/ 5031 w 8823"/>
                <a:gd name="T45" fmla="*/ 586 h 795"/>
                <a:gd name="T46" fmla="*/ 5262 w 8823"/>
                <a:gd name="T47" fmla="*/ 200 h 795"/>
                <a:gd name="T48" fmla="*/ 4830 w 8823"/>
                <a:gd name="T49" fmla="*/ 290 h 795"/>
                <a:gd name="T50" fmla="*/ 4894 w 8823"/>
                <a:gd name="T51" fmla="*/ 101 h 795"/>
                <a:gd name="T52" fmla="*/ 4649 w 8823"/>
                <a:gd name="T53" fmla="*/ 610 h 795"/>
                <a:gd name="T54" fmla="*/ 4163 w 8823"/>
                <a:gd name="T55" fmla="*/ 244 h 795"/>
                <a:gd name="T56" fmla="*/ 4153 w 8823"/>
                <a:gd name="T57" fmla="*/ 175 h 795"/>
                <a:gd name="T58" fmla="*/ 4106 w 8823"/>
                <a:gd name="T59" fmla="*/ 619 h 795"/>
                <a:gd name="T60" fmla="*/ 3678 w 8823"/>
                <a:gd name="T61" fmla="*/ 250 h 795"/>
                <a:gd name="T62" fmla="*/ 3753 w 8823"/>
                <a:gd name="T63" fmla="*/ 250 h 795"/>
                <a:gd name="T64" fmla="*/ 3681 w 8823"/>
                <a:gd name="T65" fmla="*/ 542 h 795"/>
                <a:gd name="T66" fmla="*/ 3118 w 8823"/>
                <a:gd name="T67" fmla="*/ 526 h 795"/>
                <a:gd name="T68" fmla="*/ 3355 w 8823"/>
                <a:gd name="T69" fmla="*/ 612 h 795"/>
                <a:gd name="T70" fmla="*/ 3030 w 8823"/>
                <a:gd name="T71" fmla="*/ 393 h 795"/>
                <a:gd name="T72" fmla="*/ 2857 w 8823"/>
                <a:gd name="T73" fmla="*/ 271 h 795"/>
                <a:gd name="T74" fmla="*/ 2740 w 8823"/>
                <a:gd name="T75" fmla="*/ 553 h 795"/>
                <a:gd name="T76" fmla="*/ 2858 w 8823"/>
                <a:gd name="T77" fmla="*/ 611 h 795"/>
                <a:gd name="T78" fmla="*/ 2707 w 8823"/>
                <a:gd name="T79" fmla="*/ 182 h 795"/>
                <a:gd name="T80" fmla="*/ 2316 w 8823"/>
                <a:gd name="T81" fmla="*/ 250 h 795"/>
                <a:gd name="T82" fmla="*/ 2431 w 8823"/>
                <a:gd name="T83" fmla="*/ 512 h 795"/>
                <a:gd name="T84" fmla="*/ 2358 w 8823"/>
                <a:gd name="T85" fmla="*/ 526 h 795"/>
                <a:gd name="T86" fmla="*/ 2127 w 8823"/>
                <a:gd name="T87" fmla="*/ 529 h 795"/>
                <a:gd name="T88" fmla="*/ 1904 w 8823"/>
                <a:gd name="T89" fmla="*/ 464 h 795"/>
                <a:gd name="T90" fmla="*/ 2006 w 8823"/>
                <a:gd name="T91" fmla="*/ 252 h 795"/>
                <a:gd name="T92" fmla="*/ 2176 w 8823"/>
                <a:gd name="T93" fmla="*/ 190 h 795"/>
                <a:gd name="T94" fmla="*/ 1624 w 8823"/>
                <a:gd name="T95" fmla="*/ 552 h 795"/>
                <a:gd name="T96" fmla="*/ 1745 w 8823"/>
                <a:gd name="T97" fmla="*/ 611 h 795"/>
                <a:gd name="T98" fmla="*/ 1594 w 8823"/>
                <a:gd name="T99" fmla="*/ 182 h 795"/>
                <a:gd name="T100" fmla="*/ 1746 w 8823"/>
                <a:gd name="T101" fmla="*/ 260 h 795"/>
                <a:gd name="T102" fmla="*/ 1394 w 8823"/>
                <a:gd name="T103" fmla="*/ 606 h 795"/>
                <a:gd name="T104" fmla="*/ 1101 w 8823"/>
                <a:gd name="T105" fmla="*/ 267 h 795"/>
                <a:gd name="T106" fmla="*/ 1022 w 8823"/>
                <a:gd name="T107" fmla="*/ 558 h 795"/>
                <a:gd name="T108" fmla="*/ 1124 w 8823"/>
                <a:gd name="T109" fmla="*/ 600 h 795"/>
                <a:gd name="T110" fmla="*/ 883 w 8823"/>
                <a:gd name="T111" fmla="*/ 245 h 795"/>
                <a:gd name="T112" fmla="*/ 651 w 8823"/>
                <a:gd name="T113" fmla="*/ 238 h 795"/>
                <a:gd name="T114" fmla="*/ 672 w 8823"/>
                <a:gd name="T115" fmla="*/ 552 h 795"/>
                <a:gd name="T116" fmla="*/ 533 w 8823"/>
                <a:gd name="T117" fmla="*/ 610 h 795"/>
                <a:gd name="T118" fmla="*/ 680 w 8823"/>
                <a:gd name="T119" fmla="*/ 179 h 795"/>
                <a:gd name="T120" fmla="*/ 262 w 8823"/>
                <a:gd name="T121" fmla="*/ 504 h 795"/>
                <a:gd name="T122" fmla="*/ 1 w 8823"/>
                <a:gd name="T123" fmla="*/ 45 h 795"/>
                <a:gd name="T124" fmla="*/ 324 w 8823"/>
                <a:gd name="T125" fmla="*/ 54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23" h="795">
                  <a:moveTo>
                    <a:pt x="8715" y="42"/>
                  </a:moveTo>
                  <a:lnTo>
                    <a:pt x="8715" y="163"/>
                  </a:lnTo>
                  <a:lnTo>
                    <a:pt x="8699" y="167"/>
                  </a:lnTo>
                  <a:lnTo>
                    <a:pt x="8697" y="4"/>
                  </a:lnTo>
                  <a:lnTo>
                    <a:pt x="8715" y="0"/>
                  </a:lnTo>
                  <a:lnTo>
                    <a:pt x="8760" y="92"/>
                  </a:lnTo>
                  <a:lnTo>
                    <a:pt x="8797" y="4"/>
                  </a:lnTo>
                  <a:lnTo>
                    <a:pt x="8817" y="0"/>
                  </a:lnTo>
                  <a:lnTo>
                    <a:pt x="8823" y="163"/>
                  </a:lnTo>
                  <a:lnTo>
                    <a:pt x="8805" y="167"/>
                  </a:lnTo>
                  <a:lnTo>
                    <a:pt x="8799" y="42"/>
                  </a:lnTo>
                  <a:lnTo>
                    <a:pt x="8769" y="114"/>
                  </a:lnTo>
                  <a:lnTo>
                    <a:pt x="8750" y="117"/>
                  </a:lnTo>
                  <a:lnTo>
                    <a:pt x="8715" y="42"/>
                  </a:lnTo>
                  <a:close/>
                  <a:moveTo>
                    <a:pt x="8670" y="0"/>
                  </a:moveTo>
                  <a:lnTo>
                    <a:pt x="8674" y="17"/>
                  </a:lnTo>
                  <a:lnTo>
                    <a:pt x="8636" y="19"/>
                  </a:lnTo>
                  <a:lnTo>
                    <a:pt x="8636" y="163"/>
                  </a:lnTo>
                  <a:lnTo>
                    <a:pt x="8618" y="167"/>
                  </a:lnTo>
                  <a:lnTo>
                    <a:pt x="8614" y="19"/>
                  </a:lnTo>
                  <a:lnTo>
                    <a:pt x="8579" y="19"/>
                  </a:lnTo>
                  <a:lnTo>
                    <a:pt x="8577" y="3"/>
                  </a:lnTo>
                  <a:lnTo>
                    <a:pt x="8670" y="0"/>
                  </a:lnTo>
                  <a:close/>
                  <a:moveTo>
                    <a:pt x="8422" y="508"/>
                  </a:moveTo>
                  <a:lnTo>
                    <a:pt x="8470" y="193"/>
                  </a:lnTo>
                  <a:lnTo>
                    <a:pt x="8474" y="182"/>
                  </a:lnTo>
                  <a:lnTo>
                    <a:pt x="8477" y="180"/>
                  </a:lnTo>
                  <a:lnTo>
                    <a:pt x="8481" y="180"/>
                  </a:lnTo>
                  <a:lnTo>
                    <a:pt x="8530" y="180"/>
                  </a:lnTo>
                  <a:lnTo>
                    <a:pt x="8538" y="182"/>
                  </a:lnTo>
                  <a:lnTo>
                    <a:pt x="8539" y="186"/>
                  </a:lnTo>
                  <a:lnTo>
                    <a:pt x="8539" y="193"/>
                  </a:lnTo>
                  <a:lnTo>
                    <a:pt x="8474" y="600"/>
                  </a:lnTo>
                  <a:lnTo>
                    <a:pt x="8472" y="606"/>
                  </a:lnTo>
                  <a:lnTo>
                    <a:pt x="8470" y="610"/>
                  </a:lnTo>
                  <a:lnTo>
                    <a:pt x="8467" y="612"/>
                  </a:lnTo>
                  <a:lnTo>
                    <a:pt x="8463" y="612"/>
                  </a:lnTo>
                  <a:lnTo>
                    <a:pt x="8392" y="612"/>
                  </a:lnTo>
                  <a:lnTo>
                    <a:pt x="8384" y="610"/>
                  </a:lnTo>
                  <a:lnTo>
                    <a:pt x="8379" y="600"/>
                  </a:lnTo>
                  <a:lnTo>
                    <a:pt x="8285" y="290"/>
                  </a:lnTo>
                  <a:lnTo>
                    <a:pt x="8196" y="600"/>
                  </a:lnTo>
                  <a:lnTo>
                    <a:pt x="8193" y="606"/>
                  </a:lnTo>
                  <a:lnTo>
                    <a:pt x="8189" y="610"/>
                  </a:lnTo>
                  <a:lnTo>
                    <a:pt x="8183" y="612"/>
                  </a:lnTo>
                  <a:lnTo>
                    <a:pt x="8178" y="612"/>
                  </a:lnTo>
                  <a:lnTo>
                    <a:pt x="8119" y="612"/>
                  </a:lnTo>
                  <a:lnTo>
                    <a:pt x="8112" y="610"/>
                  </a:lnTo>
                  <a:lnTo>
                    <a:pt x="8108" y="600"/>
                  </a:lnTo>
                  <a:lnTo>
                    <a:pt x="8033" y="193"/>
                  </a:lnTo>
                  <a:lnTo>
                    <a:pt x="8033" y="186"/>
                  </a:lnTo>
                  <a:lnTo>
                    <a:pt x="8035" y="182"/>
                  </a:lnTo>
                  <a:lnTo>
                    <a:pt x="8038" y="180"/>
                  </a:lnTo>
                  <a:lnTo>
                    <a:pt x="8043" y="180"/>
                  </a:lnTo>
                  <a:lnTo>
                    <a:pt x="8097" y="180"/>
                  </a:lnTo>
                  <a:lnTo>
                    <a:pt x="8106" y="182"/>
                  </a:lnTo>
                  <a:lnTo>
                    <a:pt x="8108" y="186"/>
                  </a:lnTo>
                  <a:lnTo>
                    <a:pt x="8109" y="193"/>
                  </a:lnTo>
                  <a:lnTo>
                    <a:pt x="8165" y="511"/>
                  </a:lnTo>
                  <a:lnTo>
                    <a:pt x="8249" y="209"/>
                  </a:lnTo>
                  <a:lnTo>
                    <a:pt x="8252" y="203"/>
                  </a:lnTo>
                  <a:lnTo>
                    <a:pt x="8256" y="199"/>
                  </a:lnTo>
                  <a:lnTo>
                    <a:pt x="8261" y="197"/>
                  </a:lnTo>
                  <a:lnTo>
                    <a:pt x="8267" y="197"/>
                  </a:lnTo>
                  <a:lnTo>
                    <a:pt x="8316" y="197"/>
                  </a:lnTo>
                  <a:lnTo>
                    <a:pt x="8326" y="199"/>
                  </a:lnTo>
                  <a:lnTo>
                    <a:pt x="8330" y="203"/>
                  </a:lnTo>
                  <a:lnTo>
                    <a:pt x="8333" y="209"/>
                  </a:lnTo>
                  <a:lnTo>
                    <a:pt x="8422" y="508"/>
                  </a:lnTo>
                  <a:close/>
                  <a:moveTo>
                    <a:pt x="7796" y="558"/>
                  </a:moveTo>
                  <a:lnTo>
                    <a:pt x="7823" y="557"/>
                  </a:lnTo>
                  <a:lnTo>
                    <a:pt x="7843" y="552"/>
                  </a:lnTo>
                  <a:lnTo>
                    <a:pt x="7852" y="548"/>
                  </a:lnTo>
                  <a:lnTo>
                    <a:pt x="7859" y="543"/>
                  </a:lnTo>
                  <a:lnTo>
                    <a:pt x="7865" y="536"/>
                  </a:lnTo>
                  <a:lnTo>
                    <a:pt x="7870" y="528"/>
                  </a:lnTo>
                  <a:lnTo>
                    <a:pt x="7877" y="507"/>
                  </a:lnTo>
                  <a:lnTo>
                    <a:pt x="7881" y="480"/>
                  </a:lnTo>
                  <a:lnTo>
                    <a:pt x="7883" y="445"/>
                  </a:lnTo>
                  <a:lnTo>
                    <a:pt x="7884" y="401"/>
                  </a:lnTo>
                  <a:lnTo>
                    <a:pt x="7883" y="354"/>
                  </a:lnTo>
                  <a:lnTo>
                    <a:pt x="7881" y="316"/>
                  </a:lnTo>
                  <a:lnTo>
                    <a:pt x="7876" y="287"/>
                  </a:lnTo>
                  <a:lnTo>
                    <a:pt x="7867" y="265"/>
                  </a:lnTo>
                  <a:lnTo>
                    <a:pt x="7862" y="256"/>
                  </a:lnTo>
                  <a:lnTo>
                    <a:pt x="7856" y="249"/>
                  </a:lnTo>
                  <a:lnTo>
                    <a:pt x="7847" y="244"/>
                  </a:lnTo>
                  <a:lnTo>
                    <a:pt x="7838" y="240"/>
                  </a:lnTo>
                  <a:lnTo>
                    <a:pt x="7814" y="234"/>
                  </a:lnTo>
                  <a:lnTo>
                    <a:pt x="7783" y="233"/>
                  </a:lnTo>
                  <a:lnTo>
                    <a:pt x="7757" y="234"/>
                  </a:lnTo>
                  <a:lnTo>
                    <a:pt x="7736" y="240"/>
                  </a:lnTo>
                  <a:lnTo>
                    <a:pt x="7728" y="244"/>
                  </a:lnTo>
                  <a:lnTo>
                    <a:pt x="7720" y="249"/>
                  </a:lnTo>
                  <a:lnTo>
                    <a:pt x="7714" y="256"/>
                  </a:lnTo>
                  <a:lnTo>
                    <a:pt x="7710" y="264"/>
                  </a:lnTo>
                  <a:lnTo>
                    <a:pt x="7703" y="285"/>
                  </a:lnTo>
                  <a:lnTo>
                    <a:pt x="7698" y="312"/>
                  </a:lnTo>
                  <a:lnTo>
                    <a:pt x="7696" y="347"/>
                  </a:lnTo>
                  <a:lnTo>
                    <a:pt x="7695" y="390"/>
                  </a:lnTo>
                  <a:lnTo>
                    <a:pt x="7696" y="438"/>
                  </a:lnTo>
                  <a:lnTo>
                    <a:pt x="7698" y="476"/>
                  </a:lnTo>
                  <a:lnTo>
                    <a:pt x="7704" y="505"/>
                  </a:lnTo>
                  <a:lnTo>
                    <a:pt x="7712" y="527"/>
                  </a:lnTo>
                  <a:lnTo>
                    <a:pt x="7717" y="535"/>
                  </a:lnTo>
                  <a:lnTo>
                    <a:pt x="7725" y="543"/>
                  </a:lnTo>
                  <a:lnTo>
                    <a:pt x="7733" y="548"/>
                  </a:lnTo>
                  <a:lnTo>
                    <a:pt x="7742" y="552"/>
                  </a:lnTo>
                  <a:lnTo>
                    <a:pt x="7766" y="557"/>
                  </a:lnTo>
                  <a:lnTo>
                    <a:pt x="7796" y="558"/>
                  </a:lnTo>
                  <a:close/>
                  <a:moveTo>
                    <a:pt x="7790" y="173"/>
                  </a:moveTo>
                  <a:lnTo>
                    <a:pt x="7836" y="175"/>
                  </a:lnTo>
                  <a:lnTo>
                    <a:pt x="7873" y="182"/>
                  </a:lnTo>
                  <a:lnTo>
                    <a:pt x="7888" y="188"/>
                  </a:lnTo>
                  <a:lnTo>
                    <a:pt x="7902" y="197"/>
                  </a:lnTo>
                  <a:lnTo>
                    <a:pt x="7914" y="206"/>
                  </a:lnTo>
                  <a:lnTo>
                    <a:pt x="7924" y="218"/>
                  </a:lnTo>
                  <a:lnTo>
                    <a:pt x="7932" y="231"/>
                  </a:lnTo>
                  <a:lnTo>
                    <a:pt x="7939" y="248"/>
                  </a:lnTo>
                  <a:lnTo>
                    <a:pt x="7945" y="266"/>
                  </a:lnTo>
                  <a:lnTo>
                    <a:pt x="7949" y="288"/>
                  </a:lnTo>
                  <a:lnTo>
                    <a:pt x="7954" y="337"/>
                  </a:lnTo>
                  <a:lnTo>
                    <a:pt x="7956" y="399"/>
                  </a:lnTo>
                  <a:lnTo>
                    <a:pt x="7953" y="460"/>
                  </a:lnTo>
                  <a:lnTo>
                    <a:pt x="7951" y="485"/>
                  </a:lnTo>
                  <a:lnTo>
                    <a:pt x="7947" y="508"/>
                  </a:lnTo>
                  <a:lnTo>
                    <a:pt x="7942" y="529"/>
                  </a:lnTo>
                  <a:lnTo>
                    <a:pt x="7936" y="547"/>
                  </a:lnTo>
                  <a:lnTo>
                    <a:pt x="7928" y="563"/>
                  </a:lnTo>
                  <a:lnTo>
                    <a:pt x="7919" y="575"/>
                  </a:lnTo>
                  <a:lnTo>
                    <a:pt x="7908" y="587"/>
                  </a:lnTo>
                  <a:lnTo>
                    <a:pt x="7896" y="596"/>
                  </a:lnTo>
                  <a:lnTo>
                    <a:pt x="7883" y="605"/>
                  </a:lnTo>
                  <a:lnTo>
                    <a:pt x="7867" y="610"/>
                  </a:lnTo>
                  <a:lnTo>
                    <a:pt x="7851" y="614"/>
                  </a:lnTo>
                  <a:lnTo>
                    <a:pt x="7833" y="617"/>
                  </a:lnTo>
                  <a:lnTo>
                    <a:pt x="7790" y="619"/>
                  </a:lnTo>
                  <a:lnTo>
                    <a:pt x="7743" y="617"/>
                  </a:lnTo>
                  <a:lnTo>
                    <a:pt x="7707" y="610"/>
                  </a:lnTo>
                  <a:lnTo>
                    <a:pt x="7691" y="604"/>
                  </a:lnTo>
                  <a:lnTo>
                    <a:pt x="7677" y="595"/>
                  </a:lnTo>
                  <a:lnTo>
                    <a:pt x="7666" y="586"/>
                  </a:lnTo>
                  <a:lnTo>
                    <a:pt x="7656" y="574"/>
                  </a:lnTo>
                  <a:lnTo>
                    <a:pt x="7647" y="561"/>
                  </a:lnTo>
                  <a:lnTo>
                    <a:pt x="7641" y="544"/>
                  </a:lnTo>
                  <a:lnTo>
                    <a:pt x="7630" y="505"/>
                  </a:lnTo>
                  <a:lnTo>
                    <a:pt x="7625" y="455"/>
                  </a:lnTo>
                  <a:lnTo>
                    <a:pt x="7624" y="393"/>
                  </a:lnTo>
                  <a:lnTo>
                    <a:pt x="7626" y="332"/>
                  </a:lnTo>
                  <a:lnTo>
                    <a:pt x="7628" y="307"/>
                  </a:lnTo>
                  <a:lnTo>
                    <a:pt x="7632" y="284"/>
                  </a:lnTo>
                  <a:lnTo>
                    <a:pt x="7637" y="263"/>
                  </a:lnTo>
                  <a:lnTo>
                    <a:pt x="7644" y="245"/>
                  </a:lnTo>
                  <a:lnTo>
                    <a:pt x="7652" y="229"/>
                  </a:lnTo>
                  <a:lnTo>
                    <a:pt x="7661" y="216"/>
                  </a:lnTo>
                  <a:lnTo>
                    <a:pt x="7671" y="205"/>
                  </a:lnTo>
                  <a:lnTo>
                    <a:pt x="7684" y="196"/>
                  </a:lnTo>
                  <a:lnTo>
                    <a:pt x="7697" y="188"/>
                  </a:lnTo>
                  <a:lnTo>
                    <a:pt x="7712" y="182"/>
                  </a:lnTo>
                  <a:lnTo>
                    <a:pt x="7748" y="175"/>
                  </a:lnTo>
                  <a:lnTo>
                    <a:pt x="7790" y="173"/>
                  </a:lnTo>
                  <a:close/>
                  <a:moveTo>
                    <a:pt x="7521" y="600"/>
                  </a:moveTo>
                  <a:lnTo>
                    <a:pt x="7520" y="606"/>
                  </a:lnTo>
                  <a:lnTo>
                    <a:pt x="7518" y="610"/>
                  </a:lnTo>
                  <a:lnTo>
                    <a:pt x="7514" y="612"/>
                  </a:lnTo>
                  <a:lnTo>
                    <a:pt x="7509" y="612"/>
                  </a:lnTo>
                  <a:lnTo>
                    <a:pt x="7458" y="612"/>
                  </a:lnTo>
                  <a:lnTo>
                    <a:pt x="7450" y="610"/>
                  </a:lnTo>
                  <a:lnTo>
                    <a:pt x="7447" y="606"/>
                  </a:lnTo>
                  <a:lnTo>
                    <a:pt x="7446" y="600"/>
                  </a:lnTo>
                  <a:lnTo>
                    <a:pt x="7446" y="23"/>
                  </a:lnTo>
                  <a:lnTo>
                    <a:pt x="7450" y="12"/>
                  </a:lnTo>
                  <a:lnTo>
                    <a:pt x="7453" y="11"/>
                  </a:lnTo>
                  <a:lnTo>
                    <a:pt x="7458" y="10"/>
                  </a:lnTo>
                  <a:lnTo>
                    <a:pt x="7508" y="10"/>
                  </a:lnTo>
                  <a:lnTo>
                    <a:pt x="7513" y="11"/>
                  </a:lnTo>
                  <a:lnTo>
                    <a:pt x="7517" y="12"/>
                  </a:lnTo>
                  <a:lnTo>
                    <a:pt x="7520" y="16"/>
                  </a:lnTo>
                  <a:lnTo>
                    <a:pt x="7521" y="23"/>
                  </a:lnTo>
                  <a:lnTo>
                    <a:pt x="7521" y="600"/>
                  </a:lnTo>
                  <a:close/>
                  <a:moveTo>
                    <a:pt x="7375" y="38"/>
                  </a:moveTo>
                  <a:lnTo>
                    <a:pt x="7379" y="38"/>
                  </a:lnTo>
                  <a:lnTo>
                    <a:pt x="7382" y="40"/>
                  </a:lnTo>
                  <a:lnTo>
                    <a:pt x="7384" y="48"/>
                  </a:lnTo>
                  <a:lnTo>
                    <a:pt x="7384" y="96"/>
                  </a:lnTo>
                  <a:lnTo>
                    <a:pt x="7382" y="102"/>
                  </a:lnTo>
                  <a:lnTo>
                    <a:pt x="7375" y="104"/>
                  </a:lnTo>
                  <a:lnTo>
                    <a:pt x="7138" y="104"/>
                  </a:lnTo>
                  <a:lnTo>
                    <a:pt x="7138" y="319"/>
                  </a:lnTo>
                  <a:lnTo>
                    <a:pt x="7323" y="319"/>
                  </a:lnTo>
                  <a:lnTo>
                    <a:pt x="7327" y="319"/>
                  </a:lnTo>
                  <a:lnTo>
                    <a:pt x="7330" y="321"/>
                  </a:lnTo>
                  <a:lnTo>
                    <a:pt x="7332" y="329"/>
                  </a:lnTo>
                  <a:lnTo>
                    <a:pt x="7332" y="377"/>
                  </a:lnTo>
                  <a:lnTo>
                    <a:pt x="7330" y="384"/>
                  </a:lnTo>
                  <a:lnTo>
                    <a:pt x="7323" y="385"/>
                  </a:lnTo>
                  <a:lnTo>
                    <a:pt x="7138" y="385"/>
                  </a:lnTo>
                  <a:lnTo>
                    <a:pt x="7138" y="600"/>
                  </a:lnTo>
                  <a:lnTo>
                    <a:pt x="7137" y="606"/>
                  </a:lnTo>
                  <a:lnTo>
                    <a:pt x="7135" y="610"/>
                  </a:lnTo>
                  <a:lnTo>
                    <a:pt x="7130" y="612"/>
                  </a:lnTo>
                  <a:lnTo>
                    <a:pt x="7126" y="612"/>
                  </a:lnTo>
                  <a:lnTo>
                    <a:pt x="7075" y="612"/>
                  </a:lnTo>
                  <a:lnTo>
                    <a:pt x="7065" y="610"/>
                  </a:lnTo>
                  <a:lnTo>
                    <a:pt x="7063" y="606"/>
                  </a:lnTo>
                  <a:lnTo>
                    <a:pt x="7062" y="600"/>
                  </a:lnTo>
                  <a:lnTo>
                    <a:pt x="7062" y="51"/>
                  </a:lnTo>
                  <a:lnTo>
                    <a:pt x="7063" y="45"/>
                  </a:lnTo>
                  <a:lnTo>
                    <a:pt x="7065" y="40"/>
                  </a:lnTo>
                  <a:lnTo>
                    <a:pt x="7070" y="38"/>
                  </a:lnTo>
                  <a:lnTo>
                    <a:pt x="7075" y="38"/>
                  </a:lnTo>
                  <a:lnTo>
                    <a:pt x="7375" y="38"/>
                  </a:lnTo>
                  <a:close/>
                  <a:moveTo>
                    <a:pt x="6515" y="347"/>
                  </a:moveTo>
                  <a:lnTo>
                    <a:pt x="6694" y="347"/>
                  </a:lnTo>
                  <a:lnTo>
                    <a:pt x="6692" y="316"/>
                  </a:lnTo>
                  <a:lnTo>
                    <a:pt x="6689" y="291"/>
                  </a:lnTo>
                  <a:lnTo>
                    <a:pt x="6682" y="271"/>
                  </a:lnTo>
                  <a:lnTo>
                    <a:pt x="6677" y="263"/>
                  </a:lnTo>
                  <a:lnTo>
                    <a:pt x="6673" y="255"/>
                  </a:lnTo>
                  <a:lnTo>
                    <a:pt x="6667" y="250"/>
                  </a:lnTo>
                  <a:lnTo>
                    <a:pt x="6660" y="245"/>
                  </a:lnTo>
                  <a:lnTo>
                    <a:pt x="6643" y="238"/>
                  </a:lnTo>
                  <a:lnTo>
                    <a:pt x="6623" y="234"/>
                  </a:lnTo>
                  <a:lnTo>
                    <a:pt x="6600" y="233"/>
                  </a:lnTo>
                  <a:lnTo>
                    <a:pt x="6577" y="234"/>
                  </a:lnTo>
                  <a:lnTo>
                    <a:pt x="6559" y="239"/>
                  </a:lnTo>
                  <a:lnTo>
                    <a:pt x="6545" y="245"/>
                  </a:lnTo>
                  <a:lnTo>
                    <a:pt x="6534" y="256"/>
                  </a:lnTo>
                  <a:lnTo>
                    <a:pt x="6526" y="271"/>
                  </a:lnTo>
                  <a:lnTo>
                    <a:pt x="6521" y="291"/>
                  </a:lnTo>
                  <a:lnTo>
                    <a:pt x="6516" y="316"/>
                  </a:lnTo>
                  <a:lnTo>
                    <a:pt x="6515" y="347"/>
                  </a:lnTo>
                  <a:close/>
                  <a:moveTo>
                    <a:pt x="6515" y="412"/>
                  </a:moveTo>
                  <a:lnTo>
                    <a:pt x="6516" y="453"/>
                  </a:lnTo>
                  <a:lnTo>
                    <a:pt x="6517" y="470"/>
                  </a:lnTo>
                  <a:lnTo>
                    <a:pt x="6520" y="486"/>
                  </a:lnTo>
                  <a:lnTo>
                    <a:pt x="6525" y="511"/>
                  </a:lnTo>
                  <a:lnTo>
                    <a:pt x="6533" y="531"/>
                  </a:lnTo>
                  <a:lnTo>
                    <a:pt x="6540" y="539"/>
                  </a:lnTo>
                  <a:lnTo>
                    <a:pt x="6546" y="545"/>
                  </a:lnTo>
                  <a:lnTo>
                    <a:pt x="6554" y="549"/>
                  </a:lnTo>
                  <a:lnTo>
                    <a:pt x="6564" y="553"/>
                  </a:lnTo>
                  <a:lnTo>
                    <a:pt x="6587" y="557"/>
                  </a:lnTo>
                  <a:lnTo>
                    <a:pt x="6616" y="558"/>
                  </a:lnTo>
                  <a:lnTo>
                    <a:pt x="6635" y="558"/>
                  </a:lnTo>
                  <a:lnTo>
                    <a:pt x="6652" y="556"/>
                  </a:lnTo>
                  <a:lnTo>
                    <a:pt x="6664" y="552"/>
                  </a:lnTo>
                  <a:lnTo>
                    <a:pt x="6676" y="546"/>
                  </a:lnTo>
                  <a:lnTo>
                    <a:pt x="6684" y="539"/>
                  </a:lnTo>
                  <a:lnTo>
                    <a:pt x="6692" y="528"/>
                  </a:lnTo>
                  <a:lnTo>
                    <a:pt x="6702" y="500"/>
                  </a:lnTo>
                  <a:lnTo>
                    <a:pt x="6705" y="493"/>
                  </a:lnTo>
                  <a:lnTo>
                    <a:pt x="6709" y="489"/>
                  </a:lnTo>
                  <a:lnTo>
                    <a:pt x="6714" y="488"/>
                  </a:lnTo>
                  <a:lnTo>
                    <a:pt x="6719" y="488"/>
                  </a:lnTo>
                  <a:lnTo>
                    <a:pt x="6758" y="495"/>
                  </a:lnTo>
                  <a:lnTo>
                    <a:pt x="6764" y="496"/>
                  </a:lnTo>
                  <a:lnTo>
                    <a:pt x="6768" y="500"/>
                  </a:lnTo>
                  <a:lnTo>
                    <a:pt x="6770" y="505"/>
                  </a:lnTo>
                  <a:lnTo>
                    <a:pt x="6770" y="511"/>
                  </a:lnTo>
                  <a:lnTo>
                    <a:pt x="6764" y="533"/>
                  </a:lnTo>
                  <a:lnTo>
                    <a:pt x="6756" y="553"/>
                  </a:lnTo>
                  <a:lnTo>
                    <a:pt x="6744" y="571"/>
                  </a:lnTo>
                  <a:lnTo>
                    <a:pt x="6737" y="579"/>
                  </a:lnTo>
                  <a:lnTo>
                    <a:pt x="6729" y="588"/>
                  </a:lnTo>
                  <a:lnTo>
                    <a:pt x="6709" y="600"/>
                  </a:lnTo>
                  <a:lnTo>
                    <a:pt x="6683" y="611"/>
                  </a:lnTo>
                  <a:lnTo>
                    <a:pt x="6668" y="615"/>
                  </a:lnTo>
                  <a:lnTo>
                    <a:pt x="6650" y="617"/>
                  </a:lnTo>
                  <a:lnTo>
                    <a:pt x="6610" y="619"/>
                  </a:lnTo>
                  <a:lnTo>
                    <a:pt x="6564" y="617"/>
                  </a:lnTo>
                  <a:lnTo>
                    <a:pt x="6527" y="610"/>
                  </a:lnTo>
                  <a:lnTo>
                    <a:pt x="6511" y="604"/>
                  </a:lnTo>
                  <a:lnTo>
                    <a:pt x="6498" y="595"/>
                  </a:lnTo>
                  <a:lnTo>
                    <a:pt x="6486" y="586"/>
                  </a:lnTo>
                  <a:lnTo>
                    <a:pt x="6475" y="574"/>
                  </a:lnTo>
                  <a:lnTo>
                    <a:pt x="6467" y="561"/>
                  </a:lnTo>
                  <a:lnTo>
                    <a:pt x="6460" y="544"/>
                  </a:lnTo>
                  <a:lnTo>
                    <a:pt x="6450" y="505"/>
                  </a:lnTo>
                  <a:lnTo>
                    <a:pt x="6445" y="455"/>
                  </a:lnTo>
                  <a:lnTo>
                    <a:pt x="6443" y="393"/>
                  </a:lnTo>
                  <a:lnTo>
                    <a:pt x="6445" y="332"/>
                  </a:lnTo>
                  <a:lnTo>
                    <a:pt x="6448" y="307"/>
                  </a:lnTo>
                  <a:lnTo>
                    <a:pt x="6452" y="284"/>
                  </a:lnTo>
                  <a:lnTo>
                    <a:pt x="6457" y="263"/>
                  </a:lnTo>
                  <a:lnTo>
                    <a:pt x="6464" y="245"/>
                  </a:lnTo>
                  <a:lnTo>
                    <a:pt x="6471" y="229"/>
                  </a:lnTo>
                  <a:lnTo>
                    <a:pt x="6481" y="216"/>
                  </a:lnTo>
                  <a:lnTo>
                    <a:pt x="6491" y="205"/>
                  </a:lnTo>
                  <a:lnTo>
                    <a:pt x="6504" y="196"/>
                  </a:lnTo>
                  <a:lnTo>
                    <a:pt x="6516" y="188"/>
                  </a:lnTo>
                  <a:lnTo>
                    <a:pt x="6532" y="182"/>
                  </a:lnTo>
                  <a:lnTo>
                    <a:pt x="6568" y="175"/>
                  </a:lnTo>
                  <a:lnTo>
                    <a:pt x="6610" y="173"/>
                  </a:lnTo>
                  <a:lnTo>
                    <a:pt x="6633" y="174"/>
                  </a:lnTo>
                  <a:lnTo>
                    <a:pt x="6654" y="176"/>
                  </a:lnTo>
                  <a:lnTo>
                    <a:pt x="6673" y="179"/>
                  </a:lnTo>
                  <a:lnTo>
                    <a:pt x="6690" y="184"/>
                  </a:lnTo>
                  <a:lnTo>
                    <a:pt x="6704" y="191"/>
                  </a:lnTo>
                  <a:lnTo>
                    <a:pt x="6717" y="200"/>
                  </a:lnTo>
                  <a:lnTo>
                    <a:pt x="6728" y="209"/>
                  </a:lnTo>
                  <a:lnTo>
                    <a:pt x="6738" y="221"/>
                  </a:lnTo>
                  <a:lnTo>
                    <a:pt x="6745" y="233"/>
                  </a:lnTo>
                  <a:lnTo>
                    <a:pt x="6752" y="248"/>
                  </a:lnTo>
                  <a:lnTo>
                    <a:pt x="6757" y="264"/>
                  </a:lnTo>
                  <a:lnTo>
                    <a:pt x="6761" y="281"/>
                  </a:lnTo>
                  <a:lnTo>
                    <a:pt x="6763" y="301"/>
                  </a:lnTo>
                  <a:lnTo>
                    <a:pt x="6765" y="320"/>
                  </a:lnTo>
                  <a:lnTo>
                    <a:pt x="6766" y="367"/>
                  </a:lnTo>
                  <a:lnTo>
                    <a:pt x="6766" y="396"/>
                  </a:lnTo>
                  <a:lnTo>
                    <a:pt x="6765" y="403"/>
                  </a:lnTo>
                  <a:lnTo>
                    <a:pt x="6763" y="407"/>
                  </a:lnTo>
                  <a:lnTo>
                    <a:pt x="6758" y="411"/>
                  </a:lnTo>
                  <a:lnTo>
                    <a:pt x="6750" y="412"/>
                  </a:lnTo>
                  <a:lnTo>
                    <a:pt x="6515" y="412"/>
                  </a:lnTo>
                  <a:close/>
                  <a:moveTo>
                    <a:pt x="6340" y="600"/>
                  </a:moveTo>
                  <a:lnTo>
                    <a:pt x="6340" y="606"/>
                  </a:lnTo>
                  <a:lnTo>
                    <a:pt x="6337" y="610"/>
                  </a:lnTo>
                  <a:lnTo>
                    <a:pt x="6334" y="612"/>
                  </a:lnTo>
                  <a:lnTo>
                    <a:pt x="6329" y="612"/>
                  </a:lnTo>
                  <a:lnTo>
                    <a:pt x="6277" y="612"/>
                  </a:lnTo>
                  <a:lnTo>
                    <a:pt x="6269" y="610"/>
                  </a:lnTo>
                  <a:lnTo>
                    <a:pt x="6267" y="606"/>
                  </a:lnTo>
                  <a:lnTo>
                    <a:pt x="6267" y="600"/>
                  </a:lnTo>
                  <a:lnTo>
                    <a:pt x="6267" y="23"/>
                  </a:lnTo>
                  <a:lnTo>
                    <a:pt x="6269" y="12"/>
                  </a:lnTo>
                  <a:lnTo>
                    <a:pt x="6272" y="11"/>
                  </a:lnTo>
                  <a:lnTo>
                    <a:pt x="6277" y="10"/>
                  </a:lnTo>
                  <a:lnTo>
                    <a:pt x="6329" y="10"/>
                  </a:lnTo>
                  <a:lnTo>
                    <a:pt x="6333" y="11"/>
                  </a:lnTo>
                  <a:lnTo>
                    <a:pt x="6337" y="12"/>
                  </a:lnTo>
                  <a:lnTo>
                    <a:pt x="6339" y="16"/>
                  </a:lnTo>
                  <a:lnTo>
                    <a:pt x="6340" y="23"/>
                  </a:lnTo>
                  <a:lnTo>
                    <a:pt x="6340" y="600"/>
                  </a:lnTo>
                  <a:close/>
                  <a:moveTo>
                    <a:pt x="6090" y="401"/>
                  </a:moveTo>
                  <a:lnTo>
                    <a:pt x="6089" y="354"/>
                  </a:lnTo>
                  <a:lnTo>
                    <a:pt x="6086" y="316"/>
                  </a:lnTo>
                  <a:lnTo>
                    <a:pt x="6081" y="287"/>
                  </a:lnTo>
                  <a:lnTo>
                    <a:pt x="6072" y="265"/>
                  </a:lnTo>
                  <a:lnTo>
                    <a:pt x="6067" y="256"/>
                  </a:lnTo>
                  <a:lnTo>
                    <a:pt x="6061" y="249"/>
                  </a:lnTo>
                  <a:lnTo>
                    <a:pt x="6055" y="244"/>
                  </a:lnTo>
                  <a:lnTo>
                    <a:pt x="6046" y="240"/>
                  </a:lnTo>
                  <a:lnTo>
                    <a:pt x="6028" y="234"/>
                  </a:lnTo>
                  <a:lnTo>
                    <a:pt x="6006" y="233"/>
                  </a:lnTo>
                  <a:lnTo>
                    <a:pt x="5977" y="235"/>
                  </a:lnTo>
                  <a:lnTo>
                    <a:pt x="5964" y="240"/>
                  </a:lnTo>
                  <a:lnTo>
                    <a:pt x="5959" y="242"/>
                  </a:lnTo>
                  <a:lnTo>
                    <a:pt x="5954" y="245"/>
                  </a:lnTo>
                  <a:lnTo>
                    <a:pt x="5944" y="253"/>
                  </a:lnTo>
                  <a:lnTo>
                    <a:pt x="5933" y="265"/>
                  </a:lnTo>
                  <a:lnTo>
                    <a:pt x="5908" y="297"/>
                  </a:lnTo>
                  <a:lnTo>
                    <a:pt x="5908" y="544"/>
                  </a:lnTo>
                  <a:lnTo>
                    <a:pt x="5931" y="551"/>
                  </a:lnTo>
                  <a:lnTo>
                    <a:pt x="5951" y="555"/>
                  </a:lnTo>
                  <a:lnTo>
                    <a:pt x="5972" y="558"/>
                  </a:lnTo>
                  <a:lnTo>
                    <a:pt x="5994" y="558"/>
                  </a:lnTo>
                  <a:lnTo>
                    <a:pt x="6021" y="557"/>
                  </a:lnTo>
                  <a:lnTo>
                    <a:pt x="6042" y="552"/>
                  </a:lnTo>
                  <a:lnTo>
                    <a:pt x="6051" y="548"/>
                  </a:lnTo>
                  <a:lnTo>
                    <a:pt x="6059" y="543"/>
                  </a:lnTo>
                  <a:lnTo>
                    <a:pt x="6066" y="536"/>
                  </a:lnTo>
                  <a:lnTo>
                    <a:pt x="6071" y="528"/>
                  </a:lnTo>
                  <a:lnTo>
                    <a:pt x="6081" y="507"/>
                  </a:lnTo>
                  <a:lnTo>
                    <a:pt x="6086" y="480"/>
                  </a:lnTo>
                  <a:lnTo>
                    <a:pt x="6089" y="445"/>
                  </a:lnTo>
                  <a:lnTo>
                    <a:pt x="6090" y="401"/>
                  </a:lnTo>
                  <a:close/>
                  <a:moveTo>
                    <a:pt x="5834" y="193"/>
                  </a:moveTo>
                  <a:lnTo>
                    <a:pt x="5836" y="182"/>
                  </a:lnTo>
                  <a:lnTo>
                    <a:pt x="5840" y="180"/>
                  </a:lnTo>
                  <a:lnTo>
                    <a:pt x="5846" y="180"/>
                  </a:lnTo>
                  <a:lnTo>
                    <a:pt x="5896" y="180"/>
                  </a:lnTo>
                  <a:lnTo>
                    <a:pt x="5904" y="182"/>
                  </a:lnTo>
                  <a:lnTo>
                    <a:pt x="5908" y="186"/>
                  </a:lnTo>
                  <a:lnTo>
                    <a:pt x="5908" y="193"/>
                  </a:lnTo>
                  <a:lnTo>
                    <a:pt x="5908" y="231"/>
                  </a:lnTo>
                  <a:lnTo>
                    <a:pt x="5933" y="203"/>
                  </a:lnTo>
                  <a:lnTo>
                    <a:pt x="5944" y="193"/>
                  </a:lnTo>
                  <a:lnTo>
                    <a:pt x="5957" y="184"/>
                  </a:lnTo>
                  <a:lnTo>
                    <a:pt x="5972" y="179"/>
                  </a:lnTo>
                  <a:lnTo>
                    <a:pt x="5986" y="175"/>
                  </a:lnTo>
                  <a:lnTo>
                    <a:pt x="6003" y="173"/>
                  </a:lnTo>
                  <a:lnTo>
                    <a:pt x="6022" y="172"/>
                  </a:lnTo>
                  <a:lnTo>
                    <a:pt x="6058" y="174"/>
                  </a:lnTo>
                  <a:lnTo>
                    <a:pt x="6087" y="181"/>
                  </a:lnTo>
                  <a:lnTo>
                    <a:pt x="6100" y="187"/>
                  </a:lnTo>
                  <a:lnTo>
                    <a:pt x="6111" y="196"/>
                  </a:lnTo>
                  <a:lnTo>
                    <a:pt x="6122" y="205"/>
                  </a:lnTo>
                  <a:lnTo>
                    <a:pt x="6130" y="217"/>
                  </a:lnTo>
                  <a:lnTo>
                    <a:pt x="6139" y="230"/>
                  </a:lnTo>
                  <a:lnTo>
                    <a:pt x="6145" y="247"/>
                  </a:lnTo>
                  <a:lnTo>
                    <a:pt x="6150" y="266"/>
                  </a:lnTo>
                  <a:lnTo>
                    <a:pt x="6154" y="287"/>
                  </a:lnTo>
                  <a:lnTo>
                    <a:pt x="6161" y="337"/>
                  </a:lnTo>
                  <a:lnTo>
                    <a:pt x="6163" y="399"/>
                  </a:lnTo>
                  <a:lnTo>
                    <a:pt x="6162" y="432"/>
                  </a:lnTo>
                  <a:lnTo>
                    <a:pt x="6160" y="460"/>
                  </a:lnTo>
                  <a:lnTo>
                    <a:pt x="6151" y="508"/>
                  </a:lnTo>
                  <a:lnTo>
                    <a:pt x="6144" y="528"/>
                  </a:lnTo>
                  <a:lnTo>
                    <a:pt x="6136" y="547"/>
                  </a:lnTo>
                  <a:lnTo>
                    <a:pt x="6127" y="562"/>
                  </a:lnTo>
                  <a:lnTo>
                    <a:pt x="6116" y="575"/>
                  </a:lnTo>
                  <a:lnTo>
                    <a:pt x="6104" y="587"/>
                  </a:lnTo>
                  <a:lnTo>
                    <a:pt x="6090" y="596"/>
                  </a:lnTo>
                  <a:lnTo>
                    <a:pt x="6076" y="604"/>
                  </a:lnTo>
                  <a:lnTo>
                    <a:pt x="6059" y="609"/>
                  </a:lnTo>
                  <a:lnTo>
                    <a:pt x="6021" y="616"/>
                  </a:lnTo>
                  <a:lnTo>
                    <a:pt x="5979" y="618"/>
                  </a:lnTo>
                  <a:lnTo>
                    <a:pt x="5943" y="616"/>
                  </a:lnTo>
                  <a:lnTo>
                    <a:pt x="5908" y="608"/>
                  </a:lnTo>
                  <a:lnTo>
                    <a:pt x="5908" y="783"/>
                  </a:lnTo>
                  <a:lnTo>
                    <a:pt x="5908" y="789"/>
                  </a:lnTo>
                  <a:lnTo>
                    <a:pt x="5905" y="793"/>
                  </a:lnTo>
                  <a:lnTo>
                    <a:pt x="5897" y="795"/>
                  </a:lnTo>
                  <a:lnTo>
                    <a:pt x="5846" y="795"/>
                  </a:lnTo>
                  <a:lnTo>
                    <a:pt x="5840" y="795"/>
                  </a:lnTo>
                  <a:lnTo>
                    <a:pt x="5836" y="793"/>
                  </a:lnTo>
                  <a:lnTo>
                    <a:pt x="5835" y="789"/>
                  </a:lnTo>
                  <a:lnTo>
                    <a:pt x="5834" y="783"/>
                  </a:lnTo>
                  <a:lnTo>
                    <a:pt x="5834" y="193"/>
                  </a:lnTo>
                  <a:close/>
                  <a:moveTo>
                    <a:pt x="5573" y="558"/>
                  </a:moveTo>
                  <a:lnTo>
                    <a:pt x="5600" y="557"/>
                  </a:lnTo>
                  <a:lnTo>
                    <a:pt x="5620" y="552"/>
                  </a:lnTo>
                  <a:lnTo>
                    <a:pt x="5628" y="548"/>
                  </a:lnTo>
                  <a:lnTo>
                    <a:pt x="5636" y="543"/>
                  </a:lnTo>
                  <a:lnTo>
                    <a:pt x="5642" y="536"/>
                  </a:lnTo>
                  <a:lnTo>
                    <a:pt x="5646" y="528"/>
                  </a:lnTo>
                  <a:lnTo>
                    <a:pt x="5654" y="507"/>
                  </a:lnTo>
                  <a:lnTo>
                    <a:pt x="5658" y="480"/>
                  </a:lnTo>
                  <a:lnTo>
                    <a:pt x="5660" y="445"/>
                  </a:lnTo>
                  <a:lnTo>
                    <a:pt x="5660" y="401"/>
                  </a:lnTo>
                  <a:lnTo>
                    <a:pt x="5660" y="354"/>
                  </a:lnTo>
                  <a:lnTo>
                    <a:pt x="5658" y="316"/>
                  </a:lnTo>
                  <a:lnTo>
                    <a:pt x="5653" y="287"/>
                  </a:lnTo>
                  <a:lnTo>
                    <a:pt x="5644" y="265"/>
                  </a:lnTo>
                  <a:lnTo>
                    <a:pt x="5639" y="256"/>
                  </a:lnTo>
                  <a:lnTo>
                    <a:pt x="5632" y="249"/>
                  </a:lnTo>
                  <a:lnTo>
                    <a:pt x="5624" y="244"/>
                  </a:lnTo>
                  <a:lnTo>
                    <a:pt x="5615" y="240"/>
                  </a:lnTo>
                  <a:lnTo>
                    <a:pt x="5591" y="234"/>
                  </a:lnTo>
                  <a:lnTo>
                    <a:pt x="5560" y="233"/>
                  </a:lnTo>
                  <a:lnTo>
                    <a:pt x="5534" y="234"/>
                  </a:lnTo>
                  <a:lnTo>
                    <a:pt x="5513" y="240"/>
                  </a:lnTo>
                  <a:lnTo>
                    <a:pt x="5505" y="244"/>
                  </a:lnTo>
                  <a:lnTo>
                    <a:pt x="5497" y="249"/>
                  </a:lnTo>
                  <a:lnTo>
                    <a:pt x="5491" y="256"/>
                  </a:lnTo>
                  <a:lnTo>
                    <a:pt x="5486" y="264"/>
                  </a:lnTo>
                  <a:lnTo>
                    <a:pt x="5479" y="285"/>
                  </a:lnTo>
                  <a:lnTo>
                    <a:pt x="5475" y="312"/>
                  </a:lnTo>
                  <a:lnTo>
                    <a:pt x="5473" y="347"/>
                  </a:lnTo>
                  <a:lnTo>
                    <a:pt x="5472" y="390"/>
                  </a:lnTo>
                  <a:lnTo>
                    <a:pt x="5473" y="438"/>
                  </a:lnTo>
                  <a:lnTo>
                    <a:pt x="5475" y="476"/>
                  </a:lnTo>
                  <a:lnTo>
                    <a:pt x="5480" y="505"/>
                  </a:lnTo>
                  <a:lnTo>
                    <a:pt x="5489" y="527"/>
                  </a:lnTo>
                  <a:lnTo>
                    <a:pt x="5494" y="535"/>
                  </a:lnTo>
                  <a:lnTo>
                    <a:pt x="5501" y="543"/>
                  </a:lnTo>
                  <a:lnTo>
                    <a:pt x="5509" y="548"/>
                  </a:lnTo>
                  <a:lnTo>
                    <a:pt x="5519" y="552"/>
                  </a:lnTo>
                  <a:lnTo>
                    <a:pt x="5542" y="557"/>
                  </a:lnTo>
                  <a:lnTo>
                    <a:pt x="5573" y="558"/>
                  </a:lnTo>
                  <a:close/>
                  <a:moveTo>
                    <a:pt x="5566" y="173"/>
                  </a:moveTo>
                  <a:lnTo>
                    <a:pt x="5613" y="175"/>
                  </a:lnTo>
                  <a:lnTo>
                    <a:pt x="5649" y="182"/>
                  </a:lnTo>
                  <a:lnTo>
                    <a:pt x="5665" y="188"/>
                  </a:lnTo>
                  <a:lnTo>
                    <a:pt x="5679" y="197"/>
                  </a:lnTo>
                  <a:lnTo>
                    <a:pt x="5690" y="206"/>
                  </a:lnTo>
                  <a:lnTo>
                    <a:pt x="5701" y="218"/>
                  </a:lnTo>
                  <a:lnTo>
                    <a:pt x="5709" y="231"/>
                  </a:lnTo>
                  <a:lnTo>
                    <a:pt x="5716" y="248"/>
                  </a:lnTo>
                  <a:lnTo>
                    <a:pt x="5721" y="266"/>
                  </a:lnTo>
                  <a:lnTo>
                    <a:pt x="5726" y="288"/>
                  </a:lnTo>
                  <a:lnTo>
                    <a:pt x="5731" y="337"/>
                  </a:lnTo>
                  <a:lnTo>
                    <a:pt x="5732" y="399"/>
                  </a:lnTo>
                  <a:lnTo>
                    <a:pt x="5730" y="460"/>
                  </a:lnTo>
                  <a:lnTo>
                    <a:pt x="5727" y="485"/>
                  </a:lnTo>
                  <a:lnTo>
                    <a:pt x="5724" y="508"/>
                  </a:lnTo>
                  <a:lnTo>
                    <a:pt x="5719" y="529"/>
                  </a:lnTo>
                  <a:lnTo>
                    <a:pt x="5712" y="547"/>
                  </a:lnTo>
                  <a:lnTo>
                    <a:pt x="5704" y="563"/>
                  </a:lnTo>
                  <a:lnTo>
                    <a:pt x="5696" y="575"/>
                  </a:lnTo>
                  <a:lnTo>
                    <a:pt x="5685" y="587"/>
                  </a:lnTo>
                  <a:lnTo>
                    <a:pt x="5672" y="596"/>
                  </a:lnTo>
                  <a:lnTo>
                    <a:pt x="5659" y="605"/>
                  </a:lnTo>
                  <a:lnTo>
                    <a:pt x="5644" y="610"/>
                  </a:lnTo>
                  <a:lnTo>
                    <a:pt x="5627" y="614"/>
                  </a:lnTo>
                  <a:lnTo>
                    <a:pt x="5608" y="617"/>
                  </a:lnTo>
                  <a:lnTo>
                    <a:pt x="5566" y="619"/>
                  </a:lnTo>
                  <a:lnTo>
                    <a:pt x="5520" y="617"/>
                  </a:lnTo>
                  <a:lnTo>
                    <a:pt x="5484" y="610"/>
                  </a:lnTo>
                  <a:lnTo>
                    <a:pt x="5468" y="604"/>
                  </a:lnTo>
                  <a:lnTo>
                    <a:pt x="5454" y="595"/>
                  </a:lnTo>
                  <a:lnTo>
                    <a:pt x="5443" y="586"/>
                  </a:lnTo>
                  <a:lnTo>
                    <a:pt x="5432" y="574"/>
                  </a:lnTo>
                  <a:lnTo>
                    <a:pt x="5424" y="561"/>
                  </a:lnTo>
                  <a:lnTo>
                    <a:pt x="5417" y="544"/>
                  </a:lnTo>
                  <a:lnTo>
                    <a:pt x="5407" y="505"/>
                  </a:lnTo>
                  <a:lnTo>
                    <a:pt x="5402" y="455"/>
                  </a:lnTo>
                  <a:lnTo>
                    <a:pt x="5400" y="393"/>
                  </a:lnTo>
                  <a:lnTo>
                    <a:pt x="5402" y="332"/>
                  </a:lnTo>
                  <a:lnTo>
                    <a:pt x="5405" y="307"/>
                  </a:lnTo>
                  <a:lnTo>
                    <a:pt x="5409" y="284"/>
                  </a:lnTo>
                  <a:lnTo>
                    <a:pt x="5414" y="263"/>
                  </a:lnTo>
                  <a:lnTo>
                    <a:pt x="5421" y="245"/>
                  </a:lnTo>
                  <a:lnTo>
                    <a:pt x="5428" y="229"/>
                  </a:lnTo>
                  <a:lnTo>
                    <a:pt x="5437" y="216"/>
                  </a:lnTo>
                  <a:lnTo>
                    <a:pt x="5448" y="205"/>
                  </a:lnTo>
                  <a:lnTo>
                    <a:pt x="5460" y="196"/>
                  </a:lnTo>
                  <a:lnTo>
                    <a:pt x="5474" y="188"/>
                  </a:lnTo>
                  <a:lnTo>
                    <a:pt x="5489" y="182"/>
                  </a:lnTo>
                  <a:lnTo>
                    <a:pt x="5524" y="175"/>
                  </a:lnTo>
                  <a:lnTo>
                    <a:pt x="5566" y="173"/>
                  </a:lnTo>
                  <a:close/>
                  <a:moveTo>
                    <a:pt x="5061" y="347"/>
                  </a:moveTo>
                  <a:lnTo>
                    <a:pt x="5239" y="347"/>
                  </a:lnTo>
                  <a:lnTo>
                    <a:pt x="5237" y="316"/>
                  </a:lnTo>
                  <a:lnTo>
                    <a:pt x="5234" y="291"/>
                  </a:lnTo>
                  <a:lnTo>
                    <a:pt x="5226" y="271"/>
                  </a:lnTo>
                  <a:lnTo>
                    <a:pt x="5222" y="263"/>
                  </a:lnTo>
                  <a:lnTo>
                    <a:pt x="5218" y="255"/>
                  </a:lnTo>
                  <a:lnTo>
                    <a:pt x="5212" y="250"/>
                  </a:lnTo>
                  <a:lnTo>
                    <a:pt x="5205" y="245"/>
                  </a:lnTo>
                  <a:lnTo>
                    <a:pt x="5189" y="238"/>
                  </a:lnTo>
                  <a:lnTo>
                    <a:pt x="5169" y="234"/>
                  </a:lnTo>
                  <a:lnTo>
                    <a:pt x="5144" y="233"/>
                  </a:lnTo>
                  <a:lnTo>
                    <a:pt x="5122" y="234"/>
                  </a:lnTo>
                  <a:lnTo>
                    <a:pt x="5105" y="239"/>
                  </a:lnTo>
                  <a:lnTo>
                    <a:pt x="5090" y="245"/>
                  </a:lnTo>
                  <a:lnTo>
                    <a:pt x="5078" y="256"/>
                  </a:lnTo>
                  <a:lnTo>
                    <a:pt x="5071" y="271"/>
                  </a:lnTo>
                  <a:lnTo>
                    <a:pt x="5066" y="291"/>
                  </a:lnTo>
                  <a:lnTo>
                    <a:pt x="5062" y="316"/>
                  </a:lnTo>
                  <a:lnTo>
                    <a:pt x="5061" y="347"/>
                  </a:lnTo>
                  <a:close/>
                  <a:moveTo>
                    <a:pt x="5061" y="412"/>
                  </a:moveTo>
                  <a:lnTo>
                    <a:pt x="5062" y="453"/>
                  </a:lnTo>
                  <a:lnTo>
                    <a:pt x="5063" y="470"/>
                  </a:lnTo>
                  <a:lnTo>
                    <a:pt x="5064" y="486"/>
                  </a:lnTo>
                  <a:lnTo>
                    <a:pt x="5070" y="511"/>
                  </a:lnTo>
                  <a:lnTo>
                    <a:pt x="5078" y="531"/>
                  </a:lnTo>
                  <a:lnTo>
                    <a:pt x="5085" y="539"/>
                  </a:lnTo>
                  <a:lnTo>
                    <a:pt x="5091" y="545"/>
                  </a:lnTo>
                  <a:lnTo>
                    <a:pt x="5099" y="549"/>
                  </a:lnTo>
                  <a:lnTo>
                    <a:pt x="5109" y="553"/>
                  </a:lnTo>
                  <a:lnTo>
                    <a:pt x="5132" y="557"/>
                  </a:lnTo>
                  <a:lnTo>
                    <a:pt x="5161" y="558"/>
                  </a:lnTo>
                  <a:lnTo>
                    <a:pt x="5180" y="558"/>
                  </a:lnTo>
                  <a:lnTo>
                    <a:pt x="5197" y="556"/>
                  </a:lnTo>
                  <a:lnTo>
                    <a:pt x="5210" y="552"/>
                  </a:lnTo>
                  <a:lnTo>
                    <a:pt x="5220" y="546"/>
                  </a:lnTo>
                  <a:lnTo>
                    <a:pt x="5230" y="539"/>
                  </a:lnTo>
                  <a:lnTo>
                    <a:pt x="5236" y="528"/>
                  </a:lnTo>
                  <a:lnTo>
                    <a:pt x="5247" y="500"/>
                  </a:lnTo>
                  <a:lnTo>
                    <a:pt x="5249" y="493"/>
                  </a:lnTo>
                  <a:lnTo>
                    <a:pt x="5254" y="489"/>
                  </a:lnTo>
                  <a:lnTo>
                    <a:pt x="5258" y="488"/>
                  </a:lnTo>
                  <a:lnTo>
                    <a:pt x="5264" y="488"/>
                  </a:lnTo>
                  <a:lnTo>
                    <a:pt x="5303" y="495"/>
                  </a:lnTo>
                  <a:lnTo>
                    <a:pt x="5309" y="496"/>
                  </a:lnTo>
                  <a:lnTo>
                    <a:pt x="5313" y="500"/>
                  </a:lnTo>
                  <a:lnTo>
                    <a:pt x="5316" y="505"/>
                  </a:lnTo>
                  <a:lnTo>
                    <a:pt x="5316" y="511"/>
                  </a:lnTo>
                  <a:lnTo>
                    <a:pt x="5309" y="533"/>
                  </a:lnTo>
                  <a:lnTo>
                    <a:pt x="5301" y="553"/>
                  </a:lnTo>
                  <a:lnTo>
                    <a:pt x="5289" y="571"/>
                  </a:lnTo>
                  <a:lnTo>
                    <a:pt x="5282" y="579"/>
                  </a:lnTo>
                  <a:lnTo>
                    <a:pt x="5274" y="588"/>
                  </a:lnTo>
                  <a:lnTo>
                    <a:pt x="5254" y="600"/>
                  </a:lnTo>
                  <a:lnTo>
                    <a:pt x="5227" y="611"/>
                  </a:lnTo>
                  <a:lnTo>
                    <a:pt x="5213" y="615"/>
                  </a:lnTo>
                  <a:lnTo>
                    <a:pt x="5195" y="617"/>
                  </a:lnTo>
                  <a:lnTo>
                    <a:pt x="5155" y="619"/>
                  </a:lnTo>
                  <a:lnTo>
                    <a:pt x="5109" y="617"/>
                  </a:lnTo>
                  <a:lnTo>
                    <a:pt x="5071" y="610"/>
                  </a:lnTo>
                  <a:lnTo>
                    <a:pt x="5056" y="604"/>
                  </a:lnTo>
                  <a:lnTo>
                    <a:pt x="5043" y="595"/>
                  </a:lnTo>
                  <a:lnTo>
                    <a:pt x="5031" y="586"/>
                  </a:lnTo>
                  <a:lnTo>
                    <a:pt x="5021" y="574"/>
                  </a:lnTo>
                  <a:lnTo>
                    <a:pt x="5012" y="561"/>
                  </a:lnTo>
                  <a:lnTo>
                    <a:pt x="5005" y="544"/>
                  </a:lnTo>
                  <a:lnTo>
                    <a:pt x="4995" y="505"/>
                  </a:lnTo>
                  <a:lnTo>
                    <a:pt x="4989" y="455"/>
                  </a:lnTo>
                  <a:lnTo>
                    <a:pt x="4988" y="393"/>
                  </a:lnTo>
                  <a:lnTo>
                    <a:pt x="4990" y="332"/>
                  </a:lnTo>
                  <a:lnTo>
                    <a:pt x="4993" y="307"/>
                  </a:lnTo>
                  <a:lnTo>
                    <a:pt x="4996" y="284"/>
                  </a:lnTo>
                  <a:lnTo>
                    <a:pt x="5002" y="263"/>
                  </a:lnTo>
                  <a:lnTo>
                    <a:pt x="5009" y="245"/>
                  </a:lnTo>
                  <a:lnTo>
                    <a:pt x="5016" y="229"/>
                  </a:lnTo>
                  <a:lnTo>
                    <a:pt x="5026" y="216"/>
                  </a:lnTo>
                  <a:lnTo>
                    <a:pt x="5036" y="205"/>
                  </a:lnTo>
                  <a:lnTo>
                    <a:pt x="5048" y="196"/>
                  </a:lnTo>
                  <a:lnTo>
                    <a:pt x="5062" y="188"/>
                  </a:lnTo>
                  <a:lnTo>
                    <a:pt x="5077" y="182"/>
                  </a:lnTo>
                  <a:lnTo>
                    <a:pt x="5113" y="175"/>
                  </a:lnTo>
                  <a:lnTo>
                    <a:pt x="5155" y="173"/>
                  </a:lnTo>
                  <a:lnTo>
                    <a:pt x="5178" y="174"/>
                  </a:lnTo>
                  <a:lnTo>
                    <a:pt x="5199" y="176"/>
                  </a:lnTo>
                  <a:lnTo>
                    <a:pt x="5218" y="179"/>
                  </a:lnTo>
                  <a:lnTo>
                    <a:pt x="5235" y="184"/>
                  </a:lnTo>
                  <a:lnTo>
                    <a:pt x="5249" y="191"/>
                  </a:lnTo>
                  <a:lnTo>
                    <a:pt x="5262" y="200"/>
                  </a:lnTo>
                  <a:lnTo>
                    <a:pt x="5274" y="209"/>
                  </a:lnTo>
                  <a:lnTo>
                    <a:pt x="5283" y="221"/>
                  </a:lnTo>
                  <a:lnTo>
                    <a:pt x="5290" y="233"/>
                  </a:lnTo>
                  <a:lnTo>
                    <a:pt x="5297" y="248"/>
                  </a:lnTo>
                  <a:lnTo>
                    <a:pt x="5302" y="264"/>
                  </a:lnTo>
                  <a:lnTo>
                    <a:pt x="5305" y="281"/>
                  </a:lnTo>
                  <a:lnTo>
                    <a:pt x="5308" y="301"/>
                  </a:lnTo>
                  <a:lnTo>
                    <a:pt x="5310" y="320"/>
                  </a:lnTo>
                  <a:lnTo>
                    <a:pt x="5311" y="367"/>
                  </a:lnTo>
                  <a:lnTo>
                    <a:pt x="5311" y="396"/>
                  </a:lnTo>
                  <a:lnTo>
                    <a:pt x="5310" y="403"/>
                  </a:lnTo>
                  <a:lnTo>
                    <a:pt x="5307" y="407"/>
                  </a:lnTo>
                  <a:lnTo>
                    <a:pt x="5303" y="411"/>
                  </a:lnTo>
                  <a:lnTo>
                    <a:pt x="5296" y="412"/>
                  </a:lnTo>
                  <a:lnTo>
                    <a:pt x="5061" y="412"/>
                  </a:lnTo>
                  <a:close/>
                  <a:moveTo>
                    <a:pt x="4760" y="104"/>
                  </a:moveTo>
                  <a:lnTo>
                    <a:pt x="4653" y="104"/>
                  </a:lnTo>
                  <a:lnTo>
                    <a:pt x="4653" y="339"/>
                  </a:lnTo>
                  <a:lnTo>
                    <a:pt x="4736" y="339"/>
                  </a:lnTo>
                  <a:lnTo>
                    <a:pt x="4763" y="337"/>
                  </a:lnTo>
                  <a:lnTo>
                    <a:pt x="4787" y="331"/>
                  </a:lnTo>
                  <a:lnTo>
                    <a:pt x="4796" y="327"/>
                  </a:lnTo>
                  <a:lnTo>
                    <a:pt x="4804" y="321"/>
                  </a:lnTo>
                  <a:lnTo>
                    <a:pt x="4819" y="308"/>
                  </a:lnTo>
                  <a:lnTo>
                    <a:pt x="4830" y="290"/>
                  </a:lnTo>
                  <a:lnTo>
                    <a:pt x="4837" y="268"/>
                  </a:lnTo>
                  <a:lnTo>
                    <a:pt x="4841" y="241"/>
                  </a:lnTo>
                  <a:lnTo>
                    <a:pt x="4842" y="210"/>
                  </a:lnTo>
                  <a:lnTo>
                    <a:pt x="4841" y="186"/>
                  </a:lnTo>
                  <a:lnTo>
                    <a:pt x="4837" y="165"/>
                  </a:lnTo>
                  <a:lnTo>
                    <a:pt x="4831" y="147"/>
                  </a:lnTo>
                  <a:lnTo>
                    <a:pt x="4822" y="133"/>
                  </a:lnTo>
                  <a:lnTo>
                    <a:pt x="4810" y="120"/>
                  </a:lnTo>
                  <a:lnTo>
                    <a:pt x="4796" y="111"/>
                  </a:lnTo>
                  <a:lnTo>
                    <a:pt x="4779" y="105"/>
                  </a:lnTo>
                  <a:lnTo>
                    <a:pt x="4760" y="104"/>
                  </a:lnTo>
                  <a:close/>
                  <a:moveTo>
                    <a:pt x="4577" y="51"/>
                  </a:moveTo>
                  <a:lnTo>
                    <a:pt x="4580" y="40"/>
                  </a:lnTo>
                  <a:lnTo>
                    <a:pt x="4583" y="38"/>
                  </a:lnTo>
                  <a:lnTo>
                    <a:pt x="4588" y="38"/>
                  </a:lnTo>
                  <a:lnTo>
                    <a:pt x="4768" y="38"/>
                  </a:lnTo>
                  <a:lnTo>
                    <a:pt x="4789" y="39"/>
                  </a:lnTo>
                  <a:lnTo>
                    <a:pt x="4808" y="42"/>
                  </a:lnTo>
                  <a:lnTo>
                    <a:pt x="4824" y="46"/>
                  </a:lnTo>
                  <a:lnTo>
                    <a:pt x="4839" y="52"/>
                  </a:lnTo>
                  <a:lnTo>
                    <a:pt x="4853" y="59"/>
                  </a:lnTo>
                  <a:lnTo>
                    <a:pt x="4865" y="68"/>
                  </a:lnTo>
                  <a:lnTo>
                    <a:pt x="4876" y="78"/>
                  </a:lnTo>
                  <a:lnTo>
                    <a:pt x="4885" y="89"/>
                  </a:lnTo>
                  <a:lnTo>
                    <a:pt x="4894" y="101"/>
                  </a:lnTo>
                  <a:lnTo>
                    <a:pt x="4900" y="115"/>
                  </a:lnTo>
                  <a:lnTo>
                    <a:pt x="4906" y="129"/>
                  </a:lnTo>
                  <a:lnTo>
                    <a:pt x="4910" y="143"/>
                  </a:lnTo>
                  <a:lnTo>
                    <a:pt x="4916" y="176"/>
                  </a:lnTo>
                  <a:lnTo>
                    <a:pt x="4918" y="210"/>
                  </a:lnTo>
                  <a:lnTo>
                    <a:pt x="4917" y="233"/>
                  </a:lnTo>
                  <a:lnTo>
                    <a:pt x="4915" y="255"/>
                  </a:lnTo>
                  <a:lnTo>
                    <a:pt x="4910" y="276"/>
                  </a:lnTo>
                  <a:lnTo>
                    <a:pt x="4905" y="295"/>
                  </a:lnTo>
                  <a:lnTo>
                    <a:pt x="4898" y="313"/>
                  </a:lnTo>
                  <a:lnTo>
                    <a:pt x="4889" y="329"/>
                  </a:lnTo>
                  <a:lnTo>
                    <a:pt x="4879" y="344"/>
                  </a:lnTo>
                  <a:lnTo>
                    <a:pt x="4867" y="356"/>
                  </a:lnTo>
                  <a:lnTo>
                    <a:pt x="4855" y="368"/>
                  </a:lnTo>
                  <a:lnTo>
                    <a:pt x="4841" y="377"/>
                  </a:lnTo>
                  <a:lnTo>
                    <a:pt x="4825" y="385"/>
                  </a:lnTo>
                  <a:lnTo>
                    <a:pt x="4817" y="389"/>
                  </a:lnTo>
                  <a:lnTo>
                    <a:pt x="4809" y="392"/>
                  </a:lnTo>
                  <a:lnTo>
                    <a:pt x="4791" y="397"/>
                  </a:lnTo>
                  <a:lnTo>
                    <a:pt x="4772" y="401"/>
                  </a:lnTo>
                  <a:lnTo>
                    <a:pt x="4730" y="404"/>
                  </a:lnTo>
                  <a:lnTo>
                    <a:pt x="4653" y="404"/>
                  </a:lnTo>
                  <a:lnTo>
                    <a:pt x="4653" y="600"/>
                  </a:lnTo>
                  <a:lnTo>
                    <a:pt x="4652" y="606"/>
                  </a:lnTo>
                  <a:lnTo>
                    <a:pt x="4649" y="610"/>
                  </a:lnTo>
                  <a:lnTo>
                    <a:pt x="4646" y="612"/>
                  </a:lnTo>
                  <a:lnTo>
                    <a:pt x="4642" y="612"/>
                  </a:lnTo>
                  <a:lnTo>
                    <a:pt x="4588" y="612"/>
                  </a:lnTo>
                  <a:lnTo>
                    <a:pt x="4580" y="610"/>
                  </a:lnTo>
                  <a:lnTo>
                    <a:pt x="4578" y="606"/>
                  </a:lnTo>
                  <a:lnTo>
                    <a:pt x="4577" y="600"/>
                  </a:lnTo>
                  <a:lnTo>
                    <a:pt x="4577" y="51"/>
                  </a:lnTo>
                  <a:close/>
                  <a:moveTo>
                    <a:pt x="4113" y="558"/>
                  </a:moveTo>
                  <a:lnTo>
                    <a:pt x="4139" y="557"/>
                  </a:lnTo>
                  <a:lnTo>
                    <a:pt x="4160" y="552"/>
                  </a:lnTo>
                  <a:lnTo>
                    <a:pt x="4168" y="548"/>
                  </a:lnTo>
                  <a:lnTo>
                    <a:pt x="4176" y="543"/>
                  </a:lnTo>
                  <a:lnTo>
                    <a:pt x="4181" y="536"/>
                  </a:lnTo>
                  <a:lnTo>
                    <a:pt x="4186" y="528"/>
                  </a:lnTo>
                  <a:lnTo>
                    <a:pt x="4193" y="507"/>
                  </a:lnTo>
                  <a:lnTo>
                    <a:pt x="4198" y="480"/>
                  </a:lnTo>
                  <a:lnTo>
                    <a:pt x="4200" y="445"/>
                  </a:lnTo>
                  <a:lnTo>
                    <a:pt x="4200" y="401"/>
                  </a:lnTo>
                  <a:lnTo>
                    <a:pt x="4200" y="354"/>
                  </a:lnTo>
                  <a:lnTo>
                    <a:pt x="4197" y="316"/>
                  </a:lnTo>
                  <a:lnTo>
                    <a:pt x="4192" y="287"/>
                  </a:lnTo>
                  <a:lnTo>
                    <a:pt x="4184" y="265"/>
                  </a:lnTo>
                  <a:lnTo>
                    <a:pt x="4179" y="256"/>
                  </a:lnTo>
                  <a:lnTo>
                    <a:pt x="4171" y="249"/>
                  </a:lnTo>
                  <a:lnTo>
                    <a:pt x="4163" y="244"/>
                  </a:lnTo>
                  <a:lnTo>
                    <a:pt x="4154" y="240"/>
                  </a:lnTo>
                  <a:lnTo>
                    <a:pt x="4130" y="234"/>
                  </a:lnTo>
                  <a:lnTo>
                    <a:pt x="4100" y="233"/>
                  </a:lnTo>
                  <a:lnTo>
                    <a:pt x="4073" y="234"/>
                  </a:lnTo>
                  <a:lnTo>
                    <a:pt x="4053" y="240"/>
                  </a:lnTo>
                  <a:lnTo>
                    <a:pt x="4044" y="244"/>
                  </a:lnTo>
                  <a:lnTo>
                    <a:pt x="4037" y="249"/>
                  </a:lnTo>
                  <a:lnTo>
                    <a:pt x="4031" y="256"/>
                  </a:lnTo>
                  <a:lnTo>
                    <a:pt x="4026" y="264"/>
                  </a:lnTo>
                  <a:lnTo>
                    <a:pt x="4018" y="285"/>
                  </a:lnTo>
                  <a:lnTo>
                    <a:pt x="4014" y="312"/>
                  </a:lnTo>
                  <a:lnTo>
                    <a:pt x="4012" y="347"/>
                  </a:lnTo>
                  <a:lnTo>
                    <a:pt x="4012" y="390"/>
                  </a:lnTo>
                  <a:lnTo>
                    <a:pt x="4012" y="438"/>
                  </a:lnTo>
                  <a:lnTo>
                    <a:pt x="4015" y="476"/>
                  </a:lnTo>
                  <a:lnTo>
                    <a:pt x="4019" y="505"/>
                  </a:lnTo>
                  <a:lnTo>
                    <a:pt x="4028" y="527"/>
                  </a:lnTo>
                  <a:lnTo>
                    <a:pt x="4034" y="535"/>
                  </a:lnTo>
                  <a:lnTo>
                    <a:pt x="4040" y="543"/>
                  </a:lnTo>
                  <a:lnTo>
                    <a:pt x="4049" y="548"/>
                  </a:lnTo>
                  <a:lnTo>
                    <a:pt x="4058" y="552"/>
                  </a:lnTo>
                  <a:lnTo>
                    <a:pt x="4082" y="557"/>
                  </a:lnTo>
                  <a:lnTo>
                    <a:pt x="4113" y="558"/>
                  </a:lnTo>
                  <a:close/>
                  <a:moveTo>
                    <a:pt x="4106" y="173"/>
                  </a:moveTo>
                  <a:lnTo>
                    <a:pt x="4153" y="175"/>
                  </a:lnTo>
                  <a:lnTo>
                    <a:pt x="4189" y="182"/>
                  </a:lnTo>
                  <a:lnTo>
                    <a:pt x="4205" y="188"/>
                  </a:lnTo>
                  <a:lnTo>
                    <a:pt x="4219" y="197"/>
                  </a:lnTo>
                  <a:lnTo>
                    <a:pt x="4230" y="206"/>
                  </a:lnTo>
                  <a:lnTo>
                    <a:pt x="4240" y="218"/>
                  </a:lnTo>
                  <a:lnTo>
                    <a:pt x="4248" y="231"/>
                  </a:lnTo>
                  <a:lnTo>
                    <a:pt x="4255" y="248"/>
                  </a:lnTo>
                  <a:lnTo>
                    <a:pt x="4261" y="266"/>
                  </a:lnTo>
                  <a:lnTo>
                    <a:pt x="4265" y="288"/>
                  </a:lnTo>
                  <a:lnTo>
                    <a:pt x="4270" y="337"/>
                  </a:lnTo>
                  <a:lnTo>
                    <a:pt x="4272" y="399"/>
                  </a:lnTo>
                  <a:lnTo>
                    <a:pt x="4270" y="460"/>
                  </a:lnTo>
                  <a:lnTo>
                    <a:pt x="4267" y="485"/>
                  </a:lnTo>
                  <a:lnTo>
                    <a:pt x="4264" y="508"/>
                  </a:lnTo>
                  <a:lnTo>
                    <a:pt x="4259" y="529"/>
                  </a:lnTo>
                  <a:lnTo>
                    <a:pt x="4252" y="547"/>
                  </a:lnTo>
                  <a:lnTo>
                    <a:pt x="4244" y="563"/>
                  </a:lnTo>
                  <a:lnTo>
                    <a:pt x="4235" y="575"/>
                  </a:lnTo>
                  <a:lnTo>
                    <a:pt x="4225" y="587"/>
                  </a:lnTo>
                  <a:lnTo>
                    <a:pt x="4212" y="596"/>
                  </a:lnTo>
                  <a:lnTo>
                    <a:pt x="4199" y="605"/>
                  </a:lnTo>
                  <a:lnTo>
                    <a:pt x="4184" y="610"/>
                  </a:lnTo>
                  <a:lnTo>
                    <a:pt x="4167" y="614"/>
                  </a:lnTo>
                  <a:lnTo>
                    <a:pt x="4148" y="617"/>
                  </a:lnTo>
                  <a:lnTo>
                    <a:pt x="4106" y="619"/>
                  </a:lnTo>
                  <a:lnTo>
                    <a:pt x="4060" y="617"/>
                  </a:lnTo>
                  <a:lnTo>
                    <a:pt x="4023" y="610"/>
                  </a:lnTo>
                  <a:lnTo>
                    <a:pt x="4008" y="604"/>
                  </a:lnTo>
                  <a:lnTo>
                    <a:pt x="3994" y="595"/>
                  </a:lnTo>
                  <a:lnTo>
                    <a:pt x="3982" y="586"/>
                  </a:lnTo>
                  <a:lnTo>
                    <a:pt x="3972" y="574"/>
                  </a:lnTo>
                  <a:lnTo>
                    <a:pt x="3964" y="561"/>
                  </a:lnTo>
                  <a:lnTo>
                    <a:pt x="3956" y="544"/>
                  </a:lnTo>
                  <a:lnTo>
                    <a:pt x="3947" y="505"/>
                  </a:lnTo>
                  <a:lnTo>
                    <a:pt x="3942" y="455"/>
                  </a:lnTo>
                  <a:lnTo>
                    <a:pt x="3939" y="393"/>
                  </a:lnTo>
                  <a:lnTo>
                    <a:pt x="3942" y="332"/>
                  </a:lnTo>
                  <a:lnTo>
                    <a:pt x="3945" y="307"/>
                  </a:lnTo>
                  <a:lnTo>
                    <a:pt x="3949" y="284"/>
                  </a:lnTo>
                  <a:lnTo>
                    <a:pt x="3954" y="263"/>
                  </a:lnTo>
                  <a:lnTo>
                    <a:pt x="3960" y="245"/>
                  </a:lnTo>
                  <a:lnTo>
                    <a:pt x="3968" y="229"/>
                  </a:lnTo>
                  <a:lnTo>
                    <a:pt x="3977" y="216"/>
                  </a:lnTo>
                  <a:lnTo>
                    <a:pt x="3988" y="205"/>
                  </a:lnTo>
                  <a:lnTo>
                    <a:pt x="4000" y="196"/>
                  </a:lnTo>
                  <a:lnTo>
                    <a:pt x="4014" y="188"/>
                  </a:lnTo>
                  <a:lnTo>
                    <a:pt x="4029" y="182"/>
                  </a:lnTo>
                  <a:lnTo>
                    <a:pt x="4064" y="175"/>
                  </a:lnTo>
                  <a:lnTo>
                    <a:pt x="4106" y="173"/>
                  </a:lnTo>
                  <a:close/>
                  <a:moveTo>
                    <a:pt x="3678" y="250"/>
                  </a:moveTo>
                  <a:lnTo>
                    <a:pt x="3636" y="250"/>
                  </a:lnTo>
                  <a:lnTo>
                    <a:pt x="3629" y="248"/>
                  </a:lnTo>
                  <a:lnTo>
                    <a:pt x="3628" y="245"/>
                  </a:lnTo>
                  <a:lnTo>
                    <a:pt x="3627" y="241"/>
                  </a:lnTo>
                  <a:lnTo>
                    <a:pt x="3627" y="196"/>
                  </a:lnTo>
                  <a:lnTo>
                    <a:pt x="3629" y="188"/>
                  </a:lnTo>
                  <a:lnTo>
                    <a:pt x="3636" y="186"/>
                  </a:lnTo>
                  <a:lnTo>
                    <a:pt x="3682" y="186"/>
                  </a:lnTo>
                  <a:lnTo>
                    <a:pt x="3701" y="79"/>
                  </a:lnTo>
                  <a:lnTo>
                    <a:pt x="3706" y="69"/>
                  </a:lnTo>
                  <a:lnTo>
                    <a:pt x="3714" y="66"/>
                  </a:lnTo>
                  <a:lnTo>
                    <a:pt x="3741" y="66"/>
                  </a:lnTo>
                  <a:lnTo>
                    <a:pt x="3746" y="67"/>
                  </a:lnTo>
                  <a:lnTo>
                    <a:pt x="3749" y="69"/>
                  </a:lnTo>
                  <a:lnTo>
                    <a:pt x="3752" y="73"/>
                  </a:lnTo>
                  <a:lnTo>
                    <a:pt x="3753" y="79"/>
                  </a:lnTo>
                  <a:lnTo>
                    <a:pt x="3753" y="186"/>
                  </a:lnTo>
                  <a:lnTo>
                    <a:pt x="3854" y="186"/>
                  </a:lnTo>
                  <a:lnTo>
                    <a:pt x="3859" y="186"/>
                  </a:lnTo>
                  <a:lnTo>
                    <a:pt x="3862" y="188"/>
                  </a:lnTo>
                  <a:lnTo>
                    <a:pt x="3864" y="196"/>
                  </a:lnTo>
                  <a:lnTo>
                    <a:pt x="3864" y="241"/>
                  </a:lnTo>
                  <a:lnTo>
                    <a:pt x="3862" y="248"/>
                  </a:lnTo>
                  <a:lnTo>
                    <a:pt x="3854" y="250"/>
                  </a:lnTo>
                  <a:lnTo>
                    <a:pt x="3753" y="250"/>
                  </a:lnTo>
                  <a:lnTo>
                    <a:pt x="3753" y="512"/>
                  </a:lnTo>
                  <a:lnTo>
                    <a:pt x="3753" y="523"/>
                  </a:lnTo>
                  <a:lnTo>
                    <a:pt x="3756" y="532"/>
                  </a:lnTo>
                  <a:lnTo>
                    <a:pt x="3759" y="540"/>
                  </a:lnTo>
                  <a:lnTo>
                    <a:pt x="3764" y="545"/>
                  </a:lnTo>
                  <a:lnTo>
                    <a:pt x="3781" y="552"/>
                  </a:lnTo>
                  <a:lnTo>
                    <a:pt x="3804" y="554"/>
                  </a:lnTo>
                  <a:lnTo>
                    <a:pt x="3864" y="550"/>
                  </a:lnTo>
                  <a:lnTo>
                    <a:pt x="3867" y="550"/>
                  </a:lnTo>
                  <a:lnTo>
                    <a:pt x="3870" y="552"/>
                  </a:lnTo>
                  <a:lnTo>
                    <a:pt x="3872" y="558"/>
                  </a:lnTo>
                  <a:lnTo>
                    <a:pt x="3872" y="599"/>
                  </a:lnTo>
                  <a:lnTo>
                    <a:pt x="3872" y="604"/>
                  </a:lnTo>
                  <a:lnTo>
                    <a:pt x="3870" y="608"/>
                  </a:lnTo>
                  <a:lnTo>
                    <a:pt x="3862" y="612"/>
                  </a:lnTo>
                  <a:lnTo>
                    <a:pt x="3836" y="614"/>
                  </a:lnTo>
                  <a:lnTo>
                    <a:pt x="3803" y="616"/>
                  </a:lnTo>
                  <a:lnTo>
                    <a:pt x="3778" y="615"/>
                  </a:lnTo>
                  <a:lnTo>
                    <a:pt x="3754" y="612"/>
                  </a:lnTo>
                  <a:lnTo>
                    <a:pt x="3733" y="607"/>
                  </a:lnTo>
                  <a:lnTo>
                    <a:pt x="3723" y="603"/>
                  </a:lnTo>
                  <a:lnTo>
                    <a:pt x="3714" y="597"/>
                  </a:lnTo>
                  <a:lnTo>
                    <a:pt x="3699" y="585"/>
                  </a:lnTo>
                  <a:lnTo>
                    <a:pt x="3688" y="566"/>
                  </a:lnTo>
                  <a:lnTo>
                    <a:pt x="3681" y="542"/>
                  </a:lnTo>
                  <a:lnTo>
                    <a:pt x="3679" y="526"/>
                  </a:lnTo>
                  <a:lnTo>
                    <a:pt x="3678" y="510"/>
                  </a:lnTo>
                  <a:lnTo>
                    <a:pt x="3678" y="250"/>
                  </a:lnTo>
                  <a:close/>
                  <a:moveTo>
                    <a:pt x="3293" y="297"/>
                  </a:moveTo>
                  <a:lnTo>
                    <a:pt x="3269" y="267"/>
                  </a:lnTo>
                  <a:lnTo>
                    <a:pt x="3258" y="255"/>
                  </a:lnTo>
                  <a:lnTo>
                    <a:pt x="3247" y="247"/>
                  </a:lnTo>
                  <a:lnTo>
                    <a:pt x="3235" y="241"/>
                  </a:lnTo>
                  <a:lnTo>
                    <a:pt x="3223" y="237"/>
                  </a:lnTo>
                  <a:lnTo>
                    <a:pt x="3208" y="233"/>
                  </a:lnTo>
                  <a:lnTo>
                    <a:pt x="3191" y="233"/>
                  </a:lnTo>
                  <a:lnTo>
                    <a:pt x="3165" y="234"/>
                  </a:lnTo>
                  <a:lnTo>
                    <a:pt x="3145" y="240"/>
                  </a:lnTo>
                  <a:lnTo>
                    <a:pt x="3136" y="244"/>
                  </a:lnTo>
                  <a:lnTo>
                    <a:pt x="3129" y="249"/>
                  </a:lnTo>
                  <a:lnTo>
                    <a:pt x="3123" y="256"/>
                  </a:lnTo>
                  <a:lnTo>
                    <a:pt x="3118" y="264"/>
                  </a:lnTo>
                  <a:lnTo>
                    <a:pt x="3110" y="285"/>
                  </a:lnTo>
                  <a:lnTo>
                    <a:pt x="3105" y="312"/>
                  </a:lnTo>
                  <a:lnTo>
                    <a:pt x="3103" y="347"/>
                  </a:lnTo>
                  <a:lnTo>
                    <a:pt x="3103" y="390"/>
                  </a:lnTo>
                  <a:lnTo>
                    <a:pt x="3103" y="437"/>
                  </a:lnTo>
                  <a:lnTo>
                    <a:pt x="3105" y="475"/>
                  </a:lnTo>
                  <a:lnTo>
                    <a:pt x="3109" y="504"/>
                  </a:lnTo>
                  <a:lnTo>
                    <a:pt x="3118" y="526"/>
                  </a:lnTo>
                  <a:lnTo>
                    <a:pt x="3122" y="534"/>
                  </a:lnTo>
                  <a:lnTo>
                    <a:pt x="3128" y="542"/>
                  </a:lnTo>
                  <a:lnTo>
                    <a:pt x="3144" y="552"/>
                  </a:lnTo>
                  <a:lnTo>
                    <a:pt x="3165" y="557"/>
                  </a:lnTo>
                  <a:lnTo>
                    <a:pt x="3191" y="558"/>
                  </a:lnTo>
                  <a:lnTo>
                    <a:pt x="3217" y="556"/>
                  </a:lnTo>
                  <a:lnTo>
                    <a:pt x="3241" y="547"/>
                  </a:lnTo>
                  <a:lnTo>
                    <a:pt x="3253" y="539"/>
                  </a:lnTo>
                  <a:lnTo>
                    <a:pt x="3266" y="528"/>
                  </a:lnTo>
                  <a:lnTo>
                    <a:pt x="3293" y="496"/>
                  </a:lnTo>
                  <a:lnTo>
                    <a:pt x="3293" y="297"/>
                  </a:lnTo>
                  <a:close/>
                  <a:moveTo>
                    <a:pt x="3293" y="219"/>
                  </a:moveTo>
                  <a:lnTo>
                    <a:pt x="3293" y="23"/>
                  </a:lnTo>
                  <a:lnTo>
                    <a:pt x="3293" y="16"/>
                  </a:lnTo>
                  <a:lnTo>
                    <a:pt x="3296" y="13"/>
                  </a:lnTo>
                  <a:lnTo>
                    <a:pt x="3299" y="11"/>
                  </a:lnTo>
                  <a:lnTo>
                    <a:pt x="3304" y="10"/>
                  </a:lnTo>
                  <a:lnTo>
                    <a:pt x="3355" y="10"/>
                  </a:lnTo>
                  <a:lnTo>
                    <a:pt x="3364" y="13"/>
                  </a:lnTo>
                  <a:lnTo>
                    <a:pt x="3365" y="16"/>
                  </a:lnTo>
                  <a:lnTo>
                    <a:pt x="3366" y="23"/>
                  </a:lnTo>
                  <a:lnTo>
                    <a:pt x="3366" y="600"/>
                  </a:lnTo>
                  <a:lnTo>
                    <a:pt x="3364" y="610"/>
                  </a:lnTo>
                  <a:lnTo>
                    <a:pt x="3360" y="612"/>
                  </a:lnTo>
                  <a:lnTo>
                    <a:pt x="3355" y="612"/>
                  </a:lnTo>
                  <a:lnTo>
                    <a:pt x="3304" y="612"/>
                  </a:lnTo>
                  <a:lnTo>
                    <a:pt x="3300" y="612"/>
                  </a:lnTo>
                  <a:lnTo>
                    <a:pt x="3296" y="610"/>
                  </a:lnTo>
                  <a:lnTo>
                    <a:pt x="3293" y="607"/>
                  </a:lnTo>
                  <a:lnTo>
                    <a:pt x="3293" y="600"/>
                  </a:lnTo>
                  <a:lnTo>
                    <a:pt x="3293" y="561"/>
                  </a:lnTo>
                  <a:lnTo>
                    <a:pt x="3279" y="576"/>
                  </a:lnTo>
                  <a:lnTo>
                    <a:pt x="3266" y="590"/>
                  </a:lnTo>
                  <a:lnTo>
                    <a:pt x="3252" y="599"/>
                  </a:lnTo>
                  <a:lnTo>
                    <a:pt x="3238" y="608"/>
                  </a:lnTo>
                  <a:lnTo>
                    <a:pt x="3210" y="617"/>
                  </a:lnTo>
                  <a:lnTo>
                    <a:pt x="3183" y="619"/>
                  </a:lnTo>
                  <a:lnTo>
                    <a:pt x="3160" y="619"/>
                  </a:lnTo>
                  <a:lnTo>
                    <a:pt x="3140" y="617"/>
                  </a:lnTo>
                  <a:lnTo>
                    <a:pt x="3121" y="613"/>
                  </a:lnTo>
                  <a:lnTo>
                    <a:pt x="3105" y="608"/>
                  </a:lnTo>
                  <a:lnTo>
                    <a:pt x="3090" y="600"/>
                  </a:lnTo>
                  <a:lnTo>
                    <a:pt x="3078" y="592"/>
                  </a:lnTo>
                  <a:lnTo>
                    <a:pt x="3067" y="582"/>
                  </a:lnTo>
                  <a:lnTo>
                    <a:pt x="3059" y="569"/>
                  </a:lnTo>
                  <a:lnTo>
                    <a:pt x="3050" y="554"/>
                  </a:lnTo>
                  <a:lnTo>
                    <a:pt x="3045" y="537"/>
                  </a:lnTo>
                  <a:lnTo>
                    <a:pt x="3036" y="499"/>
                  </a:lnTo>
                  <a:lnTo>
                    <a:pt x="3031" y="450"/>
                  </a:lnTo>
                  <a:lnTo>
                    <a:pt x="3030" y="393"/>
                  </a:lnTo>
                  <a:lnTo>
                    <a:pt x="3033" y="332"/>
                  </a:lnTo>
                  <a:lnTo>
                    <a:pt x="3036" y="307"/>
                  </a:lnTo>
                  <a:lnTo>
                    <a:pt x="3040" y="284"/>
                  </a:lnTo>
                  <a:lnTo>
                    <a:pt x="3045" y="263"/>
                  </a:lnTo>
                  <a:lnTo>
                    <a:pt x="3051" y="245"/>
                  </a:lnTo>
                  <a:lnTo>
                    <a:pt x="3059" y="229"/>
                  </a:lnTo>
                  <a:lnTo>
                    <a:pt x="3068" y="216"/>
                  </a:lnTo>
                  <a:lnTo>
                    <a:pt x="3080" y="205"/>
                  </a:lnTo>
                  <a:lnTo>
                    <a:pt x="3091" y="196"/>
                  </a:lnTo>
                  <a:lnTo>
                    <a:pt x="3105" y="188"/>
                  </a:lnTo>
                  <a:lnTo>
                    <a:pt x="3121" y="182"/>
                  </a:lnTo>
                  <a:lnTo>
                    <a:pt x="3155" y="175"/>
                  </a:lnTo>
                  <a:lnTo>
                    <a:pt x="3198" y="173"/>
                  </a:lnTo>
                  <a:lnTo>
                    <a:pt x="3214" y="174"/>
                  </a:lnTo>
                  <a:lnTo>
                    <a:pt x="3228" y="176"/>
                  </a:lnTo>
                  <a:lnTo>
                    <a:pt x="3240" y="179"/>
                  </a:lnTo>
                  <a:lnTo>
                    <a:pt x="3252" y="184"/>
                  </a:lnTo>
                  <a:lnTo>
                    <a:pt x="3272" y="198"/>
                  </a:lnTo>
                  <a:lnTo>
                    <a:pt x="3282" y="207"/>
                  </a:lnTo>
                  <a:lnTo>
                    <a:pt x="3293" y="219"/>
                  </a:lnTo>
                  <a:close/>
                  <a:moveTo>
                    <a:pt x="2690" y="347"/>
                  </a:moveTo>
                  <a:lnTo>
                    <a:pt x="2869" y="347"/>
                  </a:lnTo>
                  <a:lnTo>
                    <a:pt x="2868" y="316"/>
                  </a:lnTo>
                  <a:lnTo>
                    <a:pt x="2864" y="291"/>
                  </a:lnTo>
                  <a:lnTo>
                    <a:pt x="2857" y="271"/>
                  </a:lnTo>
                  <a:lnTo>
                    <a:pt x="2853" y="263"/>
                  </a:lnTo>
                  <a:lnTo>
                    <a:pt x="2848" y="255"/>
                  </a:lnTo>
                  <a:lnTo>
                    <a:pt x="2841" y="250"/>
                  </a:lnTo>
                  <a:lnTo>
                    <a:pt x="2835" y="245"/>
                  </a:lnTo>
                  <a:lnTo>
                    <a:pt x="2819" y="238"/>
                  </a:lnTo>
                  <a:lnTo>
                    <a:pt x="2799" y="234"/>
                  </a:lnTo>
                  <a:lnTo>
                    <a:pt x="2775" y="233"/>
                  </a:lnTo>
                  <a:lnTo>
                    <a:pt x="2753" y="234"/>
                  </a:lnTo>
                  <a:lnTo>
                    <a:pt x="2734" y="239"/>
                  </a:lnTo>
                  <a:lnTo>
                    <a:pt x="2720" y="245"/>
                  </a:lnTo>
                  <a:lnTo>
                    <a:pt x="2709" y="256"/>
                  </a:lnTo>
                  <a:lnTo>
                    <a:pt x="2701" y="271"/>
                  </a:lnTo>
                  <a:lnTo>
                    <a:pt x="2696" y="291"/>
                  </a:lnTo>
                  <a:lnTo>
                    <a:pt x="2692" y="316"/>
                  </a:lnTo>
                  <a:lnTo>
                    <a:pt x="2690" y="347"/>
                  </a:lnTo>
                  <a:close/>
                  <a:moveTo>
                    <a:pt x="2690" y="412"/>
                  </a:moveTo>
                  <a:lnTo>
                    <a:pt x="2691" y="453"/>
                  </a:lnTo>
                  <a:lnTo>
                    <a:pt x="2692" y="470"/>
                  </a:lnTo>
                  <a:lnTo>
                    <a:pt x="2695" y="486"/>
                  </a:lnTo>
                  <a:lnTo>
                    <a:pt x="2700" y="511"/>
                  </a:lnTo>
                  <a:lnTo>
                    <a:pt x="2709" y="531"/>
                  </a:lnTo>
                  <a:lnTo>
                    <a:pt x="2714" y="539"/>
                  </a:lnTo>
                  <a:lnTo>
                    <a:pt x="2722" y="545"/>
                  </a:lnTo>
                  <a:lnTo>
                    <a:pt x="2730" y="549"/>
                  </a:lnTo>
                  <a:lnTo>
                    <a:pt x="2740" y="553"/>
                  </a:lnTo>
                  <a:lnTo>
                    <a:pt x="2762" y="557"/>
                  </a:lnTo>
                  <a:lnTo>
                    <a:pt x="2791" y="558"/>
                  </a:lnTo>
                  <a:lnTo>
                    <a:pt x="2811" y="558"/>
                  </a:lnTo>
                  <a:lnTo>
                    <a:pt x="2827" y="556"/>
                  </a:lnTo>
                  <a:lnTo>
                    <a:pt x="2840" y="552"/>
                  </a:lnTo>
                  <a:lnTo>
                    <a:pt x="2851" y="546"/>
                  </a:lnTo>
                  <a:lnTo>
                    <a:pt x="2859" y="539"/>
                  </a:lnTo>
                  <a:lnTo>
                    <a:pt x="2867" y="528"/>
                  </a:lnTo>
                  <a:lnTo>
                    <a:pt x="2878" y="500"/>
                  </a:lnTo>
                  <a:lnTo>
                    <a:pt x="2880" y="493"/>
                  </a:lnTo>
                  <a:lnTo>
                    <a:pt x="2883" y="489"/>
                  </a:lnTo>
                  <a:lnTo>
                    <a:pt x="2889" y="488"/>
                  </a:lnTo>
                  <a:lnTo>
                    <a:pt x="2895" y="488"/>
                  </a:lnTo>
                  <a:lnTo>
                    <a:pt x="2933" y="495"/>
                  </a:lnTo>
                  <a:lnTo>
                    <a:pt x="2939" y="496"/>
                  </a:lnTo>
                  <a:lnTo>
                    <a:pt x="2943" y="500"/>
                  </a:lnTo>
                  <a:lnTo>
                    <a:pt x="2945" y="505"/>
                  </a:lnTo>
                  <a:lnTo>
                    <a:pt x="2945" y="511"/>
                  </a:lnTo>
                  <a:lnTo>
                    <a:pt x="2939" y="533"/>
                  </a:lnTo>
                  <a:lnTo>
                    <a:pt x="2931" y="553"/>
                  </a:lnTo>
                  <a:lnTo>
                    <a:pt x="2920" y="571"/>
                  </a:lnTo>
                  <a:lnTo>
                    <a:pt x="2913" y="579"/>
                  </a:lnTo>
                  <a:lnTo>
                    <a:pt x="2904" y="588"/>
                  </a:lnTo>
                  <a:lnTo>
                    <a:pt x="2885" y="600"/>
                  </a:lnTo>
                  <a:lnTo>
                    <a:pt x="2858" y="611"/>
                  </a:lnTo>
                  <a:lnTo>
                    <a:pt x="2843" y="615"/>
                  </a:lnTo>
                  <a:lnTo>
                    <a:pt x="2826" y="617"/>
                  </a:lnTo>
                  <a:lnTo>
                    <a:pt x="2785" y="619"/>
                  </a:lnTo>
                  <a:lnTo>
                    <a:pt x="2739" y="617"/>
                  </a:lnTo>
                  <a:lnTo>
                    <a:pt x="2702" y="610"/>
                  </a:lnTo>
                  <a:lnTo>
                    <a:pt x="2686" y="604"/>
                  </a:lnTo>
                  <a:lnTo>
                    <a:pt x="2672" y="595"/>
                  </a:lnTo>
                  <a:lnTo>
                    <a:pt x="2661" y="586"/>
                  </a:lnTo>
                  <a:lnTo>
                    <a:pt x="2650" y="574"/>
                  </a:lnTo>
                  <a:lnTo>
                    <a:pt x="2642" y="561"/>
                  </a:lnTo>
                  <a:lnTo>
                    <a:pt x="2636" y="544"/>
                  </a:lnTo>
                  <a:lnTo>
                    <a:pt x="2625" y="505"/>
                  </a:lnTo>
                  <a:lnTo>
                    <a:pt x="2620" y="455"/>
                  </a:lnTo>
                  <a:lnTo>
                    <a:pt x="2618" y="393"/>
                  </a:lnTo>
                  <a:lnTo>
                    <a:pt x="2621" y="332"/>
                  </a:lnTo>
                  <a:lnTo>
                    <a:pt x="2623" y="307"/>
                  </a:lnTo>
                  <a:lnTo>
                    <a:pt x="2627" y="284"/>
                  </a:lnTo>
                  <a:lnTo>
                    <a:pt x="2633" y="263"/>
                  </a:lnTo>
                  <a:lnTo>
                    <a:pt x="2639" y="245"/>
                  </a:lnTo>
                  <a:lnTo>
                    <a:pt x="2646" y="229"/>
                  </a:lnTo>
                  <a:lnTo>
                    <a:pt x="2656" y="216"/>
                  </a:lnTo>
                  <a:lnTo>
                    <a:pt x="2666" y="205"/>
                  </a:lnTo>
                  <a:lnTo>
                    <a:pt x="2679" y="196"/>
                  </a:lnTo>
                  <a:lnTo>
                    <a:pt x="2692" y="188"/>
                  </a:lnTo>
                  <a:lnTo>
                    <a:pt x="2707" y="182"/>
                  </a:lnTo>
                  <a:lnTo>
                    <a:pt x="2743" y="175"/>
                  </a:lnTo>
                  <a:lnTo>
                    <a:pt x="2785" y="173"/>
                  </a:lnTo>
                  <a:lnTo>
                    <a:pt x="2809" y="174"/>
                  </a:lnTo>
                  <a:lnTo>
                    <a:pt x="2830" y="176"/>
                  </a:lnTo>
                  <a:lnTo>
                    <a:pt x="2849" y="179"/>
                  </a:lnTo>
                  <a:lnTo>
                    <a:pt x="2866" y="184"/>
                  </a:lnTo>
                  <a:lnTo>
                    <a:pt x="2880" y="191"/>
                  </a:lnTo>
                  <a:lnTo>
                    <a:pt x="2893" y="200"/>
                  </a:lnTo>
                  <a:lnTo>
                    <a:pt x="2903" y="209"/>
                  </a:lnTo>
                  <a:lnTo>
                    <a:pt x="2913" y="221"/>
                  </a:lnTo>
                  <a:lnTo>
                    <a:pt x="2921" y="233"/>
                  </a:lnTo>
                  <a:lnTo>
                    <a:pt x="2928" y="248"/>
                  </a:lnTo>
                  <a:lnTo>
                    <a:pt x="2932" y="264"/>
                  </a:lnTo>
                  <a:lnTo>
                    <a:pt x="2936" y="281"/>
                  </a:lnTo>
                  <a:lnTo>
                    <a:pt x="2939" y="301"/>
                  </a:lnTo>
                  <a:lnTo>
                    <a:pt x="2940" y="320"/>
                  </a:lnTo>
                  <a:lnTo>
                    <a:pt x="2942" y="367"/>
                  </a:lnTo>
                  <a:lnTo>
                    <a:pt x="2942" y="396"/>
                  </a:lnTo>
                  <a:lnTo>
                    <a:pt x="2941" y="403"/>
                  </a:lnTo>
                  <a:lnTo>
                    <a:pt x="2938" y="407"/>
                  </a:lnTo>
                  <a:lnTo>
                    <a:pt x="2933" y="411"/>
                  </a:lnTo>
                  <a:lnTo>
                    <a:pt x="2925" y="412"/>
                  </a:lnTo>
                  <a:lnTo>
                    <a:pt x="2690" y="412"/>
                  </a:lnTo>
                  <a:close/>
                  <a:moveTo>
                    <a:pt x="2358" y="250"/>
                  </a:moveTo>
                  <a:lnTo>
                    <a:pt x="2316" y="250"/>
                  </a:lnTo>
                  <a:lnTo>
                    <a:pt x="2308" y="248"/>
                  </a:lnTo>
                  <a:lnTo>
                    <a:pt x="2306" y="245"/>
                  </a:lnTo>
                  <a:lnTo>
                    <a:pt x="2305" y="241"/>
                  </a:lnTo>
                  <a:lnTo>
                    <a:pt x="2305" y="196"/>
                  </a:lnTo>
                  <a:lnTo>
                    <a:pt x="2308" y="188"/>
                  </a:lnTo>
                  <a:lnTo>
                    <a:pt x="2316" y="186"/>
                  </a:lnTo>
                  <a:lnTo>
                    <a:pt x="2361" y="186"/>
                  </a:lnTo>
                  <a:lnTo>
                    <a:pt x="2381" y="79"/>
                  </a:lnTo>
                  <a:lnTo>
                    <a:pt x="2385" y="69"/>
                  </a:lnTo>
                  <a:lnTo>
                    <a:pt x="2393" y="66"/>
                  </a:lnTo>
                  <a:lnTo>
                    <a:pt x="2420" y="66"/>
                  </a:lnTo>
                  <a:lnTo>
                    <a:pt x="2425" y="67"/>
                  </a:lnTo>
                  <a:lnTo>
                    <a:pt x="2429" y="69"/>
                  </a:lnTo>
                  <a:lnTo>
                    <a:pt x="2431" y="73"/>
                  </a:lnTo>
                  <a:lnTo>
                    <a:pt x="2431" y="79"/>
                  </a:lnTo>
                  <a:lnTo>
                    <a:pt x="2431" y="186"/>
                  </a:lnTo>
                  <a:lnTo>
                    <a:pt x="2534" y="186"/>
                  </a:lnTo>
                  <a:lnTo>
                    <a:pt x="2538" y="186"/>
                  </a:lnTo>
                  <a:lnTo>
                    <a:pt x="2540" y="188"/>
                  </a:lnTo>
                  <a:lnTo>
                    <a:pt x="2542" y="196"/>
                  </a:lnTo>
                  <a:lnTo>
                    <a:pt x="2542" y="241"/>
                  </a:lnTo>
                  <a:lnTo>
                    <a:pt x="2540" y="248"/>
                  </a:lnTo>
                  <a:lnTo>
                    <a:pt x="2534" y="250"/>
                  </a:lnTo>
                  <a:lnTo>
                    <a:pt x="2431" y="250"/>
                  </a:lnTo>
                  <a:lnTo>
                    <a:pt x="2431" y="512"/>
                  </a:lnTo>
                  <a:lnTo>
                    <a:pt x="2432" y="523"/>
                  </a:lnTo>
                  <a:lnTo>
                    <a:pt x="2434" y="532"/>
                  </a:lnTo>
                  <a:lnTo>
                    <a:pt x="2437" y="540"/>
                  </a:lnTo>
                  <a:lnTo>
                    <a:pt x="2444" y="545"/>
                  </a:lnTo>
                  <a:lnTo>
                    <a:pt x="2459" y="552"/>
                  </a:lnTo>
                  <a:lnTo>
                    <a:pt x="2482" y="554"/>
                  </a:lnTo>
                  <a:lnTo>
                    <a:pt x="2542" y="550"/>
                  </a:lnTo>
                  <a:lnTo>
                    <a:pt x="2547" y="550"/>
                  </a:lnTo>
                  <a:lnTo>
                    <a:pt x="2549" y="552"/>
                  </a:lnTo>
                  <a:lnTo>
                    <a:pt x="2552" y="558"/>
                  </a:lnTo>
                  <a:lnTo>
                    <a:pt x="2552" y="599"/>
                  </a:lnTo>
                  <a:lnTo>
                    <a:pt x="2551" y="604"/>
                  </a:lnTo>
                  <a:lnTo>
                    <a:pt x="2549" y="608"/>
                  </a:lnTo>
                  <a:lnTo>
                    <a:pt x="2541" y="612"/>
                  </a:lnTo>
                  <a:lnTo>
                    <a:pt x="2514" y="614"/>
                  </a:lnTo>
                  <a:lnTo>
                    <a:pt x="2482" y="616"/>
                  </a:lnTo>
                  <a:lnTo>
                    <a:pt x="2456" y="615"/>
                  </a:lnTo>
                  <a:lnTo>
                    <a:pt x="2432" y="612"/>
                  </a:lnTo>
                  <a:lnTo>
                    <a:pt x="2411" y="607"/>
                  </a:lnTo>
                  <a:lnTo>
                    <a:pt x="2402" y="603"/>
                  </a:lnTo>
                  <a:lnTo>
                    <a:pt x="2393" y="597"/>
                  </a:lnTo>
                  <a:lnTo>
                    <a:pt x="2378" y="585"/>
                  </a:lnTo>
                  <a:lnTo>
                    <a:pt x="2367" y="566"/>
                  </a:lnTo>
                  <a:lnTo>
                    <a:pt x="2360" y="542"/>
                  </a:lnTo>
                  <a:lnTo>
                    <a:pt x="2358" y="526"/>
                  </a:lnTo>
                  <a:lnTo>
                    <a:pt x="2358" y="510"/>
                  </a:lnTo>
                  <a:lnTo>
                    <a:pt x="2358" y="250"/>
                  </a:lnTo>
                  <a:close/>
                  <a:moveTo>
                    <a:pt x="2152" y="506"/>
                  </a:moveTo>
                  <a:lnTo>
                    <a:pt x="2152" y="416"/>
                  </a:lnTo>
                  <a:lnTo>
                    <a:pt x="2046" y="416"/>
                  </a:lnTo>
                  <a:lnTo>
                    <a:pt x="2026" y="417"/>
                  </a:lnTo>
                  <a:lnTo>
                    <a:pt x="2009" y="421"/>
                  </a:lnTo>
                  <a:lnTo>
                    <a:pt x="1998" y="428"/>
                  </a:lnTo>
                  <a:lnTo>
                    <a:pt x="1992" y="433"/>
                  </a:lnTo>
                  <a:lnTo>
                    <a:pt x="1988" y="437"/>
                  </a:lnTo>
                  <a:lnTo>
                    <a:pt x="1983" y="448"/>
                  </a:lnTo>
                  <a:lnTo>
                    <a:pt x="1979" y="461"/>
                  </a:lnTo>
                  <a:lnTo>
                    <a:pt x="1977" y="476"/>
                  </a:lnTo>
                  <a:lnTo>
                    <a:pt x="1977" y="492"/>
                  </a:lnTo>
                  <a:lnTo>
                    <a:pt x="1978" y="508"/>
                  </a:lnTo>
                  <a:lnTo>
                    <a:pt x="1980" y="522"/>
                  </a:lnTo>
                  <a:lnTo>
                    <a:pt x="1985" y="533"/>
                  </a:lnTo>
                  <a:lnTo>
                    <a:pt x="1991" y="542"/>
                  </a:lnTo>
                  <a:lnTo>
                    <a:pt x="2002" y="548"/>
                  </a:lnTo>
                  <a:lnTo>
                    <a:pt x="2014" y="553"/>
                  </a:lnTo>
                  <a:lnTo>
                    <a:pt x="2031" y="555"/>
                  </a:lnTo>
                  <a:lnTo>
                    <a:pt x="2051" y="556"/>
                  </a:lnTo>
                  <a:lnTo>
                    <a:pt x="2078" y="553"/>
                  </a:lnTo>
                  <a:lnTo>
                    <a:pt x="2103" y="545"/>
                  </a:lnTo>
                  <a:lnTo>
                    <a:pt x="2127" y="529"/>
                  </a:lnTo>
                  <a:lnTo>
                    <a:pt x="2152" y="506"/>
                  </a:lnTo>
                  <a:close/>
                  <a:moveTo>
                    <a:pt x="2184" y="617"/>
                  </a:moveTo>
                  <a:lnTo>
                    <a:pt x="2179" y="617"/>
                  </a:lnTo>
                  <a:lnTo>
                    <a:pt x="2174" y="615"/>
                  </a:lnTo>
                  <a:lnTo>
                    <a:pt x="2167" y="605"/>
                  </a:lnTo>
                  <a:lnTo>
                    <a:pt x="2160" y="586"/>
                  </a:lnTo>
                  <a:lnTo>
                    <a:pt x="2156" y="563"/>
                  </a:lnTo>
                  <a:lnTo>
                    <a:pt x="2144" y="575"/>
                  </a:lnTo>
                  <a:lnTo>
                    <a:pt x="2132" y="586"/>
                  </a:lnTo>
                  <a:lnTo>
                    <a:pt x="2118" y="596"/>
                  </a:lnTo>
                  <a:lnTo>
                    <a:pt x="2104" y="604"/>
                  </a:lnTo>
                  <a:lnTo>
                    <a:pt x="2089" y="610"/>
                  </a:lnTo>
                  <a:lnTo>
                    <a:pt x="2072" y="614"/>
                  </a:lnTo>
                  <a:lnTo>
                    <a:pt x="2037" y="618"/>
                  </a:lnTo>
                  <a:lnTo>
                    <a:pt x="2006" y="616"/>
                  </a:lnTo>
                  <a:lnTo>
                    <a:pt x="1979" y="612"/>
                  </a:lnTo>
                  <a:lnTo>
                    <a:pt x="1956" y="604"/>
                  </a:lnTo>
                  <a:lnTo>
                    <a:pt x="1945" y="598"/>
                  </a:lnTo>
                  <a:lnTo>
                    <a:pt x="1937" y="592"/>
                  </a:lnTo>
                  <a:lnTo>
                    <a:pt x="1922" y="575"/>
                  </a:lnTo>
                  <a:lnTo>
                    <a:pt x="1911" y="553"/>
                  </a:lnTo>
                  <a:lnTo>
                    <a:pt x="1907" y="541"/>
                  </a:lnTo>
                  <a:lnTo>
                    <a:pt x="1904" y="526"/>
                  </a:lnTo>
                  <a:lnTo>
                    <a:pt x="1902" y="493"/>
                  </a:lnTo>
                  <a:lnTo>
                    <a:pt x="1904" y="464"/>
                  </a:lnTo>
                  <a:lnTo>
                    <a:pt x="1910" y="437"/>
                  </a:lnTo>
                  <a:lnTo>
                    <a:pt x="1915" y="425"/>
                  </a:lnTo>
                  <a:lnTo>
                    <a:pt x="1920" y="414"/>
                  </a:lnTo>
                  <a:lnTo>
                    <a:pt x="1926" y="403"/>
                  </a:lnTo>
                  <a:lnTo>
                    <a:pt x="1935" y="394"/>
                  </a:lnTo>
                  <a:lnTo>
                    <a:pt x="1944" y="385"/>
                  </a:lnTo>
                  <a:lnTo>
                    <a:pt x="1953" y="378"/>
                  </a:lnTo>
                  <a:lnTo>
                    <a:pt x="1978" y="366"/>
                  </a:lnTo>
                  <a:lnTo>
                    <a:pt x="2008" y="358"/>
                  </a:lnTo>
                  <a:lnTo>
                    <a:pt x="2025" y="356"/>
                  </a:lnTo>
                  <a:lnTo>
                    <a:pt x="2044" y="356"/>
                  </a:lnTo>
                  <a:lnTo>
                    <a:pt x="2152" y="356"/>
                  </a:lnTo>
                  <a:lnTo>
                    <a:pt x="2152" y="317"/>
                  </a:lnTo>
                  <a:lnTo>
                    <a:pt x="2150" y="278"/>
                  </a:lnTo>
                  <a:lnTo>
                    <a:pt x="2146" y="264"/>
                  </a:lnTo>
                  <a:lnTo>
                    <a:pt x="2139" y="252"/>
                  </a:lnTo>
                  <a:lnTo>
                    <a:pt x="2130" y="244"/>
                  </a:lnTo>
                  <a:lnTo>
                    <a:pt x="2116" y="238"/>
                  </a:lnTo>
                  <a:lnTo>
                    <a:pt x="2099" y="234"/>
                  </a:lnTo>
                  <a:lnTo>
                    <a:pt x="2077" y="233"/>
                  </a:lnTo>
                  <a:lnTo>
                    <a:pt x="2055" y="233"/>
                  </a:lnTo>
                  <a:lnTo>
                    <a:pt x="2037" y="235"/>
                  </a:lnTo>
                  <a:lnTo>
                    <a:pt x="2024" y="239"/>
                  </a:lnTo>
                  <a:lnTo>
                    <a:pt x="2013" y="244"/>
                  </a:lnTo>
                  <a:lnTo>
                    <a:pt x="2006" y="252"/>
                  </a:lnTo>
                  <a:lnTo>
                    <a:pt x="2000" y="263"/>
                  </a:lnTo>
                  <a:lnTo>
                    <a:pt x="1991" y="295"/>
                  </a:lnTo>
                  <a:lnTo>
                    <a:pt x="1985" y="304"/>
                  </a:lnTo>
                  <a:lnTo>
                    <a:pt x="1981" y="306"/>
                  </a:lnTo>
                  <a:lnTo>
                    <a:pt x="1975" y="306"/>
                  </a:lnTo>
                  <a:lnTo>
                    <a:pt x="1932" y="301"/>
                  </a:lnTo>
                  <a:lnTo>
                    <a:pt x="1928" y="299"/>
                  </a:lnTo>
                  <a:lnTo>
                    <a:pt x="1925" y="296"/>
                  </a:lnTo>
                  <a:lnTo>
                    <a:pt x="1923" y="290"/>
                  </a:lnTo>
                  <a:lnTo>
                    <a:pt x="1924" y="283"/>
                  </a:lnTo>
                  <a:lnTo>
                    <a:pt x="1930" y="254"/>
                  </a:lnTo>
                  <a:lnTo>
                    <a:pt x="1935" y="243"/>
                  </a:lnTo>
                  <a:lnTo>
                    <a:pt x="1940" y="231"/>
                  </a:lnTo>
                  <a:lnTo>
                    <a:pt x="1945" y="221"/>
                  </a:lnTo>
                  <a:lnTo>
                    <a:pt x="1952" y="212"/>
                  </a:lnTo>
                  <a:lnTo>
                    <a:pt x="1968" y="197"/>
                  </a:lnTo>
                  <a:lnTo>
                    <a:pt x="1979" y="191"/>
                  </a:lnTo>
                  <a:lnTo>
                    <a:pt x="1989" y="186"/>
                  </a:lnTo>
                  <a:lnTo>
                    <a:pt x="2015" y="178"/>
                  </a:lnTo>
                  <a:lnTo>
                    <a:pt x="2047" y="174"/>
                  </a:lnTo>
                  <a:lnTo>
                    <a:pt x="2085" y="173"/>
                  </a:lnTo>
                  <a:lnTo>
                    <a:pt x="2121" y="175"/>
                  </a:lnTo>
                  <a:lnTo>
                    <a:pt x="2137" y="177"/>
                  </a:lnTo>
                  <a:lnTo>
                    <a:pt x="2152" y="180"/>
                  </a:lnTo>
                  <a:lnTo>
                    <a:pt x="2176" y="190"/>
                  </a:lnTo>
                  <a:lnTo>
                    <a:pt x="2186" y="198"/>
                  </a:lnTo>
                  <a:lnTo>
                    <a:pt x="2196" y="205"/>
                  </a:lnTo>
                  <a:lnTo>
                    <a:pt x="2210" y="224"/>
                  </a:lnTo>
                  <a:lnTo>
                    <a:pt x="2215" y="235"/>
                  </a:lnTo>
                  <a:lnTo>
                    <a:pt x="2220" y="249"/>
                  </a:lnTo>
                  <a:lnTo>
                    <a:pt x="2225" y="278"/>
                  </a:lnTo>
                  <a:lnTo>
                    <a:pt x="2227" y="313"/>
                  </a:lnTo>
                  <a:lnTo>
                    <a:pt x="2227" y="498"/>
                  </a:lnTo>
                  <a:lnTo>
                    <a:pt x="2227" y="519"/>
                  </a:lnTo>
                  <a:lnTo>
                    <a:pt x="2230" y="537"/>
                  </a:lnTo>
                  <a:lnTo>
                    <a:pt x="2234" y="558"/>
                  </a:lnTo>
                  <a:lnTo>
                    <a:pt x="2241" y="583"/>
                  </a:lnTo>
                  <a:lnTo>
                    <a:pt x="2243" y="596"/>
                  </a:lnTo>
                  <a:lnTo>
                    <a:pt x="2241" y="600"/>
                  </a:lnTo>
                  <a:lnTo>
                    <a:pt x="2237" y="604"/>
                  </a:lnTo>
                  <a:lnTo>
                    <a:pt x="2184" y="617"/>
                  </a:lnTo>
                  <a:close/>
                  <a:moveTo>
                    <a:pt x="1577" y="390"/>
                  </a:moveTo>
                  <a:lnTo>
                    <a:pt x="1578" y="438"/>
                  </a:lnTo>
                  <a:lnTo>
                    <a:pt x="1580" y="476"/>
                  </a:lnTo>
                  <a:lnTo>
                    <a:pt x="1585" y="505"/>
                  </a:lnTo>
                  <a:lnTo>
                    <a:pt x="1593" y="527"/>
                  </a:lnTo>
                  <a:lnTo>
                    <a:pt x="1599" y="535"/>
                  </a:lnTo>
                  <a:lnTo>
                    <a:pt x="1606" y="543"/>
                  </a:lnTo>
                  <a:lnTo>
                    <a:pt x="1614" y="548"/>
                  </a:lnTo>
                  <a:lnTo>
                    <a:pt x="1624" y="552"/>
                  </a:lnTo>
                  <a:lnTo>
                    <a:pt x="1647" y="557"/>
                  </a:lnTo>
                  <a:lnTo>
                    <a:pt x="1677" y="558"/>
                  </a:lnTo>
                  <a:lnTo>
                    <a:pt x="1697" y="558"/>
                  </a:lnTo>
                  <a:lnTo>
                    <a:pt x="1713" y="556"/>
                  </a:lnTo>
                  <a:lnTo>
                    <a:pt x="1727" y="552"/>
                  </a:lnTo>
                  <a:lnTo>
                    <a:pt x="1737" y="546"/>
                  </a:lnTo>
                  <a:lnTo>
                    <a:pt x="1746" y="539"/>
                  </a:lnTo>
                  <a:lnTo>
                    <a:pt x="1753" y="528"/>
                  </a:lnTo>
                  <a:lnTo>
                    <a:pt x="1765" y="500"/>
                  </a:lnTo>
                  <a:lnTo>
                    <a:pt x="1767" y="493"/>
                  </a:lnTo>
                  <a:lnTo>
                    <a:pt x="1771" y="489"/>
                  </a:lnTo>
                  <a:lnTo>
                    <a:pt x="1775" y="488"/>
                  </a:lnTo>
                  <a:lnTo>
                    <a:pt x="1781" y="488"/>
                  </a:lnTo>
                  <a:lnTo>
                    <a:pt x="1819" y="495"/>
                  </a:lnTo>
                  <a:lnTo>
                    <a:pt x="1825" y="496"/>
                  </a:lnTo>
                  <a:lnTo>
                    <a:pt x="1831" y="500"/>
                  </a:lnTo>
                  <a:lnTo>
                    <a:pt x="1833" y="505"/>
                  </a:lnTo>
                  <a:lnTo>
                    <a:pt x="1832" y="511"/>
                  </a:lnTo>
                  <a:lnTo>
                    <a:pt x="1826" y="533"/>
                  </a:lnTo>
                  <a:lnTo>
                    <a:pt x="1818" y="553"/>
                  </a:lnTo>
                  <a:lnTo>
                    <a:pt x="1806" y="571"/>
                  </a:lnTo>
                  <a:lnTo>
                    <a:pt x="1799" y="579"/>
                  </a:lnTo>
                  <a:lnTo>
                    <a:pt x="1791" y="588"/>
                  </a:lnTo>
                  <a:lnTo>
                    <a:pt x="1771" y="600"/>
                  </a:lnTo>
                  <a:lnTo>
                    <a:pt x="1745" y="611"/>
                  </a:lnTo>
                  <a:lnTo>
                    <a:pt x="1729" y="615"/>
                  </a:lnTo>
                  <a:lnTo>
                    <a:pt x="1712" y="617"/>
                  </a:lnTo>
                  <a:lnTo>
                    <a:pt x="1672" y="619"/>
                  </a:lnTo>
                  <a:lnTo>
                    <a:pt x="1626" y="617"/>
                  </a:lnTo>
                  <a:lnTo>
                    <a:pt x="1588" y="610"/>
                  </a:lnTo>
                  <a:lnTo>
                    <a:pt x="1572" y="604"/>
                  </a:lnTo>
                  <a:lnTo>
                    <a:pt x="1560" y="595"/>
                  </a:lnTo>
                  <a:lnTo>
                    <a:pt x="1547" y="586"/>
                  </a:lnTo>
                  <a:lnTo>
                    <a:pt x="1538" y="574"/>
                  </a:lnTo>
                  <a:lnTo>
                    <a:pt x="1529" y="561"/>
                  </a:lnTo>
                  <a:lnTo>
                    <a:pt x="1522" y="544"/>
                  </a:lnTo>
                  <a:lnTo>
                    <a:pt x="1512" y="505"/>
                  </a:lnTo>
                  <a:lnTo>
                    <a:pt x="1506" y="455"/>
                  </a:lnTo>
                  <a:lnTo>
                    <a:pt x="1505" y="393"/>
                  </a:lnTo>
                  <a:lnTo>
                    <a:pt x="1507" y="332"/>
                  </a:lnTo>
                  <a:lnTo>
                    <a:pt x="1509" y="307"/>
                  </a:lnTo>
                  <a:lnTo>
                    <a:pt x="1514" y="284"/>
                  </a:lnTo>
                  <a:lnTo>
                    <a:pt x="1519" y="263"/>
                  </a:lnTo>
                  <a:lnTo>
                    <a:pt x="1525" y="245"/>
                  </a:lnTo>
                  <a:lnTo>
                    <a:pt x="1534" y="229"/>
                  </a:lnTo>
                  <a:lnTo>
                    <a:pt x="1542" y="216"/>
                  </a:lnTo>
                  <a:lnTo>
                    <a:pt x="1554" y="205"/>
                  </a:lnTo>
                  <a:lnTo>
                    <a:pt x="1565" y="196"/>
                  </a:lnTo>
                  <a:lnTo>
                    <a:pt x="1579" y="188"/>
                  </a:lnTo>
                  <a:lnTo>
                    <a:pt x="1594" y="182"/>
                  </a:lnTo>
                  <a:lnTo>
                    <a:pt x="1629" y="175"/>
                  </a:lnTo>
                  <a:lnTo>
                    <a:pt x="1672" y="173"/>
                  </a:lnTo>
                  <a:lnTo>
                    <a:pt x="1708" y="174"/>
                  </a:lnTo>
                  <a:lnTo>
                    <a:pt x="1738" y="178"/>
                  </a:lnTo>
                  <a:lnTo>
                    <a:pt x="1763" y="185"/>
                  </a:lnTo>
                  <a:lnTo>
                    <a:pt x="1783" y="197"/>
                  </a:lnTo>
                  <a:lnTo>
                    <a:pt x="1800" y="211"/>
                  </a:lnTo>
                  <a:lnTo>
                    <a:pt x="1808" y="220"/>
                  </a:lnTo>
                  <a:lnTo>
                    <a:pt x="1813" y="229"/>
                  </a:lnTo>
                  <a:lnTo>
                    <a:pt x="1818" y="241"/>
                  </a:lnTo>
                  <a:lnTo>
                    <a:pt x="1822" y="252"/>
                  </a:lnTo>
                  <a:lnTo>
                    <a:pt x="1826" y="265"/>
                  </a:lnTo>
                  <a:lnTo>
                    <a:pt x="1830" y="280"/>
                  </a:lnTo>
                  <a:lnTo>
                    <a:pt x="1830" y="287"/>
                  </a:lnTo>
                  <a:lnTo>
                    <a:pt x="1827" y="292"/>
                  </a:lnTo>
                  <a:lnTo>
                    <a:pt x="1822" y="296"/>
                  </a:lnTo>
                  <a:lnTo>
                    <a:pt x="1816" y="297"/>
                  </a:lnTo>
                  <a:lnTo>
                    <a:pt x="1777" y="303"/>
                  </a:lnTo>
                  <a:lnTo>
                    <a:pt x="1770" y="302"/>
                  </a:lnTo>
                  <a:lnTo>
                    <a:pt x="1766" y="299"/>
                  </a:lnTo>
                  <a:lnTo>
                    <a:pt x="1761" y="295"/>
                  </a:lnTo>
                  <a:lnTo>
                    <a:pt x="1759" y="290"/>
                  </a:lnTo>
                  <a:lnTo>
                    <a:pt x="1755" y="276"/>
                  </a:lnTo>
                  <a:lnTo>
                    <a:pt x="1750" y="265"/>
                  </a:lnTo>
                  <a:lnTo>
                    <a:pt x="1746" y="260"/>
                  </a:lnTo>
                  <a:lnTo>
                    <a:pt x="1742" y="254"/>
                  </a:lnTo>
                  <a:lnTo>
                    <a:pt x="1733" y="247"/>
                  </a:lnTo>
                  <a:lnTo>
                    <a:pt x="1721" y="241"/>
                  </a:lnTo>
                  <a:lnTo>
                    <a:pt x="1707" y="237"/>
                  </a:lnTo>
                  <a:lnTo>
                    <a:pt x="1688" y="234"/>
                  </a:lnTo>
                  <a:lnTo>
                    <a:pt x="1666" y="233"/>
                  </a:lnTo>
                  <a:lnTo>
                    <a:pt x="1639" y="234"/>
                  </a:lnTo>
                  <a:lnTo>
                    <a:pt x="1618" y="240"/>
                  </a:lnTo>
                  <a:lnTo>
                    <a:pt x="1609" y="244"/>
                  </a:lnTo>
                  <a:lnTo>
                    <a:pt x="1602" y="249"/>
                  </a:lnTo>
                  <a:lnTo>
                    <a:pt x="1597" y="256"/>
                  </a:lnTo>
                  <a:lnTo>
                    <a:pt x="1591" y="264"/>
                  </a:lnTo>
                  <a:lnTo>
                    <a:pt x="1584" y="285"/>
                  </a:lnTo>
                  <a:lnTo>
                    <a:pt x="1580" y="312"/>
                  </a:lnTo>
                  <a:lnTo>
                    <a:pt x="1578" y="347"/>
                  </a:lnTo>
                  <a:lnTo>
                    <a:pt x="1577" y="390"/>
                  </a:lnTo>
                  <a:close/>
                  <a:moveTo>
                    <a:pt x="1322" y="193"/>
                  </a:moveTo>
                  <a:lnTo>
                    <a:pt x="1324" y="182"/>
                  </a:lnTo>
                  <a:lnTo>
                    <a:pt x="1327" y="180"/>
                  </a:lnTo>
                  <a:lnTo>
                    <a:pt x="1332" y="180"/>
                  </a:lnTo>
                  <a:lnTo>
                    <a:pt x="1383" y="180"/>
                  </a:lnTo>
                  <a:lnTo>
                    <a:pt x="1392" y="182"/>
                  </a:lnTo>
                  <a:lnTo>
                    <a:pt x="1395" y="193"/>
                  </a:lnTo>
                  <a:lnTo>
                    <a:pt x="1395" y="600"/>
                  </a:lnTo>
                  <a:lnTo>
                    <a:pt x="1394" y="606"/>
                  </a:lnTo>
                  <a:lnTo>
                    <a:pt x="1392" y="610"/>
                  </a:lnTo>
                  <a:lnTo>
                    <a:pt x="1389" y="612"/>
                  </a:lnTo>
                  <a:lnTo>
                    <a:pt x="1383" y="612"/>
                  </a:lnTo>
                  <a:lnTo>
                    <a:pt x="1332" y="612"/>
                  </a:lnTo>
                  <a:lnTo>
                    <a:pt x="1324" y="610"/>
                  </a:lnTo>
                  <a:lnTo>
                    <a:pt x="1322" y="606"/>
                  </a:lnTo>
                  <a:lnTo>
                    <a:pt x="1322" y="600"/>
                  </a:lnTo>
                  <a:lnTo>
                    <a:pt x="1322" y="193"/>
                  </a:lnTo>
                  <a:close/>
                  <a:moveTo>
                    <a:pt x="1396" y="102"/>
                  </a:moveTo>
                  <a:lnTo>
                    <a:pt x="1322" y="102"/>
                  </a:lnTo>
                  <a:lnTo>
                    <a:pt x="1316" y="101"/>
                  </a:lnTo>
                  <a:lnTo>
                    <a:pt x="1313" y="100"/>
                  </a:lnTo>
                  <a:lnTo>
                    <a:pt x="1311" y="92"/>
                  </a:lnTo>
                  <a:lnTo>
                    <a:pt x="1311" y="28"/>
                  </a:lnTo>
                  <a:lnTo>
                    <a:pt x="1313" y="19"/>
                  </a:lnTo>
                  <a:lnTo>
                    <a:pt x="1322" y="17"/>
                  </a:lnTo>
                  <a:lnTo>
                    <a:pt x="1396" y="17"/>
                  </a:lnTo>
                  <a:lnTo>
                    <a:pt x="1400" y="18"/>
                  </a:lnTo>
                  <a:lnTo>
                    <a:pt x="1402" y="19"/>
                  </a:lnTo>
                  <a:lnTo>
                    <a:pt x="1406" y="28"/>
                  </a:lnTo>
                  <a:lnTo>
                    <a:pt x="1406" y="92"/>
                  </a:lnTo>
                  <a:lnTo>
                    <a:pt x="1402" y="100"/>
                  </a:lnTo>
                  <a:lnTo>
                    <a:pt x="1396" y="102"/>
                  </a:lnTo>
                  <a:close/>
                  <a:moveTo>
                    <a:pt x="1124" y="297"/>
                  </a:moveTo>
                  <a:lnTo>
                    <a:pt x="1101" y="267"/>
                  </a:lnTo>
                  <a:lnTo>
                    <a:pt x="1090" y="255"/>
                  </a:lnTo>
                  <a:lnTo>
                    <a:pt x="1079" y="247"/>
                  </a:lnTo>
                  <a:lnTo>
                    <a:pt x="1068" y="241"/>
                  </a:lnTo>
                  <a:lnTo>
                    <a:pt x="1055" y="237"/>
                  </a:lnTo>
                  <a:lnTo>
                    <a:pt x="1040" y="233"/>
                  </a:lnTo>
                  <a:lnTo>
                    <a:pt x="1022" y="233"/>
                  </a:lnTo>
                  <a:lnTo>
                    <a:pt x="997" y="234"/>
                  </a:lnTo>
                  <a:lnTo>
                    <a:pt x="976" y="240"/>
                  </a:lnTo>
                  <a:lnTo>
                    <a:pt x="968" y="244"/>
                  </a:lnTo>
                  <a:lnTo>
                    <a:pt x="960" y="249"/>
                  </a:lnTo>
                  <a:lnTo>
                    <a:pt x="955" y="256"/>
                  </a:lnTo>
                  <a:lnTo>
                    <a:pt x="950" y="264"/>
                  </a:lnTo>
                  <a:lnTo>
                    <a:pt x="942" y="285"/>
                  </a:lnTo>
                  <a:lnTo>
                    <a:pt x="937" y="312"/>
                  </a:lnTo>
                  <a:lnTo>
                    <a:pt x="935" y="347"/>
                  </a:lnTo>
                  <a:lnTo>
                    <a:pt x="934" y="390"/>
                  </a:lnTo>
                  <a:lnTo>
                    <a:pt x="935" y="437"/>
                  </a:lnTo>
                  <a:lnTo>
                    <a:pt x="937" y="475"/>
                  </a:lnTo>
                  <a:lnTo>
                    <a:pt x="942" y="504"/>
                  </a:lnTo>
                  <a:lnTo>
                    <a:pt x="949" y="526"/>
                  </a:lnTo>
                  <a:lnTo>
                    <a:pt x="954" y="534"/>
                  </a:lnTo>
                  <a:lnTo>
                    <a:pt x="960" y="542"/>
                  </a:lnTo>
                  <a:lnTo>
                    <a:pt x="976" y="552"/>
                  </a:lnTo>
                  <a:lnTo>
                    <a:pt x="996" y="557"/>
                  </a:lnTo>
                  <a:lnTo>
                    <a:pt x="1022" y="558"/>
                  </a:lnTo>
                  <a:lnTo>
                    <a:pt x="1050" y="556"/>
                  </a:lnTo>
                  <a:lnTo>
                    <a:pt x="1074" y="547"/>
                  </a:lnTo>
                  <a:lnTo>
                    <a:pt x="1085" y="539"/>
                  </a:lnTo>
                  <a:lnTo>
                    <a:pt x="1097" y="528"/>
                  </a:lnTo>
                  <a:lnTo>
                    <a:pt x="1124" y="496"/>
                  </a:lnTo>
                  <a:lnTo>
                    <a:pt x="1124" y="297"/>
                  </a:lnTo>
                  <a:close/>
                  <a:moveTo>
                    <a:pt x="1124" y="219"/>
                  </a:moveTo>
                  <a:lnTo>
                    <a:pt x="1124" y="23"/>
                  </a:lnTo>
                  <a:lnTo>
                    <a:pt x="1125" y="16"/>
                  </a:lnTo>
                  <a:lnTo>
                    <a:pt x="1127" y="13"/>
                  </a:lnTo>
                  <a:lnTo>
                    <a:pt x="1132" y="11"/>
                  </a:lnTo>
                  <a:lnTo>
                    <a:pt x="1136" y="10"/>
                  </a:lnTo>
                  <a:lnTo>
                    <a:pt x="1186" y="10"/>
                  </a:lnTo>
                  <a:lnTo>
                    <a:pt x="1196" y="13"/>
                  </a:lnTo>
                  <a:lnTo>
                    <a:pt x="1198" y="16"/>
                  </a:lnTo>
                  <a:lnTo>
                    <a:pt x="1198" y="23"/>
                  </a:lnTo>
                  <a:lnTo>
                    <a:pt x="1198" y="600"/>
                  </a:lnTo>
                  <a:lnTo>
                    <a:pt x="1196" y="610"/>
                  </a:lnTo>
                  <a:lnTo>
                    <a:pt x="1192" y="612"/>
                  </a:lnTo>
                  <a:lnTo>
                    <a:pt x="1186" y="612"/>
                  </a:lnTo>
                  <a:lnTo>
                    <a:pt x="1137" y="612"/>
                  </a:lnTo>
                  <a:lnTo>
                    <a:pt x="1132" y="612"/>
                  </a:lnTo>
                  <a:lnTo>
                    <a:pt x="1127" y="610"/>
                  </a:lnTo>
                  <a:lnTo>
                    <a:pt x="1125" y="607"/>
                  </a:lnTo>
                  <a:lnTo>
                    <a:pt x="1124" y="600"/>
                  </a:lnTo>
                  <a:lnTo>
                    <a:pt x="1124" y="561"/>
                  </a:lnTo>
                  <a:lnTo>
                    <a:pt x="1112" y="576"/>
                  </a:lnTo>
                  <a:lnTo>
                    <a:pt x="1098" y="590"/>
                  </a:lnTo>
                  <a:lnTo>
                    <a:pt x="1083" y="599"/>
                  </a:lnTo>
                  <a:lnTo>
                    <a:pt x="1070" y="608"/>
                  </a:lnTo>
                  <a:lnTo>
                    <a:pt x="1041" y="617"/>
                  </a:lnTo>
                  <a:lnTo>
                    <a:pt x="1015" y="619"/>
                  </a:lnTo>
                  <a:lnTo>
                    <a:pt x="992" y="619"/>
                  </a:lnTo>
                  <a:lnTo>
                    <a:pt x="971" y="617"/>
                  </a:lnTo>
                  <a:lnTo>
                    <a:pt x="953" y="613"/>
                  </a:lnTo>
                  <a:lnTo>
                    <a:pt x="936" y="608"/>
                  </a:lnTo>
                  <a:lnTo>
                    <a:pt x="923" y="600"/>
                  </a:lnTo>
                  <a:lnTo>
                    <a:pt x="910" y="592"/>
                  </a:lnTo>
                  <a:lnTo>
                    <a:pt x="900" y="582"/>
                  </a:lnTo>
                  <a:lnTo>
                    <a:pt x="890" y="569"/>
                  </a:lnTo>
                  <a:lnTo>
                    <a:pt x="883" y="554"/>
                  </a:lnTo>
                  <a:lnTo>
                    <a:pt x="876" y="537"/>
                  </a:lnTo>
                  <a:lnTo>
                    <a:pt x="868" y="499"/>
                  </a:lnTo>
                  <a:lnTo>
                    <a:pt x="864" y="450"/>
                  </a:lnTo>
                  <a:lnTo>
                    <a:pt x="862" y="393"/>
                  </a:lnTo>
                  <a:lnTo>
                    <a:pt x="864" y="332"/>
                  </a:lnTo>
                  <a:lnTo>
                    <a:pt x="867" y="307"/>
                  </a:lnTo>
                  <a:lnTo>
                    <a:pt x="871" y="284"/>
                  </a:lnTo>
                  <a:lnTo>
                    <a:pt x="876" y="263"/>
                  </a:lnTo>
                  <a:lnTo>
                    <a:pt x="883" y="245"/>
                  </a:lnTo>
                  <a:lnTo>
                    <a:pt x="891" y="229"/>
                  </a:lnTo>
                  <a:lnTo>
                    <a:pt x="901" y="216"/>
                  </a:lnTo>
                  <a:lnTo>
                    <a:pt x="911" y="205"/>
                  </a:lnTo>
                  <a:lnTo>
                    <a:pt x="924" y="196"/>
                  </a:lnTo>
                  <a:lnTo>
                    <a:pt x="937" y="188"/>
                  </a:lnTo>
                  <a:lnTo>
                    <a:pt x="952" y="182"/>
                  </a:lnTo>
                  <a:lnTo>
                    <a:pt x="988" y="175"/>
                  </a:lnTo>
                  <a:lnTo>
                    <a:pt x="1030" y="173"/>
                  </a:lnTo>
                  <a:lnTo>
                    <a:pt x="1045" y="174"/>
                  </a:lnTo>
                  <a:lnTo>
                    <a:pt x="1060" y="176"/>
                  </a:lnTo>
                  <a:lnTo>
                    <a:pt x="1073" y="179"/>
                  </a:lnTo>
                  <a:lnTo>
                    <a:pt x="1083" y="184"/>
                  </a:lnTo>
                  <a:lnTo>
                    <a:pt x="1104" y="198"/>
                  </a:lnTo>
                  <a:lnTo>
                    <a:pt x="1114" y="207"/>
                  </a:lnTo>
                  <a:lnTo>
                    <a:pt x="1124" y="219"/>
                  </a:lnTo>
                  <a:close/>
                  <a:moveTo>
                    <a:pt x="523" y="347"/>
                  </a:moveTo>
                  <a:lnTo>
                    <a:pt x="701" y="347"/>
                  </a:lnTo>
                  <a:lnTo>
                    <a:pt x="699" y="316"/>
                  </a:lnTo>
                  <a:lnTo>
                    <a:pt x="696" y="291"/>
                  </a:lnTo>
                  <a:lnTo>
                    <a:pt x="689" y="271"/>
                  </a:lnTo>
                  <a:lnTo>
                    <a:pt x="684" y="263"/>
                  </a:lnTo>
                  <a:lnTo>
                    <a:pt x="679" y="255"/>
                  </a:lnTo>
                  <a:lnTo>
                    <a:pt x="674" y="250"/>
                  </a:lnTo>
                  <a:lnTo>
                    <a:pt x="667" y="245"/>
                  </a:lnTo>
                  <a:lnTo>
                    <a:pt x="651" y="238"/>
                  </a:lnTo>
                  <a:lnTo>
                    <a:pt x="631" y="234"/>
                  </a:lnTo>
                  <a:lnTo>
                    <a:pt x="607" y="233"/>
                  </a:lnTo>
                  <a:lnTo>
                    <a:pt x="585" y="234"/>
                  </a:lnTo>
                  <a:lnTo>
                    <a:pt x="567" y="239"/>
                  </a:lnTo>
                  <a:lnTo>
                    <a:pt x="552" y="245"/>
                  </a:lnTo>
                  <a:lnTo>
                    <a:pt x="541" y="256"/>
                  </a:lnTo>
                  <a:lnTo>
                    <a:pt x="533" y="271"/>
                  </a:lnTo>
                  <a:lnTo>
                    <a:pt x="528" y="291"/>
                  </a:lnTo>
                  <a:lnTo>
                    <a:pt x="524" y="316"/>
                  </a:lnTo>
                  <a:lnTo>
                    <a:pt x="523" y="347"/>
                  </a:lnTo>
                  <a:close/>
                  <a:moveTo>
                    <a:pt x="523" y="412"/>
                  </a:moveTo>
                  <a:lnTo>
                    <a:pt x="524" y="453"/>
                  </a:lnTo>
                  <a:lnTo>
                    <a:pt x="525" y="470"/>
                  </a:lnTo>
                  <a:lnTo>
                    <a:pt x="526" y="486"/>
                  </a:lnTo>
                  <a:lnTo>
                    <a:pt x="532" y="511"/>
                  </a:lnTo>
                  <a:lnTo>
                    <a:pt x="541" y="531"/>
                  </a:lnTo>
                  <a:lnTo>
                    <a:pt x="547" y="539"/>
                  </a:lnTo>
                  <a:lnTo>
                    <a:pt x="553" y="545"/>
                  </a:lnTo>
                  <a:lnTo>
                    <a:pt x="562" y="549"/>
                  </a:lnTo>
                  <a:lnTo>
                    <a:pt x="571" y="553"/>
                  </a:lnTo>
                  <a:lnTo>
                    <a:pt x="594" y="557"/>
                  </a:lnTo>
                  <a:lnTo>
                    <a:pt x="624" y="558"/>
                  </a:lnTo>
                  <a:lnTo>
                    <a:pt x="642" y="558"/>
                  </a:lnTo>
                  <a:lnTo>
                    <a:pt x="659" y="556"/>
                  </a:lnTo>
                  <a:lnTo>
                    <a:pt x="672" y="552"/>
                  </a:lnTo>
                  <a:lnTo>
                    <a:pt x="682" y="546"/>
                  </a:lnTo>
                  <a:lnTo>
                    <a:pt x="692" y="539"/>
                  </a:lnTo>
                  <a:lnTo>
                    <a:pt x="698" y="528"/>
                  </a:lnTo>
                  <a:lnTo>
                    <a:pt x="710" y="500"/>
                  </a:lnTo>
                  <a:lnTo>
                    <a:pt x="712" y="493"/>
                  </a:lnTo>
                  <a:lnTo>
                    <a:pt x="716" y="489"/>
                  </a:lnTo>
                  <a:lnTo>
                    <a:pt x="720" y="488"/>
                  </a:lnTo>
                  <a:lnTo>
                    <a:pt x="726" y="488"/>
                  </a:lnTo>
                  <a:lnTo>
                    <a:pt x="765" y="495"/>
                  </a:lnTo>
                  <a:lnTo>
                    <a:pt x="772" y="496"/>
                  </a:lnTo>
                  <a:lnTo>
                    <a:pt x="776" y="500"/>
                  </a:lnTo>
                  <a:lnTo>
                    <a:pt x="778" y="505"/>
                  </a:lnTo>
                  <a:lnTo>
                    <a:pt x="778" y="511"/>
                  </a:lnTo>
                  <a:lnTo>
                    <a:pt x="772" y="533"/>
                  </a:lnTo>
                  <a:lnTo>
                    <a:pt x="763" y="553"/>
                  </a:lnTo>
                  <a:lnTo>
                    <a:pt x="752" y="571"/>
                  </a:lnTo>
                  <a:lnTo>
                    <a:pt x="744" y="579"/>
                  </a:lnTo>
                  <a:lnTo>
                    <a:pt x="736" y="588"/>
                  </a:lnTo>
                  <a:lnTo>
                    <a:pt x="716" y="600"/>
                  </a:lnTo>
                  <a:lnTo>
                    <a:pt x="690" y="611"/>
                  </a:lnTo>
                  <a:lnTo>
                    <a:pt x="675" y="615"/>
                  </a:lnTo>
                  <a:lnTo>
                    <a:pt x="657" y="617"/>
                  </a:lnTo>
                  <a:lnTo>
                    <a:pt x="617" y="619"/>
                  </a:lnTo>
                  <a:lnTo>
                    <a:pt x="571" y="617"/>
                  </a:lnTo>
                  <a:lnTo>
                    <a:pt x="533" y="610"/>
                  </a:lnTo>
                  <a:lnTo>
                    <a:pt x="519" y="604"/>
                  </a:lnTo>
                  <a:lnTo>
                    <a:pt x="505" y="595"/>
                  </a:lnTo>
                  <a:lnTo>
                    <a:pt x="493" y="586"/>
                  </a:lnTo>
                  <a:lnTo>
                    <a:pt x="483" y="574"/>
                  </a:lnTo>
                  <a:lnTo>
                    <a:pt x="474" y="561"/>
                  </a:lnTo>
                  <a:lnTo>
                    <a:pt x="467" y="544"/>
                  </a:lnTo>
                  <a:lnTo>
                    <a:pt x="458" y="505"/>
                  </a:lnTo>
                  <a:lnTo>
                    <a:pt x="451" y="455"/>
                  </a:lnTo>
                  <a:lnTo>
                    <a:pt x="450" y="393"/>
                  </a:lnTo>
                  <a:lnTo>
                    <a:pt x="452" y="332"/>
                  </a:lnTo>
                  <a:lnTo>
                    <a:pt x="456" y="307"/>
                  </a:lnTo>
                  <a:lnTo>
                    <a:pt x="459" y="284"/>
                  </a:lnTo>
                  <a:lnTo>
                    <a:pt x="464" y="263"/>
                  </a:lnTo>
                  <a:lnTo>
                    <a:pt x="470" y="245"/>
                  </a:lnTo>
                  <a:lnTo>
                    <a:pt x="479" y="229"/>
                  </a:lnTo>
                  <a:lnTo>
                    <a:pt x="488" y="216"/>
                  </a:lnTo>
                  <a:lnTo>
                    <a:pt x="499" y="205"/>
                  </a:lnTo>
                  <a:lnTo>
                    <a:pt x="510" y="196"/>
                  </a:lnTo>
                  <a:lnTo>
                    <a:pt x="524" y="188"/>
                  </a:lnTo>
                  <a:lnTo>
                    <a:pt x="540" y="182"/>
                  </a:lnTo>
                  <a:lnTo>
                    <a:pt x="575" y="175"/>
                  </a:lnTo>
                  <a:lnTo>
                    <a:pt x="617" y="173"/>
                  </a:lnTo>
                  <a:lnTo>
                    <a:pt x="640" y="174"/>
                  </a:lnTo>
                  <a:lnTo>
                    <a:pt x="661" y="176"/>
                  </a:lnTo>
                  <a:lnTo>
                    <a:pt x="680" y="179"/>
                  </a:lnTo>
                  <a:lnTo>
                    <a:pt x="697" y="184"/>
                  </a:lnTo>
                  <a:lnTo>
                    <a:pt x="712" y="191"/>
                  </a:lnTo>
                  <a:lnTo>
                    <a:pt x="724" y="200"/>
                  </a:lnTo>
                  <a:lnTo>
                    <a:pt x="736" y="209"/>
                  </a:lnTo>
                  <a:lnTo>
                    <a:pt x="745" y="221"/>
                  </a:lnTo>
                  <a:lnTo>
                    <a:pt x="753" y="233"/>
                  </a:lnTo>
                  <a:lnTo>
                    <a:pt x="759" y="248"/>
                  </a:lnTo>
                  <a:lnTo>
                    <a:pt x="764" y="264"/>
                  </a:lnTo>
                  <a:lnTo>
                    <a:pt x="767" y="281"/>
                  </a:lnTo>
                  <a:lnTo>
                    <a:pt x="770" y="301"/>
                  </a:lnTo>
                  <a:lnTo>
                    <a:pt x="773" y="320"/>
                  </a:lnTo>
                  <a:lnTo>
                    <a:pt x="774" y="367"/>
                  </a:lnTo>
                  <a:lnTo>
                    <a:pt x="774" y="396"/>
                  </a:lnTo>
                  <a:lnTo>
                    <a:pt x="773" y="403"/>
                  </a:lnTo>
                  <a:lnTo>
                    <a:pt x="769" y="407"/>
                  </a:lnTo>
                  <a:lnTo>
                    <a:pt x="765" y="411"/>
                  </a:lnTo>
                  <a:lnTo>
                    <a:pt x="758" y="412"/>
                  </a:lnTo>
                  <a:lnTo>
                    <a:pt x="523" y="412"/>
                  </a:lnTo>
                  <a:close/>
                  <a:moveTo>
                    <a:pt x="211" y="548"/>
                  </a:moveTo>
                  <a:lnTo>
                    <a:pt x="224" y="548"/>
                  </a:lnTo>
                  <a:lnTo>
                    <a:pt x="234" y="545"/>
                  </a:lnTo>
                  <a:lnTo>
                    <a:pt x="242" y="541"/>
                  </a:lnTo>
                  <a:lnTo>
                    <a:pt x="250" y="532"/>
                  </a:lnTo>
                  <a:lnTo>
                    <a:pt x="256" y="521"/>
                  </a:lnTo>
                  <a:lnTo>
                    <a:pt x="262" y="504"/>
                  </a:lnTo>
                  <a:lnTo>
                    <a:pt x="276" y="456"/>
                  </a:lnTo>
                  <a:lnTo>
                    <a:pt x="284" y="423"/>
                  </a:lnTo>
                  <a:lnTo>
                    <a:pt x="290" y="390"/>
                  </a:lnTo>
                  <a:lnTo>
                    <a:pt x="293" y="357"/>
                  </a:lnTo>
                  <a:lnTo>
                    <a:pt x="294" y="325"/>
                  </a:lnTo>
                  <a:lnTo>
                    <a:pt x="293" y="292"/>
                  </a:lnTo>
                  <a:lnTo>
                    <a:pt x="290" y="259"/>
                  </a:lnTo>
                  <a:lnTo>
                    <a:pt x="284" y="225"/>
                  </a:lnTo>
                  <a:lnTo>
                    <a:pt x="276" y="193"/>
                  </a:lnTo>
                  <a:lnTo>
                    <a:pt x="261" y="145"/>
                  </a:lnTo>
                  <a:lnTo>
                    <a:pt x="255" y="129"/>
                  </a:lnTo>
                  <a:lnTo>
                    <a:pt x="249" y="117"/>
                  </a:lnTo>
                  <a:lnTo>
                    <a:pt x="241" y="110"/>
                  </a:lnTo>
                  <a:lnTo>
                    <a:pt x="234" y="105"/>
                  </a:lnTo>
                  <a:lnTo>
                    <a:pt x="224" y="102"/>
                  </a:lnTo>
                  <a:lnTo>
                    <a:pt x="211" y="102"/>
                  </a:lnTo>
                  <a:lnTo>
                    <a:pt x="76" y="102"/>
                  </a:lnTo>
                  <a:lnTo>
                    <a:pt x="76" y="548"/>
                  </a:lnTo>
                  <a:lnTo>
                    <a:pt x="211" y="548"/>
                  </a:lnTo>
                  <a:close/>
                  <a:moveTo>
                    <a:pt x="13" y="612"/>
                  </a:moveTo>
                  <a:lnTo>
                    <a:pt x="3" y="610"/>
                  </a:lnTo>
                  <a:lnTo>
                    <a:pt x="1" y="606"/>
                  </a:lnTo>
                  <a:lnTo>
                    <a:pt x="0" y="600"/>
                  </a:lnTo>
                  <a:lnTo>
                    <a:pt x="0" y="51"/>
                  </a:lnTo>
                  <a:lnTo>
                    <a:pt x="1" y="45"/>
                  </a:lnTo>
                  <a:lnTo>
                    <a:pt x="3" y="40"/>
                  </a:lnTo>
                  <a:lnTo>
                    <a:pt x="6" y="38"/>
                  </a:lnTo>
                  <a:lnTo>
                    <a:pt x="13" y="38"/>
                  </a:lnTo>
                  <a:lnTo>
                    <a:pt x="213" y="38"/>
                  </a:lnTo>
                  <a:lnTo>
                    <a:pt x="233" y="39"/>
                  </a:lnTo>
                  <a:lnTo>
                    <a:pt x="251" y="42"/>
                  </a:lnTo>
                  <a:lnTo>
                    <a:pt x="267" y="47"/>
                  </a:lnTo>
                  <a:lnTo>
                    <a:pt x="281" y="54"/>
                  </a:lnTo>
                  <a:lnTo>
                    <a:pt x="294" y="64"/>
                  </a:lnTo>
                  <a:lnTo>
                    <a:pt x="305" y="76"/>
                  </a:lnTo>
                  <a:lnTo>
                    <a:pt x="315" y="91"/>
                  </a:lnTo>
                  <a:lnTo>
                    <a:pt x="324" y="109"/>
                  </a:lnTo>
                  <a:lnTo>
                    <a:pt x="345" y="162"/>
                  </a:lnTo>
                  <a:lnTo>
                    <a:pt x="354" y="189"/>
                  </a:lnTo>
                  <a:lnTo>
                    <a:pt x="360" y="216"/>
                  </a:lnTo>
                  <a:lnTo>
                    <a:pt x="367" y="269"/>
                  </a:lnTo>
                  <a:lnTo>
                    <a:pt x="369" y="296"/>
                  </a:lnTo>
                  <a:lnTo>
                    <a:pt x="369" y="325"/>
                  </a:lnTo>
                  <a:lnTo>
                    <a:pt x="367" y="381"/>
                  </a:lnTo>
                  <a:lnTo>
                    <a:pt x="364" y="409"/>
                  </a:lnTo>
                  <a:lnTo>
                    <a:pt x="360" y="435"/>
                  </a:lnTo>
                  <a:lnTo>
                    <a:pt x="354" y="461"/>
                  </a:lnTo>
                  <a:lnTo>
                    <a:pt x="345" y="487"/>
                  </a:lnTo>
                  <a:lnTo>
                    <a:pt x="336" y="514"/>
                  </a:lnTo>
                  <a:lnTo>
                    <a:pt x="324" y="542"/>
                  </a:lnTo>
                  <a:lnTo>
                    <a:pt x="315" y="560"/>
                  </a:lnTo>
                  <a:lnTo>
                    <a:pt x="305" y="574"/>
                  </a:lnTo>
                  <a:lnTo>
                    <a:pt x="294" y="587"/>
                  </a:lnTo>
                  <a:lnTo>
                    <a:pt x="281" y="596"/>
                  </a:lnTo>
                  <a:lnTo>
                    <a:pt x="267" y="604"/>
                  </a:lnTo>
                  <a:lnTo>
                    <a:pt x="251" y="609"/>
                  </a:lnTo>
                  <a:lnTo>
                    <a:pt x="233" y="612"/>
                  </a:lnTo>
                  <a:lnTo>
                    <a:pt x="213" y="612"/>
                  </a:lnTo>
                  <a:lnTo>
                    <a:pt x="13" y="612"/>
                  </a:lnTo>
                  <a:close/>
                </a:path>
              </a:pathLst>
            </a:custGeom>
            <a:solidFill>
              <a:srgbClr val="007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nvGrpSpPr>
            <p:cNvPr id="18" name="Group 17"/>
            <p:cNvGrpSpPr/>
            <p:nvPr userDrawn="1"/>
          </p:nvGrpSpPr>
          <p:grpSpPr>
            <a:xfrm>
              <a:off x="6991350" y="1773238"/>
              <a:ext cx="1422400" cy="719137"/>
              <a:chOff x="6991350" y="1773238"/>
              <a:chExt cx="1422400" cy="719137"/>
            </a:xfrm>
          </p:grpSpPr>
          <p:sp>
            <p:nvSpPr>
              <p:cNvPr id="19" name="Freeform 7"/>
              <p:cNvSpPr>
                <a:spLocks noEditPoints="1"/>
              </p:cNvSpPr>
              <p:nvPr userDrawn="1"/>
            </p:nvSpPr>
            <p:spPr bwMode="auto">
              <a:xfrm>
                <a:off x="6991350" y="1773238"/>
                <a:ext cx="1422400" cy="719137"/>
              </a:xfrm>
              <a:custGeom>
                <a:avLst/>
                <a:gdLst>
                  <a:gd name="T0" fmla="*/ 0 w 3583"/>
                  <a:gd name="T1" fmla="*/ 1811 h 1811"/>
                  <a:gd name="T2" fmla="*/ 834 w 3583"/>
                  <a:gd name="T3" fmla="*/ 1811 h 1811"/>
                  <a:gd name="T4" fmla="*/ 834 w 3583"/>
                  <a:gd name="T5" fmla="*/ 1358 h 1811"/>
                  <a:gd name="T6" fmla="*/ 834 w 3583"/>
                  <a:gd name="T7" fmla="*/ 905 h 1811"/>
                  <a:gd name="T8" fmla="*/ 834 w 3583"/>
                  <a:gd name="T9" fmla="*/ 452 h 1811"/>
                  <a:gd name="T10" fmla="*/ 834 w 3583"/>
                  <a:gd name="T11" fmla="*/ 0 h 1811"/>
                  <a:gd name="T12" fmla="*/ 0 w 3583"/>
                  <a:gd name="T13" fmla="*/ 0 h 1811"/>
                  <a:gd name="T14" fmla="*/ 0 w 3583"/>
                  <a:gd name="T15" fmla="*/ 452 h 1811"/>
                  <a:gd name="T16" fmla="*/ 0 w 3583"/>
                  <a:gd name="T17" fmla="*/ 905 h 1811"/>
                  <a:gd name="T18" fmla="*/ 0 w 3583"/>
                  <a:gd name="T19" fmla="*/ 1358 h 1811"/>
                  <a:gd name="T20" fmla="*/ 0 w 3583"/>
                  <a:gd name="T21" fmla="*/ 1811 h 1811"/>
                  <a:gd name="T22" fmla="*/ 917 w 3583"/>
                  <a:gd name="T23" fmla="*/ 1811 h 1811"/>
                  <a:gd name="T24" fmla="*/ 1750 w 3583"/>
                  <a:gd name="T25" fmla="*/ 1811 h 1811"/>
                  <a:gd name="T26" fmla="*/ 1750 w 3583"/>
                  <a:gd name="T27" fmla="*/ 1358 h 1811"/>
                  <a:gd name="T28" fmla="*/ 1750 w 3583"/>
                  <a:gd name="T29" fmla="*/ 905 h 1811"/>
                  <a:gd name="T30" fmla="*/ 1750 w 3583"/>
                  <a:gd name="T31" fmla="*/ 452 h 1811"/>
                  <a:gd name="T32" fmla="*/ 1750 w 3583"/>
                  <a:gd name="T33" fmla="*/ 0 h 1811"/>
                  <a:gd name="T34" fmla="*/ 917 w 3583"/>
                  <a:gd name="T35" fmla="*/ 0 h 1811"/>
                  <a:gd name="T36" fmla="*/ 917 w 3583"/>
                  <a:gd name="T37" fmla="*/ 452 h 1811"/>
                  <a:gd name="T38" fmla="*/ 917 w 3583"/>
                  <a:gd name="T39" fmla="*/ 905 h 1811"/>
                  <a:gd name="T40" fmla="*/ 917 w 3583"/>
                  <a:gd name="T41" fmla="*/ 1358 h 1811"/>
                  <a:gd name="T42" fmla="*/ 917 w 3583"/>
                  <a:gd name="T43" fmla="*/ 1811 h 1811"/>
                  <a:gd name="T44" fmla="*/ 1833 w 3583"/>
                  <a:gd name="T45" fmla="*/ 1811 h 1811"/>
                  <a:gd name="T46" fmla="*/ 2666 w 3583"/>
                  <a:gd name="T47" fmla="*/ 1811 h 1811"/>
                  <a:gd name="T48" fmla="*/ 2666 w 3583"/>
                  <a:gd name="T49" fmla="*/ 1358 h 1811"/>
                  <a:gd name="T50" fmla="*/ 2666 w 3583"/>
                  <a:gd name="T51" fmla="*/ 905 h 1811"/>
                  <a:gd name="T52" fmla="*/ 2666 w 3583"/>
                  <a:gd name="T53" fmla="*/ 452 h 1811"/>
                  <a:gd name="T54" fmla="*/ 2666 w 3583"/>
                  <a:gd name="T55" fmla="*/ 0 h 1811"/>
                  <a:gd name="T56" fmla="*/ 1833 w 3583"/>
                  <a:gd name="T57" fmla="*/ 0 h 1811"/>
                  <a:gd name="T58" fmla="*/ 1833 w 3583"/>
                  <a:gd name="T59" fmla="*/ 452 h 1811"/>
                  <a:gd name="T60" fmla="*/ 1833 w 3583"/>
                  <a:gd name="T61" fmla="*/ 905 h 1811"/>
                  <a:gd name="T62" fmla="*/ 1833 w 3583"/>
                  <a:gd name="T63" fmla="*/ 1358 h 1811"/>
                  <a:gd name="T64" fmla="*/ 1833 w 3583"/>
                  <a:gd name="T65" fmla="*/ 1811 h 1811"/>
                  <a:gd name="T66" fmla="*/ 3583 w 3583"/>
                  <a:gd name="T67" fmla="*/ 0 h 1811"/>
                  <a:gd name="T68" fmla="*/ 2749 w 3583"/>
                  <a:gd name="T69" fmla="*/ 0 h 1811"/>
                  <a:gd name="T70" fmla="*/ 2749 w 3583"/>
                  <a:gd name="T71" fmla="*/ 452 h 1811"/>
                  <a:gd name="T72" fmla="*/ 2749 w 3583"/>
                  <a:gd name="T73" fmla="*/ 905 h 1811"/>
                  <a:gd name="T74" fmla="*/ 2749 w 3583"/>
                  <a:gd name="T75" fmla="*/ 1358 h 1811"/>
                  <a:gd name="T76" fmla="*/ 2749 w 3583"/>
                  <a:gd name="T77" fmla="*/ 1811 h 1811"/>
                  <a:gd name="T78" fmla="*/ 3583 w 3583"/>
                  <a:gd name="T79" fmla="*/ 1811 h 1811"/>
                  <a:gd name="T80" fmla="*/ 3583 w 3583"/>
                  <a:gd name="T81" fmla="*/ 1358 h 1811"/>
                  <a:gd name="T82" fmla="*/ 3583 w 3583"/>
                  <a:gd name="T83" fmla="*/ 905 h 1811"/>
                  <a:gd name="T84" fmla="*/ 3583 w 3583"/>
                  <a:gd name="T85" fmla="*/ 452 h 1811"/>
                  <a:gd name="T86" fmla="*/ 3583 w 3583"/>
                  <a:gd name="T87" fmla="*/ 0 h 1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83" h="1811">
                    <a:moveTo>
                      <a:pt x="0" y="1811"/>
                    </a:moveTo>
                    <a:lnTo>
                      <a:pt x="834" y="1811"/>
                    </a:lnTo>
                    <a:lnTo>
                      <a:pt x="834" y="1358"/>
                    </a:lnTo>
                    <a:lnTo>
                      <a:pt x="834" y="905"/>
                    </a:lnTo>
                    <a:lnTo>
                      <a:pt x="834" y="452"/>
                    </a:lnTo>
                    <a:lnTo>
                      <a:pt x="834" y="0"/>
                    </a:lnTo>
                    <a:lnTo>
                      <a:pt x="0" y="0"/>
                    </a:lnTo>
                    <a:lnTo>
                      <a:pt x="0" y="452"/>
                    </a:lnTo>
                    <a:lnTo>
                      <a:pt x="0" y="905"/>
                    </a:lnTo>
                    <a:lnTo>
                      <a:pt x="0" y="1358"/>
                    </a:lnTo>
                    <a:lnTo>
                      <a:pt x="0" y="1811"/>
                    </a:lnTo>
                    <a:close/>
                    <a:moveTo>
                      <a:pt x="917" y="1811"/>
                    </a:moveTo>
                    <a:lnTo>
                      <a:pt x="1750" y="1811"/>
                    </a:lnTo>
                    <a:lnTo>
                      <a:pt x="1750" y="1358"/>
                    </a:lnTo>
                    <a:lnTo>
                      <a:pt x="1750" y="905"/>
                    </a:lnTo>
                    <a:lnTo>
                      <a:pt x="1750" y="452"/>
                    </a:lnTo>
                    <a:lnTo>
                      <a:pt x="1750" y="0"/>
                    </a:lnTo>
                    <a:lnTo>
                      <a:pt x="917" y="0"/>
                    </a:lnTo>
                    <a:lnTo>
                      <a:pt x="917" y="452"/>
                    </a:lnTo>
                    <a:lnTo>
                      <a:pt x="917" y="905"/>
                    </a:lnTo>
                    <a:lnTo>
                      <a:pt x="917" y="1358"/>
                    </a:lnTo>
                    <a:lnTo>
                      <a:pt x="917" y="1811"/>
                    </a:lnTo>
                    <a:close/>
                    <a:moveTo>
                      <a:pt x="1833" y="1811"/>
                    </a:moveTo>
                    <a:lnTo>
                      <a:pt x="2666" y="1811"/>
                    </a:lnTo>
                    <a:lnTo>
                      <a:pt x="2666" y="1358"/>
                    </a:lnTo>
                    <a:lnTo>
                      <a:pt x="2666" y="905"/>
                    </a:lnTo>
                    <a:lnTo>
                      <a:pt x="2666" y="452"/>
                    </a:lnTo>
                    <a:lnTo>
                      <a:pt x="2666" y="0"/>
                    </a:lnTo>
                    <a:lnTo>
                      <a:pt x="1833" y="0"/>
                    </a:lnTo>
                    <a:lnTo>
                      <a:pt x="1833" y="452"/>
                    </a:lnTo>
                    <a:lnTo>
                      <a:pt x="1833" y="905"/>
                    </a:lnTo>
                    <a:lnTo>
                      <a:pt x="1833" y="1358"/>
                    </a:lnTo>
                    <a:lnTo>
                      <a:pt x="1833" y="1811"/>
                    </a:lnTo>
                    <a:close/>
                    <a:moveTo>
                      <a:pt x="3583" y="0"/>
                    </a:moveTo>
                    <a:lnTo>
                      <a:pt x="2749" y="0"/>
                    </a:lnTo>
                    <a:lnTo>
                      <a:pt x="2749" y="452"/>
                    </a:lnTo>
                    <a:lnTo>
                      <a:pt x="2749" y="905"/>
                    </a:lnTo>
                    <a:lnTo>
                      <a:pt x="2749" y="1358"/>
                    </a:lnTo>
                    <a:lnTo>
                      <a:pt x="2749" y="1811"/>
                    </a:lnTo>
                    <a:lnTo>
                      <a:pt x="3583" y="1811"/>
                    </a:lnTo>
                    <a:lnTo>
                      <a:pt x="3583" y="1358"/>
                    </a:lnTo>
                    <a:lnTo>
                      <a:pt x="3583" y="905"/>
                    </a:lnTo>
                    <a:lnTo>
                      <a:pt x="3583" y="452"/>
                    </a:lnTo>
                    <a:lnTo>
                      <a:pt x="3583" y="0"/>
                    </a:lnTo>
                    <a:close/>
                  </a:path>
                </a:pathLst>
              </a:custGeom>
              <a:solidFill>
                <a:srgbClr val="007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8"/>
              <p:cNvSpPr>
                <a:spLocks noEditPoints="1"/>
              </p:cNvSpPr>
              <p:nvPr userDrawn="1"/>
            </p:nvSpPr>
            <p:spPr bwMode="auto">
              <a:xfrm>
                <a:off x="7038975" y="1992313"/>
                <a:ext cx="1312863" cy="280987"/>
              </a:xfrm>
              <a:custGeom>
                <a:avLst/>
                <a:gdLst>
                  <a:gd name="T0" fmla="*/ 628 w 3308"/>
                  <a:gd name="T1" fmla="*/ 20 h 705"/>
                  <a:gd name="T2" fmla="*/ 184 w 3308"/>
                  <a:gd name="T3" fmla="*/ 20 h 705"/>
                  <a:gd name="T4" fmla="*/ 184 w 3308"/>
                  <a:gd name="T5" fmla="*/ 695 h 705"/>
                  <a:gd name="T6" fmla="*/ 645 w 3308"/>
                  <a:gd name="T7" fmla="*/ 695 h 705"/>
                  <a:gd name="T8" fmla="*/ 1383 w 3308"/>
                  <a:gd name="T9" fmla="*/ 394 h 705"/>
                  <a:gd name="T10" fmla="*/ 1367 w 3308"/>
                  <a:gd name="T11" fmla="*/ 448 h 705"/>
                  <a:gd name="T12" fmla="*/ 1337 w 3308"/>
                  <a:gd name="T13" fmla="*/ 493 h 705"/>
                  <a:gd name="T14" fmla="*/ 1297 w 3308"/>
                  <a:gd name="T15" fmla="*/ 524 h 705"/>
                  <a:gd name="T16" fmla="*/ 1249 w 3308"/>
                  <a:gd name="T17" fmla="*/ 542 h 705"/>
                  <a:gd name="T18" fmla="*/ 1161 w 3308"/>
                  <a:gd name="T19" fmla="*/ 538 h 705"/>
                  <a:gd name="T20" fmla="*/ 1116 w 3308"/>
                  <a:gd name="T21" fmla="*/ 515 h 705"/>
                  <a:gd name="T22" fmla="*/ 1079 w 3308"/>
                  <a:gd name="T23" fmla="*/ 479 h 705"/>
                  <a:gd name="T24" fmla="*/ 1053 w 3308"/>
                  <a:gd name="T25" fmla="*/ 431 h 705"/>
                  <a:gd name="T26" fmla="*/ 1040 w 3308"/>
                  <a:gd name="T27" fmla="*/ 352 h 705"/>
                  <a:gd name="T28" fmla="*/ 1047 w 3308"/>
                  <a:gd name="T29" fmla="*/ 292 h 705"/>
                  <a:gd name="T30" fmla="*/ 1068 w 3308"/>
                  <a:gd name="T31" fmla="*/ 241 h 705"/>
                  <a:gd name="T32" fmla="*/ 1102 w 3308"/>
                  <a:gd name="T33" fmla="*/ 201 h 705"/>
                  <a:gd name="T34" fmla="*/ 1145 w 3308"/>
                  <a:gd name="T35" fmla="*/ 174 h 705"/>
                  <a:gd name="T36" fmla="*/ 1213 w 3308"/>
                  <a:gd name="T37" fmla="*/ 159 h 705"/>
                  <a:gd name="T38" fmla="*/ 1282 w 3308"/>
                  <a:gd name="T39" fmla="*/ 174 h 705"/>
                  <a:gd name="T40" fmla="*/ 1325 w 3308"/>
                  <a:gd name="T41" fmla="*/ 201 h 705"/>
                  <a:gd name="T42" fmla="*/ 1358 w 3308"/>
                  <a:gd name="T43" fmla="*/ 241 h 705"/>
                  <a:gd name="T44" fmla="*/ 1379 w 3308"/>
                  <a:gd name="T45" fmla="*/ 292 h 705"/>
                  <a:gd name="T46" fmla="*/ 1571 w 3308"/>
                  <a:gd name="T47" fmla="*/ 352 h 705"/>
                  <a:gd name="T48" fmla="*/ 1554 w 3308"/>
                  <a:gd name="T49" fmla="*/ 242 h 705"/>
                  <a:gd name="T50" fmla="*/ 1510 w 3308"/>
                  <a:gd name="T51" fmla="*/ 149 h 705"/>
                  <a:gd name="T52" fmla="*/ 1441 w 3308"/>
                  <a:gd name="T53" fmla="*/ 76 h 705"/>
                  <a:gd name="T54" fmla="*/ 1353 w 3308"/>
                  <a:gd name="T55" fmla="*/ 26 h 705"/>
                  <a:gd name="T56" fmla="*/ 1250 w 3308"/>
                  <a:gd name="T57" fmla="*/ 2 h 705"/>
                  <a:gd name="T58" fmla="*/ 1141 w 3308"/>
                  <a:gd name="T59" fmla="*/ 6 h 705"/>
                  <a:gd name="T60" fmla="*/ 1043 w 3308"/>
                  <a:gd name="T61" fmla="*/ 40 h 705"/>
                  <a:gd name="T62" fmla="*/ 960 w 3308"/>
                  <a:gd name="T63" fmla="*/ 97 h 705"/>
                  <a:gd name="T64" fmla="*/ 899 w 3308"/>
                  <a:gd name="T65" fmla="*/ 178 h 705"/>
                  <a:gd name="T66" fmla="*/ 864 w 3308"/>
                  <a:gd name="T67" fmla="*/ 278 h 705"/>
                  <a:gd name="T68" fmla="*/ 857 w 3308"/>
                  <a:gd name="T69" fmla="*/ 391 h 705"/>
                  <a:gd name="T70" fmla="*/ 884 w 3308"/>
                  <a:gd name="T71" fmla="*/ 496 h 705"/>
                  <a:gd name="T72" fmla="*/ 937 w 3308"/>
                  <a:gd name="T73" fmla="*/ 583 h 705"/>
                  <a:gd name="T74" fmla="*/ 1013 w 3308"/>
                  <a:gd name="T75" fmla="*/ 649 h 705"/>
                  <a:gd name="T76" fmla="*/ 1107 w 3308"/>
                  <a:gd name="T77" fmla="*/ 691 h 705"/>
                  <a:gd name="T78" fmla="*/ 1213 w 3308"/>
                  <a:gd name="T79" fmla="*/ 705 h 705"/>
                  <a:gd name="T80" fmla="*/ 1320 w 3308"/>
                  <a:gd name="T81" fmla="*/ 691 h 705"/>
                  <a:gd name="T82" fmla="*/ 1414 w 3308"/>
                  <a:gd name="T83" fmla="*/ 649 h 705"/>
                  <a:gd name="T84" fmla="*/ 1489 w 3308"/>
                  <a:gd name="T85" fmla="*/ 583 h 705"/>
                  <a:gd name="T86" fmla="*/ 1543 w 3308"/>
                  <a:gd name="T87" fmla="*/ 496 h 705"/>
                  <a:gd name="T88" fmla="*/ 1569 w 3308"/>
                  <a:gd name="T89" fmla="*/ 391 h 705"/>
                  <a:gd name="T90" fmla="*/ 2436 w 3308"/>
                  <a:gd name="T91" fmla="*/ 695 h 705"/>
                  <a:gd name="T92" fmla="*/ 2265 w 3308"/>
                  <a:gd name="T93" fmla="*/ 349 h 705"/>
                  <a:gd name="T94" fmla="*/ 1823 w 3308"/>
                  <a:gd name="T95" fmla="*/ 695 h 705"/>
                  <a:gd name="T96" fmla="*/ 2343 w 3308"/>
                  <a:gd name="T97" fmla="*/ 695 h 705"/>
                  <a:gd name="T98" fmla="*/ 3268 w 3308"/>
                  <a:gd name="T99" fmla="*/ 428 h 705"/>
                  <a:gd name="T100" fmla="*/ 2969 w 3308"/>
                  <a:gd name="T101" fmla="*/ 168 h 705"/>
                  <a:gd name="T102" fmla="*/ 2788 w 3308"/>
                  <a:gd name="T103" fmla="*/ 20 h 705"/>
                  <a:gd name="T104" fmla="*/ 3308 w 3308"/>
                  <a:gd name="T105" fmla="*/ 542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08" h="705">
                    <a:moveTo>
                      <a:pt x="645" y="695"/>
                    </a:moveTo>
                    <a:lnTo>
                      <a:pt x="377" y="337"/>
                    </a:lnTo>
                    <a:lnTo>
                      <a:pt x="628" y="20"/>
                    </a:lnTo>
                    <a:lnTo>
                      <a:pt x="411" y="20"/>
                    </a:lnTo>
                    <a:lnTo>
                      <a:pt x="184" y="314"/>
                    </a:lnTo>
                    <a:lnTo>
                      <a:pt x="184" y="20"/>
                    </a:lnTo>
                    <a:lnTo>
                      <a:pt x="0" y="20"/>
                    </a:lnTo>
                    <a:lnTo>
                      <a:pt x="0" y="695"/>
                    </a:lnTo>
                    <a:lnTo>
                      <a:pt x="184" y="695"/>
                    </a:lnTo>
                    <a:lnTo>
                      <a:pt x="184" y="375"/>
                    </a:lnTo>
                    <a:lnTo>
                      <a:pt x="421" y="695"/>
                    </a:lnTo>
                    <a:lnTo>
                      <a:pt x="645" y="695"/>
                    </a:lnTo>
                    <a:close/>
                    <a:moveTo>
                      <a:pt x="1388" y="352"/>
                    </a:moveTo>
                    <a:lnTo>
                      <a:pt x="1387" y="374"/>
                    </a:lnTo>
                    <a:lnTo>
                      <a:pt x="1383" y="394"/>
                    </a:lnTo>
                    <a:lnTo>
                      <a:pt x="1379" y="413"/>
                    </a:lnTo>
                    <a:lnTo>
                      <a:pt x="1374" y="431"/>
                    </a:lnTo>
                    <a:lnTo>
                      <a:pt x="1367" y="448"/>
                    </a:lnTo>
                    <a:lnTo>
                      <a:pt x="1358" y="464"/>
                    </a:lnTo>
                    <a:lnTo>
                      <a:pt x="1348" y="479"/>
                    </a:lnTo>
                    <a:lnTo>
                      <a:pt x="1337" y="493"/>
                    </a:lnTo>
                    <a:lnTo>
                      <a:pt x="1325" y="504"/>
                    </a:lnTo>
                    <a:lnTo>
                      <a:pt x="1311" y="515"/>
                    </a:lnTo>
                    <a:lnTo>
                      <a:pt x="1297" y="524"/>
                    </a:lnTo>
                    <a:lnTo>
                      <a:pt x="1282" y="531"/>
                    </a:lnTo>
                    <a:lnTo>
                      <a:pt x="1266" y="538"/>
                    </a:lnTo>
                    <a:lnTo>
                      <a:pt x="1249" y="542"/>
                    </a:lnTo>
                    <a:lnTo>
                      <a:pt x="1213" y="546"/>
                    </a:lnTo>
                    <a:lnTo>
                      <a:pt x="1178" y="542"/>
                    </a:lnTo>
                    <a:lnTo>
                      <a:pt x="1161" y="538"/>
                    </a:lnTo>
                    <a:lnTo>
                      <a:pt x="1145" y="531"/>
                    </a:lnTo>
                    <a:lnTo>
                      <a:pt x="1129" y="524"/>
                    </a:lnTo>
                    <a:lnTo>
                      <a:pt x="1116" y="515"/>
                    </a:lnTo>
                    <a:lnTo>
                      <a:pt x="1102" y="504"/>
                    </a:lnTo>
                    <a:lnTo>
                      <a:pt x="1089" y="493"/>
                    </a:lnTo>
                    <a:lnTo>
                      <a:pt x="1079" y="479"/>
                    </a:lnTo>
                    <a:lnTo>
                      <a:pt x="1068" y="464"/>
                    </a:lnTo>
                    <a:lnTo>
                      <a:pt x="1060" y="448"/>
                    </a:lnTo>
                    <a:lnTo>
                      <a:pt x="1053" y="431"/>
                    </a:lnTo>
                    <a:lnTo>
                      <a:pt x="1047" y="413"/>
                    </a:lnTo>
                    <a:lnTo>
                      <a:pt x="1043" y="394"/>
                    </a:lnTo>
                    <a:lnTo>
                      <a:pt x="1040" y="352"/>
                    </a:lnTo>
                    <a:lnTo>
                      <a:pt x="1041" y="331"/>
                    </a:lnTo>
                    <a:lnTo>
                      <a:pt x="1043" y="311"/>
                    </a:lnTo>
                    <a:lnTo>
                      <a:pt x="1047" y="292"/>
                    </a:lnTo>
                    <a:lnTo>
                      <a:pt x="1053" y="274"/>
                    </a:lnTo>
                    <a:lnTo>
                      <a:pt x="1060" y="257"/>
                    </a:lnTo>
                    <a:lnTo>
                      <a:pt x="1068" y="241"/>
                    </a:lnTo>
                    <a:lnTo>
                      <a:pt x="1079" y="226"/>
                    </a:lnTo>
                    <a:lnTo>
                      <a:pt x="1089" y="213"/>
                    </a:lnTo>
                    <a:lnTo>
                      <a:pt x="1102" y="201"/>
                    </a:lnTo>
                    <a:lnTo>
                      <a:pt x="1116" y="191"/>
                    </a:lnTo>
                    <a:lnTo>
                      <a:pt x="1129" y="181"/>
                    </a:lnTo>
                    <a:lnTo>
                      <a:pt x="1145" y="174"/>
                    </a:lnTo>
                    <a:lnTo>
                      <a:pt x="1161" y="167"/>
                    </a:lnTo>
                    <a:lnTo>
                      <a:pt x="1178" y="162"/>
                    </a:lnTo>
                    <a:lnTo>
                      <a:pt x="1213" y="159"/>
                    </a:lnTo>
                    <a:lnTo>
                      <a:pt x="1249" y="162"/>
                    </a:lnTo>
                    <a:lnTo>
                      <a:pt x="1266" y="167"/>
                    </a:lnTo>
                    <a:lnTo>
                      <a:pt x="1282" y="174"/>
                    </a:lnTo>
                    <a:lnTo>
                      <a:pt x="1297" y="181"/>
                    </a:lnTo>
                    <a:lnTo>
                      <a:pt x="1311" y="191"/>
                    </a:lnTo>
                    <a:lnTo>
                      <a:pt x="1325" y="201"/>
                    </a:lnTo>
                    <a:lnTo>
                      <a:pt x="1337" y="213"/>
                    </a:lnTo>
                    <a:lnTo>
                      <a:pt x="1348" y="226"/>
                    </a:lnTo>
                    <a:lnTo>
                      <a:pt x="1358" y="241"/>
                    </a:lnTo>
                    <a:lnTo>
                      <a:pt x="1367" y="257"/>
                    </a:lnTo>
                    <a:lnTo>
                      <a:pt x="1374" y="274"/>
                    </a:lnTo>
                    <a:lnTo>
                      <a:pt x="1379" y="292"/>
                    </a:lnTo>
                    <a:lnTo>
                      <a:pt x="1383" y="311"/>
                    </a:lnTo>
                    <a:lnTo>
                      <a:pt x="1388" y="352"/>
                    </a:lnTo>
                    <a:close/>
                    <a:moveTo>
                      <a:pt x="1571" y="352"/>
                    </a:moveTo>
                    <a:lnTo>
                      <a:pt x="1569" y="314"/>
                    </a:lnTo>
                    <a:lnTo>
                      <a:pt x="1564" y="278"/>
                    </a:lnTo>
                    <a:lnTo>
                      <a:pt x="1554" y="242"/>
                    </a:lnTo>
                    <a:lnTo>
                      <a:pt x="1543" y="209"/>
                    </a:lnTo>
                    <a:lnTo>
                      <a:pt x="1528" y="178"/>
                    </a:lnTo>
                    <a:lnTo>
                      <a:pt x="1510" y="149"/>
                    </a:lnTo>
                    <a:lnTo>
                      <a:pt x="1489" y="122"/>
                    </a:lnTo>
                    <a:lnTo>
                      <a:pt x="1466" y="97"/>
                    </a:lnTo>
                    <a:lnTo>
                      <a:pt x="1441" y="76"/>
                    </a:lnTo>
                    <a:lnTo>
                      <a:pt x="1414" y="56"/>
                    </a:lnTo>
                    <a:lnTo>
                      <a:pt x="1384" y="40"/>
                    </a:lnTo>
                    <a:lnTo>
                      <a:pt x="1353" y="26"/>
                    </a:lnTo>
                    <a:lnTo>
                      <a:pt x="1320" y="14"/>
                    </a:lnTo>
                    <a:lnTo>
                      <a:pt x="1286" y="6"/>
                    </a:lnTo>
                    <a:lnTo>
                      <a:pt x="1250" y="2"/>
                    </a:lnTo>
                    <a:lnTo>
                      <a:pt x="1213" y="0"/>
                    </a:lnTo>
                    <a:lnTo>
                      <a:pt x="1177" y="2"/>
                    </a:lnTo>
                    <a:lnTo>
                      <a:pt x="1141" y="6"/>
                    </a:lnTo>
                    <a:lnTo>
                      <a:pt x="1107" y="14"/>
                    </a:lnTo>
                    <a:lnTo>
                      <a:pt x="1074" y="26"/>
                    </a:lnTo>
                    <a:lnTo>
                      <a:pt x="1043" y="40"/>
                    </a:lnTo>
                    <a:lnTo>
                      <a:pt x="1013" y="56"/>
                    </a:lnTo>
                    <a:lnTo>
                      <a:pt x="986" y="76"/>
                    </a:lnTo>
                    <a:lnTo>
                      <a:pt x="960" y="97"/>
                    </a:lnTo>
                    <a:lnTo>
                      <a:pt x="937" y="122"/>
                    </a:lnTo>
                    <a:lnTo>
                      <a:pt x="917" y="149"/>
                    </a:lnTo>
                    <a:lnTo>
                      <a:pt x="899" y="178"/>
                    </a:lnTo>
                    <a:lnTo>
                      <a:pt x="884" y="209"/>
                    </a:lnTo>
                    <a:lnTo>
                      <a:pt x="872" y="242"/>
                    </a:lnTo>
                    <a:lnTo>
                      <a:pt x="864" y="278"/>
                    </a:lnTo>
                    <a:lnTo>
                      <a:pt x="857" y="314"/>
                    </a:lnTo>
                    <a:lnTo>
                      <a:pt x="856" y="352"/>
                    </a:lnTo>
                    <a:lnTo>
                      <a:pt x="857" y="391"/>
                    </a:lnTo>
                    <a:lnTo>
                      <a:pt x="864" y="428"/>
                    </a:lnTo>
                    <a:lnTo>
                      <a:pt x="872" y="463"/>
                    </a:lnTo>
                    <a:lnTo>
                      <a:pt x="884" y="496"/>
                    </a:lnTo>
                    <a:lnTo>
                      <a:pt x="899" y="527"/>
                    </a:lnTo>
                    <a:lnTo>
                      <a:pt x="917" y="556"/>
                    </a:lnTo>
                    <a:lnTo>
                      <a:pt x="937" y="583"/>
                    </a:lnTo>
                    <a:lnTo>
                      <a:pt x="960" y="607"/>
                    </a:lnTo>
                    <a:lnTo>
                      <a:pt x="986" y="629"/>
                    </a:lnTo>
                    <a:lnTo>
                      <a:pt x="1013" y="649"/>
                    </a:lnTo>
                    <a:lnTo>
                      <a:pt x="1043" y="666"/>
                    </a:lnTo>
                    <a:lnTo>
                      <a:pt x="1074" y="679"/>
                    </a:lnTo>
                    <a:lnTo>
                      <a:pt x="1107" y="691"/>
                    </a:lnTo>
                    <a:lnTo>
                      <a:pt x="1141" y="699"/>
                    </a:lnTo>
                    <a:lnTo>
                      <a:pt x="1177" y="703"/>
                    </a:lnTo>
                    <a:lnTo>
                      <a:pt x="1213" y="705"/>
                    </a:lnTo>
                    <a:lnTo>
                      <a:pt x="1250" y="703"/>
                    </a:lnTo>
                    <a:lnTo>
                      <a:pt x="1286" y="699"/>
                    </a:lnTo>
                    <a:lnTo>
                      <a:pt x="1320" y="691"/>
                    </a:lnTo>
                    <a:lnTo>
                      <a:pt x="1353" y="679"/>
                    </a:lnTo>
                    <a:lnTo>
                      <a:pt x="1384" y="666"/>
                    </a:lnTo>
                    <a:lnTo>
                      <a:pt x="1414" y="649"/>
                    </a:lnTo>
                    <a:lnTo>
                      <a:pt x="1441" y="629"/>
                    </a:lnTo>
                    <a:lnTo>
                      <a:pt x="1466" y="607"/>
                    </a:lnTo>
                    <a:lnTo>
                      <a:pt x="1489" y="583"/>
                    </a:lnTo>
                    <a:lnTo>
                      <a:pt x="1510" y="556"/>
                    </a:lnTo>
                    <a:lnTo>
                      <a:pt x="1528" y="527"/>
                    </a:lnTo>
                    <a:lnTo>
                      <a:pt x="1543" y="496"/>
                    </a:lnTo>
                    <a:lnTo>
                      <a:pt x="1554" y="463"/>
                    </a:lnTo>
                    <a:lnTo>
                      <a:pt x="1564" y="428"/>
                    </a:lnTo>
                    <a:lnTo>
                      <a:pt x="1569" y="391"/>
                    </a:lnTo>
                    <a:lnTo>
                      <a:pt x="1571" y="352"/>
                    </a:lnTo>
                    <a:close/>
                    <a:moveTo>
                      <a:pt x="2343" y="695"/>
                    </a:moveTo>
                    <a:lnTo>
                      <a:pt x="2436" y="695"/>
                    </a:lnTo>
                    <a:lnTo>
                      <a:pt x="2436" y="20"/>
                    </a:lnTo>
                    <a:lnTo>
                      <a:pt x="2265" y="20"/>
                    </a:lnTo>
                    <a:lnTo>
                      <a:pt x="2265" y="349"/>
                    </a:lnTo>
                    <a:lnTo>
                      <a:pt x="1928" y="20"/>
                    </a:lnTo>
                    <a:lnTo>
                      <a:pt x="1823" y="20"/>
                    </a:lnTo>
                    <a:lnTo>
                      <a:pt x="1823" y="695"/>
                    </a:lnTo>
                    <a:lnTo>
                      <a:pt x="1993" y="695"/>
                    </a:lnTo>
                    <a:lnTo>
                      <a:pt x="1993" y="352"/>
                    </a:lnTo>
                    <a:lnTo>
                      <a:pt x="2343" y="695"/>
                    </a:lnTo>
                    <a:close/>
                    <a:moveTo>
                      <a:pt x="2969" y="542"/>
                    </a:moveTo>
                    <a:lnTo>
                      <a:pt x="2969" y="428"/>
                    </a:lnTo>
                    <a:lnTo>
                      <a:pt x="3268" y="428"/>
                    </a:lnTo>
                    <a:lnTo>
                      <a:pt x="3268" y="283"/>
                    </a:lnTo>
                    <a:lnTo>
                      <a:pt x="2969" y="283"/>
                    </a:lnTo>
                    <a:lnTo>
                      <a:pt x="2969" y="168"/>
                    </a:lnTo>
                    <a:lnTo>
                      <a:pt x="3308" y="168"/>
                    </a:lnTo>
                    <a:lnTo>
                      <a:pt x="3308" y="20"/>
                    </a:lnTo>
                    <a:lnTo>
                      <a:pt x="2788" y="20"/>
                    </a:lnTo>
                    <a:lnTo>
                      <a:pt x="2788" y="695"/>
                    </a:lnTo>
                    <a:lnTo>
                      <a:pt x="3308" y="695"/>
                    </a:lnTo>
                    <a:lnTo>
                      <a:pt x="3308" y="542"/>
                    </a:lnTo>
                    <a:lnTo>
                      <a:pt x="2969" y="5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spTree>
    <p:extLst>
      <p:ext uri="{BB962C8B-B14F-4D97-AF65-F5344CB8AC3E}">
        <p14:creationId xmlns:p14="http://schemas.microsoft.com/office/powerpoint/2010/main" val="213822702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Slogan and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noFill/>
              </a:defRPr>
            </a:lvl1pPr>
          </a:lstStyle>
          <a:p>
            <a:fld id="{A31BAD6E-C0EB-47B4-B0B1-C664C9C3E0B4}" type="datetime3">
              <a:rPr lang="en-US" smtClean="0"/>
              <a:t>5 February 2021</a:t>
            </a:fld>
            <a:endParaRPr lang="en-US"/>
          </a:p>
        </p:txBody>
      </p:sp>
      <p:sp>
        <p:nvSpPr>
          <p:cNvPr id="6" name="Footer Placeholder 5"/>
          <p:cNvSpPr>
            <a:spLocks noGrp="1"/>
          </p:cNvSpPr>
          <p:nvPr>
            <p:ph type="ftr" sz="quarter" idx="11"/>
          </p:nvPr>
        </p:nvSpPr>
        <p:spPr/>
        <p:txBody>
          <a:bodyPr/>
          <a:lstStyle>
            <a:lvl1pPr>
              <a:defRPr>
                <a:noFill/>
              </a:defRPr>
            </a:lvl1pPr>
          </a:lstStyle>
          <a:p>
            <a:r>
              <a:rPr lang="en-US"/>
              <a:t>Confidential  |  © KONE Corporation</a:t>
            </a:r>
          </a:p>
        </p:txBody>
      </p:sp>
      <p:sp>
        <p:nvSpPr>
          <p:cNvPr id="7" name="Slide Number Placeholder 6"/>
          <p:cNvSpPr>
            <a:spLocks noGrp="1"/>
          </p:cNvSpPr>
          <p:nvPr>
            <p:ph type="sldNum" sz="quarter" idx="12"/>
          </p:nvPr>
        </p:nvSpPr>
        <p:spPr/>
        <p:txBody>
          <a:bodyPr/>
          <a:lstStyle>
            <a:lvl1pPr>
              <a:defRPr>
                <a:noFill/>
              </a:defRPr>
            </a:lvl1pPr>
          </a:lstStyle>
          <a:p>
            <a:fld id="{604FC64F-66B6-486E-8EFE-9FD96A66D16B}" type="slidenum">
              <a:rPr lang="en-US" smtClean="0"/>
              <a:pPr/>
              <a:t>‹#›</a:t>
            </a:fld>
            <a:endParaRPr lang="en-US"/>
          </a:p>
        </p:txBody>
      </p:sp>
      <p:sp>
        <p:nvSpPr>
          <p:cNvPr id="10" name="Picture Placeholder 9"/>
          <p:cNvSpPr>
            <a:spLocks noGrp="1"/>
          </p:cNvSpPr>
          <p:nvPr>
            <p:ph type="pic" sz="quarter" idx="19"/>
          </p:nvPr>
        </p:nvSpPr>
        <p:spPr>
          <a:xfrm>
            <a:off x="0" y="0"/>
            <a:ext cx="12192000" cy="6858000"/>
          </a:xfrm>
          <a:prstGeom prst="rect">
            <a:avLst/>
          </a:prstGeom>
          <a:solidFill>
            <a:schemeClr val="bg1">
              <a:lumMod val="75000"/>
            </a:schemeClr>
          </a:solidFill>
        </p:spPr>
        <p:txBody>
          <a:bodyPr/>
          <a:lstStyle>
            <a:lvl1pPr marL="0" indent="0">
              <a:buFontTx/>
              <a:buNone/>
              <a:defRPr sz="1400"/>
            </a:lvl1pPr>
          </a:lstStyle>
          <a:p>
            <a:r>
              <a:rPr lang="fr-FR"/>
              <a:t>Cliquez sur l'icône pour ajouter une image</a:t>
            </a:r>
            <a:endParaRPr lang="en-GB"/>
          </a:p>
        </p:txBody>
      </p:sp>
      <p:sp>
        <p:nvSpPr>
          <p:cNvPr id="9" name="Text Placeholder 6"/>
          <p:cNvSpPr>
            <a:spLocks noGrp="1" noChangeAspect="1"/>
          </p:cNvSpPr>
          <p:nvPr>
            <p:ph type="body" sz="quarter" idx="17" hasCustomPrompt="1"/>
          </p:nvPr>
        </p:nvSpPr>
        <p:spPr>
          <a:xfrm>
            <a:off x="8141817" y="5731961"/>
            <a:ext cx="3640452" cy="503883"/>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marL="0" indent="0">
              <a:buFontTx/>
              <a:buNone/>
              <a:defRPr sz="200">
                <a:noFill/>
              </a:defRPr>
            </a:lvl1pPr>
          </a:lstStyle>
          <a:p>
            <a:pPr lvl="0"/>
            <a:r>
              <a:rPr lang="en-US"/>
              <a:t>KONE logo</a:t>
            </a:r>
          </a:p>
        </p:txBody>
      </p:sp>
    </p:spTree>
    <p:extLst>
      <p:ext uri="{BB962C8B-B14F-4D97-AF65-F5344CB8AC3E}">
        <p14:creationId xmlns:p14="http://schemas.microsoft.com/office/powerpoint/2010/main" val="41675972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ank you / Contact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noFill/>
              </a:defRPr>
            </a:lvl1pPr>
          </a:lstStyle>
          <a:p>
            <a:fld id="{4635713B-260A-4E0E-9282-9FA6CA463318}" type="datetime3">
              <a:rPr lang="en-US" smtClean="0"/>
              <a:t>5 February 2021</a:t>
            </a:fld>
            <a:endParaRPr lang="en-US"/>
          </a:p>
        </p:txBody>
      </p:sp>
      <p:sp>
        <p:nvSpPr>
          <p:cNvPr id="6" name="Footer Placeholder 5"/>
          <p:cNvSpPr>
            <a:spLocks noGrp="1"/>
          </p:cNvSpPr>
          <p:nvPr>
            <p:ph type="ftr" sz="quarter" idx="11"/>
          </p:nvPr>
        </p:nvSpPr>
        <p:spPr/>
        <p:txBody>
          <a:bodyPr/>
          <a:lstStyle>
            <a:lvl1pPr>
              <a:defRPr>
                <a:noFill/>
              </a:defRPr>
            </a:lvl1pPr>
          </a:lstStyle>
          <a:p>
            <a:r>
              <a:rPr lang="en-US"/>
              <a:t>Confidential  |  © KONE Corporation</a:t>
            </a:r>
          </a:p>
        </p:txBody>
      </p:sp>
      <p:sp>
        <p:nvSpPr>
          <p:cNvPr id="7" name="Slide Number Placeholder 6"/>
          <p:cNvSpPr>
            <a:spLocks noGrp="1"/>
          </p:cNvSpPr>
          <p:nvPr>
            <p:ph type="sldNum" sz="quarter" idx="12"/>
          </p:nvPr>
        </p:nvSpPr>
        <p:spPr/>
        <p:txBody>
          <a:bodyPr/>
          <a:lstStyle>
            <a:lvl1pPr>
              <a:defRPr>
                <a:noFill/>
              </a:defRPr>
            </a:lvl1pPr>
          </a:lstStyle>
          <a:p>
            <a:fld id="{604FC64F-66B6-486E-8EFE-9FD96A66D16B}" type="slidenum">
              <a:rPr lang="en-US" smtClean="0"/>
              <a:pPr/>
              <a:t>‹#›</a:t>
            </a:fld>
            <a:endParaRPr lang="en-US"/>
          </a:p>
        </p:txBody>
      </p:sp>
      <p:sp>
        <p:nvSpPr>
          <p:cNvPr id="10" name="Rectangle 2"/>
          <p:cNvSpPr>
            <a:spLocks noGrp="1" noChangeArrowheads="1"/>
          </p:cNvSpPr>
          <p:nvPr>
            <p:ph type="ctrTitle" hasCustomPrompt="1"/>
          </p:nvPr>
        </p:nvSpPr>
        <p:spPr>
          <a:xfrm>
            <a:off x="409470" y="2421094"/>
            <a:ext cx="10365263" cy="1294358"/>
          </a:xfrm>
          <a:prstGeom prst="rect">
            <a:avLst/>
          </a:prstGeom>
        </p:spPr>
        <p:txBody>
          <a:bodyPr anchor="b" anchorCtr="0"/>
          <a:lstStyle>
            <a:lvl1pPr>
              <a:defRPr sz="4000" cap="none" baseline="0">
                <a:solidFill>
                  <a:schemeClr val="tx2"/>
                </a:solidFill>
              </a:defRPr>
            </a:lvl1pPr>
          </a:lstStyle>
          <a:p>
            <a:pPr lvl="0"/>
            <a:r>
              <a:rPr lang="en-US" noProof="0"/>
              <a:t>Add thank you text</a:t>
            </a:r>
          </a:p>
        </p:txBody>
      </p:sp>
      <p:sp>
        <p:nvSpPr>
          <p:cNvPr id="2" name="Rectangle 1"/>
          <p:cNvSpPr/>
          <p:nvPr userDrawn="1"/>
        </p:nvSpPr>
        <p:spPr>
          <a:xfrm>
            <a:off x="409468" y="3932953"/>
            <a:ext cx="1007738" cy="359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en-GB"/>
          </a:p>
        </p:txBody>
      </p:sp>
      <p:sp>
        <p:nvSpPr>
          <p:cNvPr id="13" name="Text Placeholder 2"/>
          <p:cNvSpPr>
            <a:spLocks noGrp="1"/>
          </p:cNvSpPr>
          <p:nvPr>
            <p:ph type="body" sz="quarter" idx="25" hasCustomPrompt="1"/>
          </p:nvPr>
        </p:nvSpPr>
        <p:spPr>
          <a:xfrm>
            <a:off x="409469" y="4364913"/>
            <a:ext cx="10365264" cy="1870931"/>
          </a:xfrm>
          <a:prstGeom prst="rect">
            <a:avLst/>
          </a:prstGeom>
        </p:spPr>
        <p:txBody>
          <a:bodyPr/>
          <a:lstStyle>
            <a:lvl1pPr marL="0" indent="0">
              <a:lnSpc>
                <a:spcPct val="100000"/>
              </a:lnSpc>
              <a:spcBef>
                <a:spcPts val="400"/>
              </a:spcBef>
              <a:buFontTx/>
              <a:buNone/>
              <a:defRPr sz="1800" baseline="0">
                <a:solidFill>
                  <a:schemeClr val="tx2"/>
                </a:solidFill>
              </a:defRPr>
            </a:lvl1pPr>
            <a:lvl2pPr marL="266620" indent="-266620">
              <a:lnSpc>
                <a:spcPct val="100000"/>
              </a:lnSpc>
              <a:spcBef>
                <a:spcPts val="400"/>
              </a:spcBef>
              <a:buFont typeface="Wingdings" pitchFamily="2" charset="2"/>
              <a:buChar char="§"/>
              <a:defRPr sz="1600">
                <a:solidFill>
                  <a:schemeClr val="tx2"/>
                </a:solidFill>
              </a:defRPr>
            </a:lvl2pPr>
            <a:lvl3pPr marL="539588" indent="-272968">
              <a:lnSpc>
                <a:spcPct val="100000"/>
              </a:lnSpc>
              <a:spcBef>
                <a:spcPts val="400"/>
              </a:spcBef>
              <a:defRPr>
                <a:solidFill>
                  <a:schemeClr val="tx2"/>
                </a:solidFill>
              </a:defRPr>
            </a:lvl3pPr>
            <a:lvl4pPr marL="806208" indent="-266620">
              <a:lnSpc>
                <a:spcPct val="100000"/>
              </a:lnSpc>
              <a:spcBef>
                <a:spcPts val="400"/>
              </a:spcBef>
              <a:defRPr>
                <a:solidFill>
                  <a:schemeClr val="tx2"/>
                </a:solidFill>
              </a:defRPr>
            </a:lvl4pPr>
            <a:lvl5pPr marL="1071242" indent="-265033">
              <a:lnSpc>
                <a:spcPct val="100000"/>
              </a:lnSpc>
              <a:spcBef>
                <a:spcPts val="400"/>
              </a:spcBef>
              <a:defRPr>
                <a:solidFill>
                  <a:schemeClr val="tx2"/>
                </a:solidFill>
              </a:defRPr>
            </a:lvl5pPr>
            <a:lvl6pPr marL="1345796" indent="-274556">
              <a:defRPr>
                <a:solidFill>
                  <a:schemeClr val="tx2"/>
                </a:solidFill>
              </a:defRPr>
            </a:lvl6pPr>
            <a:lvl7pPr marL="1612416" indent="-266620">
              <a:defRPr>
                <a:solidFill>
                  <a:schemeClr val="tx2"/>
                </a:solidFill>
              </a:defRPr>
            </a:lvl7pPr>
            <a:lvl8pPr marL="1877450" indent="-265033">
              <a:defRPr>
                <a:solidFill>
                  <a:schemeClr val="tx2"/>
                </a:solidFill>
              </a:defRPr>
            </a:lvl8pPr>
            <a:lvl9pPr marL="2152004" indent="-274556">
              <a:defRPr>
                <a:solidFill>
                  <a:schemeClr val="tx2"/>
                </a:solidFill>
              </a:defRPr>
            </a:lvl9pPr>
          </a:lstStyle>
          <a:p>
            <a:pPr lvl="0"/>
            <a:r>
              <a:rPr lang="en-US"/>
              <a:t>Your contact details</a:t>
            </a:r>
          </a:p>
          <a:p>
            <a:pPr lvl="1"/>
            <a:r>
              <a:rPr lang="en-US"/>
              <a:t>More details</a:t>
            </a:r>
          </a:p>
        </p:txBody>
      </p:sp>
    </p:spTree>
    <p:extLst>
      <p:ext uri="{BB962C8B-B14F-4D97-AF65-F5344CB8AC3E}">
        <p14:creationId xmlns:p14="http://schemas.microsoft.com/office/powerpoint/2010/main" val="2596450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ictur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noFill/>
              </a:defRPr>
            </a:lvl1pPr>
          </a:lstStyle>
          <a:p>
            <a:fld id="{9AAAD7B1-150D-48C2-A197-CE3933651B28}" type="datetime3">
              <a:rPr lang="en-US" smtClean="0"/>
              <a:t>5 February 2021</a:t>
            </a:fld>
            <a:endParaRPr lang="en-US"/>
          </a:p>
        </p:txBody>
      </p:sp>
      <p:sp>
        <p:nvSpPr>
          <p:cNvPr id="3" name="Footer Placeholder 2"/>
          <p:cNvSpPr>
            <a:spLocks noGrp="1"/>
          </p:cNvSpPr>
          <p:nvPr>
            <p:ph type="ftr" sz="quarter" idx="11"/>
          </p:nvPr>
        </p:nvSpPr>
        <p:spPr/>
        <p:txBody>
          <a:bodyPr/>
          <a:lstStyle>
            <a:lvl1pPr>
              <a:defRPr>
                <a:noFill/>
              </a:defRPr>
            </a:lvl1pPr>
          </a:lstStyle>
          <a:p>
            <a:r>
              <a:rPr lang="en-US"/>
              <a:t>Confidential  |  © KONE Corporation</a:t>
            </a:r>
          </a:p>
        </p:txBody>
      </p:sp>
      <p:sp>
        <p:nvSpPr>
          <p:cNvPr id="4" name="Slide Number Placeholder 3"/>
          <p:cNvSpPr>
            <a:spLocks noGrp="1"/>
          </p:cNvSpPr>
          <p:nvPr>
            <p:ph type="sldNum" sz="quarter" idx="12"/>
          </p:nvPr>
        </p:nvSpPr>
        <p:spPr/>
        <p:txBody>
          <a:bodyPr/>
          <a:lstStyle>
            <a:lvl1pPr>
              <a:defRPr>
                <a:noFill/>
              </a:defRPr>
            </a:lvl1pPr>
          </a:lstStyle>
          <a:p>
            <a:fld id="{604FC64F-66B6-486E-8EFE-9FD96A66D16B}" type="slidenum">
              <a:rPr lang="en-US" smtClean="0"/>
              <a:pPr/>
              <a:t>‹#›</a:t>
            </a:fld>
            <a:endParaRPr lang="en-US"/>
          </a:p>
        </p:txBody>
      </p:sp>
      <p:sp>
        <p:nvSpPr>
          <p:cNvPr id="12" name="Picture Placeholder 9"/>
          <p:cNvSpPr>
            <a:spLocks noGrp="1"/>
          </p:cNvSpPr>
          <p:nvPr>
            <p:ph type="pic" sz="quarter" idx="18"/>
          </p:nvPr>
        </p:nvSpPr>
        <p:spPr>
          <a:xfrm>
            <a:off x="0" y="0"/>
            <a:ext cx="12192000" cy="6858000"/>
          </a:xfrm>
          <a:prstGeom prst="rect">
            <a:avLst/>
          </a:prstGeom>
          <a:solidFill>
            <a:schemeClr val="bg1">
              <a:lumMod val="75000"/>
            </a:schemeClr>
          </a:solidFill>
        </p:spPr>
        <p:txBody>
          <a:bodyPr/>
          <a:lstStyle>
            <a:lvl1pPr marL="0" marR="0" indent="0" algn="r" defTabSz="914126" rtl="0" eaLnBrk="1" fontAlgn="base" latinLnBrk="0" hangingPunct="1">
              <a:lnSpc>
                <a:spcPct val="120000"/>
              </a:lnSpc>
              <a:spcBef>
                <a:spcPts val="400"/>
              </a:spcBef>
              <a:spcAft>
                <a:spcPts val="0"/>
              </a:spcAft>
              <a:buClr>
                <a:schemeClr val="tx2"/>
              </a:buClr>
              <a:buSzTx/>
              <a:buFontTx/>
              <a:buNone/>
              <a:tabLst/>
              <a:defRPr sz="1400"/>
            </a:lvl1pPr>
          </a:lstStyle>
          <a:p>
            <a:r>
              <a:rPr lang="en-US"/>
              <a:t>Click icon to add picture</a:t>
            </a:r>
            <a:endParaRPr lang="en-GB"/>
          </a:p>
        </p:txBody>
      </p:sp>
      <p:sp>
        <p:nvSpPr>
          <p:cNvPr id="8194" name="Rectangle 2"/>
          <p:cNvSpPr>
            <a:spLocks noGrp="1" noChangeArrowheads="1"/>
          </p:cNvSpPr>
          <p:nvPr>
            <p:ph type="ctrTitle" hasCustomPrompt="1"/>
          </p:nvPr>
        </p:nvSpPr>
        <p:spPr>
          <a:xfrm>
            <a:off x="0" y="0"/>
            <a:ext cx="6096000" cy="6858000"/>
          </a:xfrm>
          <a:prstGeom prst="rect">
            <a:avLst/>
          </a:prstGeom>
          <a:solidFill>
            <a:schemeClr val="bg1">
              <a:alpha val="85000"/>
            </a:schemeClr>
          </a:solidFill>
        </p:spPr>
        <p:txBody>
          <a:bodyPr lIns="413876" tIns="395881" rIns="395881" bIns="1331600" anchor="b" anchorCtr="0"/>
          <a:lstStyle>
            <a:lvl1pPr>
              <a:defRPr sz="4000" cap="none" baseline="0">
                <a:solidFill>
                  <a:schemeClr val="tx2"/>
                </a:solidFill>
                <a:effectLst/>
              </a:defRPr>
            </a:lvl1pPr>
          </a:lstStyle>
          <a:p>
            <a:pPr lvl="0"/>
            <a:r>
              <a:rPr lang="en-US" noProof="0"/>
              <a:t>Add title text</a:t>
            </a:r>
          </a:p>
        </p:txBody>
      </p:sp>
      <p:sp>
        <p:nvSpPr>
          <p:cNvPr id="8195" name="Rectangle 3"/>
          <p:cNvSpPr>
            <a:spLocks noGrp="1" noChangeArrowheads="1"/>
          </p:cNvSpPr>
          <p:nvPr>
            <p:ph type="subTitle" idx="1"/>
          </p:nvPr>
        </p:nvSpPr>
        <p:spPr>
          <a:xfrm>
            <a:off x="409469" y="5588295"/>
            <a:ext cx="5254585" cy="647549"/>
          </a:xfrm>
          <a:prstGeom prst="rect">
            <a:avLst/>
          </a:prstGeom>
        </p:spPr>
        <p:txBody>
          <a:bodyPr anchor="t" anchorCtr="0"/>
          <a:lstStyle>
            <a:lvl1pPr marL="0" indent="0">
              <a:lnSpc>
                <a:spcPct val="100000"/>
              </a:lnSpc>
              <a:spcBef>
                <a:spcPts val="0"/>
              </a:spcBef>
              <a:buFont typeface="Wingdings" pitchFamily="2" charset="2"/>
              <a:buNone/>
              <a:defRPr sz="2000" u="none" cap="all" baseline="0">
                <a:solidFill>
                  <a:schemeClr val="tx2"/>
                </a:solidFill>
                <a:effectLst/>
                <a:uFillTx/>
              </a:defRPr>
            </a:lvl1pPr>
          </a:lstStyle>
          <a:p>
            <a:pPr lvl="0"/>
            <a:r>
              <a:rPr lang="en-US" noProof="0"/>
              <a:t>Click to edit Master subtitle style</a:t>
            </a:r>
          </a:p>
        </p:txBody>
      </p:sp>
    </p:spTree>
    <p:extLst>
      <p:ext uri="{BB962C8B-B14F-4D97-AF65-F5344CB8AC3E}">
        <p14:creationId xmlns:p14="http://schemas.microsoft.com/office/powerpoint/2010/main" val="329485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Highlight L">
    <p:spTree>
      <p:nvGrpSpPr>
        <p:cNvPr id="1" name=""/>
        <p:cNvGrpSpPr/>
        <p:nvPr/>
      </p:nvGrpSpPr>
      <p:grpSpPr>
        <a:xfrm>
          <a:off x="0" y="0"/>
          <a:ext cx="0" cy="0"/>
          <a:chOff x="0" y="0"/>
          <a:chExt cx="0" cy="0"/>
        </a:xfrm>
      </p:grpSpPr>
      <p:sp>
        <p:nvSpPr>
          <p:cNvPr id="3" name="Date Placeholder 2"/>
          <p:cNvSpPr>
            <a:spLocks noGrp="1"/>
          </p:cNvSpPr>
          <p:nvPr>
            <p:ph type="dt" sz="half" idx="14"/>
          </p:nvPr>
        </p:nvSpPr>
        <p:spPr/>
        <p:txBody>
          <a:bodyPr/>
          <a:lstStyle>
            <a:lvl1pPr>
              <a:defRPr>
                <a:noFill/>
              </a:defRPr>
            </a:lvl1pPr>
          </a:lstStyle>
          <a:p>
            <a:fld id="{A8167041-44E4-44A8-88D4-43433F58C9A7}" type="datetime3">
              <a:rPr lang="en-US" smtClean="0"/>
              <a:t>5 February 2021</a:t>
            </a:fld>
            <a:endParaRPr lang="en-US"/>
          </a:p>
        </p:txBody>
      </p:sp>
      <p:sp>
        <p:nvSpPr>
          <p:cNvPr id="17" name="Footer Placeholder 16"/>
          <p:cNvSpPr>
            <a:spLocks noGrp="1"/>
          </p:cNvSpPr>
          <p:nvPr>
            <p:ph type="ftr" sz="quarter" idx="15"/>
          </p:nvPr>
        </p:nvSpPr>
        <p:spPr/>
        <p:txBody>
          <a:bodyPr/>
          <a:lstStyle>
            <a:lvl1pPr>
              <a:defRPr>
                <a:noFill/>
              </a:defRPr>
            </a:lvl1pPr>
          </a:lstStyle>
          <a:p>
            <a:r>
              <a:rPr lang="en-US"/>
              <a:t>Confidential  |  © KONE Corporation</a:t>
            </a:r>
          </a:p>
        </p:txBody>
      </p:sp>
      <p:sp>
        <p:nvSpPr>
          <p:cNvPr id="18" name="Slide Number Placeholder 17"/>
          <p:cNvSpPr>
            <a:spLocks noGrp="1"/>
          </p:cNvSpPr>
          <p:nvPr>
            <p:ph type="sldNum" sz="quarter" idx="16"/>
          </p:nvPr>
        </p:nvSpPr>
        <p:spPr/>
        <p:txBody>
          <a:bodyPr/>
          <a:lstStyle>
            <a:lvl1pPr>
              <a:defRPr>
                <a:noFill/>
              </a:defRPr>
            </a:lvl1pPr>
          </a:lstStyle>
          <a:p>
            <a:fld id="{604FC64F-66B6-486E-8EFE-9FD96A66D16B}" type="slidenum">
              <a:rPr lang="en-US" smtClean="0"/>
              <a:pPr/>
              <a:t>‹#›</a:t>
            </a:fld>
            <a:endParaRPr lang="en-US"/>
          </a:p>
        </p:txBody>
      </p:sp>
      <p:sp>
        <p:nvSpPr>
          <p:cNvPr id="8" name="Picture Placeholder 9"/>
          <p:cNvSpPr>
            <a:spLocks noGrp="1"/>
          </p:cNvSpPr>
          <p:nvPr>
            <p:ph type="pic" sz="quarter" idx="18"/>
          </p:nvPr>
        </p:nvSpPr>
        <p:spPr>
          <a:xfrm>
            <a:off x="0" y="0"/>
            <a:ext cx="12192000" cy="6858000"/>
          </a:xfrm>
          <a:prstGeom prst="rect">
            <a:avLst/>
          </a:prstGeom>
          <a:solidFill>
            <a:schemeClr val="bg1">
              <a:lumMod val="75000"/>
            </a:schemeClr>
          </a:solidFill>
        </p:spPr>
        <p:txBody>
          <a:bodyPr/>
          <a:lstStyle>
            <a:lvl1pPr marL="0" marR="0" indent="0" algn="r" defTabSz="914126" rtl="0" eaLnBrk="1" fontAlgn="base" latinLnBrk="0" hangingPunct="1">
              <a:lnSpc>
                <a:spcPct val="120000"/>
              </a:lnSpc>
              <a:spcBef>
                <a:spcPts val="400"/>
              </a:spcBef>
              <a:spcAft>
                <a:spcPts val="0"/>
              </a:spcAft>
              <a:buClr>
                <a:schemeClr val="tx2"/>
              </a:buClr>
              <a:buSzTx/>
              <a:buFontTx/>
              <a:buNone/>
              <a:tabLst/>
              <a:defRPr sz="1400"/>
            </a:lvl1pPr>
          </a:lstStyle>
          <a:p>
            <a:r>
              <a:rPr lang="en-US"/>
              <a:t>Click icon to add picture</a:t>
            </a:r>
            <a:endParaRPr lang="en-GB"/>
          </a:p>
        </p:txBody>
      </p:sp>
      <p:sp>
        <p:nvSpPr>
          <p:cNvPr id="2" name="Title 1"/>
          <p:cNvSpPr>
            <a:spLocks noGrp="1"/>
          </p:cNvSpPr>
          <p:nvPr>
            <p:ph type="title"/>
          </p:nvPr>
        </p:nvSpPr>
        <p:spPr>
          <a:xfrm>
            <a:off x="754898" y="0"/>
            <a:ext cx="3613312" cy="6858000"/>
          </a:xfrm>
          <a:prstGeom prst="rect">
            <a:avLst/>
          </a:prstGeom>
          <a:solidFill>
            <a:srgbClr val="FEFEFE">
              <a:alpha val="85098"/>
            </a:srgbClr>
          </a:solidFill>
          <a:ln>
            <a:noFill/>
          </a:ln>
          <a:effectLst/>
        </p:spPr>
        <p:txBody>
          <a:bodyPr vert="horz" wrap="square" lIns="215978" tIns="215978" rIns="215978" bIns="4534639" numCol="1" anchor="b" anchorCtr="0" compatLnSpc="1">
            <a:prstTxWarp prst="textNoShape">
              <a:avLst/>
            </a:prstTxWarp>
            <a:noAutofit/>
          </a:bodyPr>
          <a:lstStyle>
            <a:lvl1pPr>
              <a:lnSpc>
                <a:spcPct val="100000"/>
              </a:lnSpc>
              <a:defRPr lang="fi-FI" sz="2400" cap="none" spc="0" baseline="0">
                <a:solidFill>
                  <a:schemeClr val="hlink"/>
                </a:solidFill>
              </a:defRPr>
            </a:lvl1pPr>
          </a:lstStyle>
          <a:p>
            <a:pPr lvl="0"/>
            <a:r>
              <a:rPr lang="en-US"/>
              <a:t>Click to edit Master title style</a:t>
            </a:r>
            <a:endParaRPr lang="fi-FI"/>
          </a:p>
        </p:txBody>
      </p:sp>
      <p:sp>
        <p:nvSpPr>
          <p:cNvPr id="5" name="Text Placeholder 4"/>
          <p:cNvSpPr>
            <a:spLocks noGrp="1"/>
          </p:cNvSpPr>
          <p:nvPr>
            <p:ph type="body" sz="quarter" idx="19"/>
          </p:nvPr>
        </p:nvSpPr>
        <p:spPr>
          <a:xfrm>
            <a:off x="983994" y="2493087"/>
            <a:ext cx="3168242" cy="3958607"/>
          </a:xfrm>
          <a:prstGeom prst="rect">
            <a:avLst/>
          </a:prstGeom>
        </p:spPr>
        <p:txBody>
          <a:bodyPr/>
          <a:lstStyle>
            <a:lvl1pPr marL="0" indent="0">
              <a:lnSpc>
                <a:spcPct val="120000"/>
              </a:lnSpc>
              <a:spcBef>
                <a:spcPts val="400"/>
              </a:spcBef>
              <a:buClrTx/>
              <a:buNone/>
              <a:defRPr sz="1600">
                <a:solidFill>
                  <a:schemeClr val="tx2"/>
                </a:solidFill>
              </a:defRPr>
            </a:lvl1pPr>
            <a:lvl2pPr marL="266620" indent="-266620">
              <a:lnSpc>
                <a:spcPct val="120000"/>
              </a:lnSpc>
              <a:spcBef>
                <a:spcPts val="400"/>
              </a:spcBef>
              <a:buClrTx/>
              <a:buFont typeface="Wingdings" pitchFamily="2" charset="2"/>
              <a:buChar char="§"/>
              <a:defRPr sz="1600">
                <a:solidFill>
                  <a:schemeClr val="tx2"/>
                </a:solidFill>
              </a:defRPr>
            </a:lvl2pPr>
            <a:lvl3pPr marL="539588" indent="-272968">
              <a:lnSpc>
                <a:spcPct val="120000"/>
              </a:lnSpc>
              <a:spcBef>
                <a:spcPts val="400"/>
              </a:spcBef>
              <a:buClrTx/>
              <a:defRPr sz="1400">
                <a:solidFill>
                  <a:schemeClr val="tx2"/>
                </a:solidFill>
              </a:defRPr>
            </a:lvl3pPr>
            <a:lvl4pPr marL="806208" indent="-266620">
              <a:lnSpc>
                <a:spcPct val="120000"/>
              </a:lnSpc>
              <a:spcBef>
                <a:spcPts val="400"/>
              </a:spcBef>
              <a:buClrTx/>
              <a:defRPr sz="1200">
                <a:solidFill>
                  <a:schemeClr val="tx2"/>
                </a:solidFill>
              </a:defRPr>
            </a:lvl4pPr>
            <a:lvl5pPr marL="1071242" indent="-265033">
              <a:lnSpc>
                <a:spcPct val="120000"/>
              </a:lnSpc>
              <a:spcBef>
                <a:spcPts val="400"/>
              </a:spcBef>
              <a:buClrTx/>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ext Placeholder 6"/>
          <p:cNvSpPr>
            <a:spLocks noGrp="1" noChangeAspect="1"/>
          </p:cNvSpPr>
          <p:nvPr>
            <p:ph type="body" sz="quarter" idx="17" hasCustomPrompt="1"/>
          </p:nvPr>
        </p:nvSpPr>
        <p:spPr>
          <a:xfrm>
            <a:off x="11063519" y="403107"/>
            <a:ext cx="719813" cy="363516"/>
          </a:xfrm>
          <a:prstGeom prst="rect">
            <a:avLst/>
          </a:prstGeom>
          <a:blipFill>
            <a:blip r:embed="rId2" cstate="screen">
              <a:extLst>
                <a:ext uri="{28A0092B-C50C-407E-A947-70E740481C1C}">
                  <a14:useLocalDpi xmlns:a14="http://schemas.microsoft.com/office/drawing/2010/main"/>
                </a:ext>
              </a:extLst>
            </a:blip>
            <a:stretch>
              <a:fillRect/>
            </a:stretch>
          </a:blipFill>
        </p:spPr>
        <p:txBody>
          <a:bodyPr/>
          <a:lstStyle>
            <a:lvl1pPr marL="0" indent="0">
              <a:buFontTx/>
              <a:buNone/>
              <a:defRPr sz="200">
                <a:noFill/>
              </a:defRPr>
            </a:lvl1pPr>
          </a:lstStyle>
          <a:p>
            <a:pPr lvl="0"/>
            <a:r>
              <a:rPr lang="en-US"/>
              <a:t>KONE logo</a:t>
            </a:r>
          </a:p>
        </p:txBody>
      </p:sp>
    </p:spTree>
    <p:extLst>
      <p:ext uri="{BB962C8B-B14F-4D97-AF65-F5344CB8AC3E}">
        <p14:creationId xmlns:p14="http://schemas.microsoft.com/office/powerpoint/2010/main" val="29867844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21" Type="http://schemas.openxmlformats.org/officeDocument/2006/relationships/slideLayout" Target="../slideLayouts/slideLayout57.xml"/><Relationship Id="rId34" Type="http://schemas.openxmlformats.org/officeDocument/2006/relationships/slideLayout" Target="../slideLayouts/slideLayout70.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37" Type="http://schemas.openxmlformats.org/officeDocument/2006/relationships/theme" Target="../theme/theme2.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36" Type="http://schemas.openxmlformats.org/officeDocument/2006/relationships/slideLayout" Target="../slideLayouts/slideLayout72.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35" Type="http://schemas.openxmlformats.org/officeDocument/2006/relationships/slideLayout" Target="../slideLayouts/slideLayout71.xml"/><Relationship Id="rId8" Type="http://schemas.openxmlformats.org/officeDocument/2006/relationships/slideLayout" Target="../slideLayouts/slideLayout44.xml"/><Relationship Id="rId3"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25"/>
          <p:cNvSpPr>
            <a:spLocks noGrp="1" noChangeArrowheads="1"/>
          </p:cNvSpPr>
          <p:nvPr>
            <p:ph type="dt" sz="half" idx="2"/>
          </p:nvPr>
        </p:nvSpPr>
        <p:spPr bwMode="auto">
          <a:xfrm>
            <a:off x="696913" y="6454214"/>
            <a:ext cx="2087562" cy="14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sz="700">
                <a:solidFill>
                  <a:schemeClr val="tx2"/>
                </a:solidFill>
              </a:defRPr>
            </a:lvl1pPr>
          </a:lstStyle>
          <a:p>
            <a:fld id="{9E565A34-4D62-4ED4-B5F4-AD99B2C88DBD}" type="datetime3">
              <a:rPr lang="en-US" noProof="0" smtClean="0"/>
              <a:t>5 February 2021</a:t>
            </a:fld>
            <a:endParaRPr lang="en-US" noProof="0"/>
          </a:p>
        </p:txBody>
      </p:sp>
      <p:sp>
        <p:nvSpPr>
          <p:cNvPr id="9" name="Rectangle 26"/>
          <p:cNvSpPr>
            <a:spLocks noGrp="1" noChangeArrowheads="1"/>
          </p:cNvSpPr>
          <p:nvPr>
            <p:ph type="ftr" sz="quarter" idx="3"/>
          </p:nvPr>
        </p:nvSpPr>
        <p:spPr bwMode="auto">
          <a:xfrm>
            <a:off x="9410700" y="6454214"/>
            <a:ext cx="2374900" cy="144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r">
              <a:defRPr sz="700">
                <a:solidFill>
                  <a:schemeClr val="tx2"/>
                </a:solidFill>
              </a:defRPr>
            </a:lvl1pPr>
          </a:lstStyle>
          <a:p>
            <a:r>
              <a:rPr lang="en-US" noProof="0"/>
              <a:t>Confidential  |  © KONE Corporation</a:t>
            </a:r>
          </a:p>
        </p:txBody>
      </p:sp>
      <p:sp>
        <p:nvSpPr>
          <p:cNvPr id="10" name="Rectangle 27"/>
          <p:cNvSpPr>
            <a:spLocks noGrp="1" noChangeArrowheads="1"/>
          </p:cNvSpPr>
          <p:nvPr>
            <p:ph type="sldNum" sz="quarter" idx="4"/>
          </p:nvPr>
        </p:nvSpPr>
        <p:spPr bwMode="auto">
          <a:xfrm>
            <a:off x="409576" y="6453188"/>
            <a:ext cx="287338" cy="145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sz="700">
                <a:solidFill>
                  <a:schemeClr val="tx2"/>
                </a:solidFill>
              </a:defRPr>
            </a:lvl1pPr>
          </a:lstStyle>
          <a:p>
            <a:fld id="{604FC64F-66B6-486E-8EFE-9FD96A66D16B}" type="slidenum">
              <a:rPr lang="en-US" noProof="0" smtClean="0"/>
              <a:pPr/>
              <a:t>‹#›</a:t>
            </a:fld>
            <a:endParaRPr lang="en-US" noProof="0"/>
          </a:p>
        </p:txBody>
      </p:sp>
      <p:sp>
        <p:nvSpPr>
          <p:cNvPr id="13" name="Text Placeholder 12"/>
          <p:cNvSpPr>
            <a:spLocks noGrp="1"/>
          </p:cNvSpPr>
          <p:nvPr>
            <p:ph type="body" idx="1"/>
          </p:nvPr>
        </p:nvSpPr>
        <p:spPr>
          <a:xfrm>
            <a:off x="407988" y="1628774"/>
            <a:ext cx="10367962" cy="4608514"/>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itle Placeholder 13"/>
          <p:cNvSpPr>
            <a:spLocks noGrp="1"/>
          </p:cNvSpPr>
          <p:nvPr>
            <p:ph type="title"/>
          </p:nvPr>
        </p:nvSpPr>
        <p:spPr>
          <a:xfrm>
            <a:off x="407988" y="404812"/>
            <a:ext cx="10367962" cy="863601"/>
          </a:xfrm>
          <a:prstGeom prst="rect">
            <a:avLst/>
          </a:prstGeom>
        </p:spPr>
        <p:txBody>
          <a:bodyPr vert="horz" lIns="0" tIns="0" rIns="0" bIns="0" rtlCol="0" anchor="t" anchorCtr="0">
            <a:noAutofit/>
          </a:bodyPr>
          <a:lstStyle/>
          <a:p>
            <a:r>
              <a:rPr lang="en-US" noProof="0"/>
              <a:t>Click to edit Master title style</a:t>
            </a:r>
          </a:p>
        </p:txBody>
      </p:sp>
      <p:sp>
        <p:nvSpPr>
          <p:cNvPr id="15" name="(c)" hidden="1"/>
          <p:cNvSpPr txBox="1"/>
          <p:nvPr/>
        </p:nvSpPr>
        <p:spPr>
          <a:xfrm>
            <a:off x="11863353" y="6886274"/>
            <a:ext cx="331822" cy="30778"/>
          </a:xfrm>
          <a:prstGeom prst="rect">
            <a:avLst/>
          </a:prstGeom>
          <a:noFill/>
        </p:spPr>
        <p:txBody>
          <a:bodyPr wrap="none" lIns="0" tIns="0" rIns="0" bIns="0" rtlCol="0">
            <a:spAutoFit/>
          </a:bodyPr>
          <a:lstStyle/>
          <a:p>
            <a:pPr algn="r"/>
            <a:r>
              <a:rPr lang="fi-FI" sz="200">
                <a:solidFill>
                  <a:schemeClr val="bg1"/>
                </a:solidFill>
              </a:rPr>
              <a:t>©grow. for</a:t>
            </a:r>
            <a:r>
              <a:rPr lang="fi-FI" sz="200" baseline="0">
                <a:solidFill>
                  <a:schemeClr val="bg1"/>
                </a:solidFill>
              </a:rPr>
              <a:t> KONE corporation</a:t>
            </a:r>
            <a:endParaRPr lang="en-GB" sz="200" err="1">
              <a:solidFill>
                <a:schemeClr val="bg1"/>
              </a:solidFill>
            </a:endParaRPr>
          </a:p>
        </p:txBody>
      </p:sp>
      <p:grpSp>
        <p:nvGrpSpPr>
          <p:cNvPr id="16" name="Group 15"/>
          <p:cNvGrpSpPr>
            <a:grpSpLocks noChangeAspect="1"/>
          </p:cNvGrpSpPr>
          <p:nvPr/>
        </p:nvGrpSpPr>
        <p:grpSpPr>
          <a:xfrm>
            <a:off x="11064013" y="404664"/>
            <a:ext cx="720000" cy="364398"/>
            <a:chOff x="3498850" y="2112963"/>
            <a:chExt cx="5197475" cy="2630487"/>
          </a:xfrm>
        </p:grpSpPr>
        <p:sp>
          <p:nvSpPr>
            <p:cNvPr id="17" name="Freeform 6"/>
            <p:cNvSpPr>
              <a:spLocks noEditPoints="1"/>
            </p:cNvSpPr>
            <p:nvPr userDrawn="1"/>
          </p:nvSpPr>
          <p:spPr bwMode="auto">
            <a:xfrm>
              <a:off x="3498850" y="2112963"/>
              <a:ext cx="5197475" cy="2630487"/>
            </a:xfrm>
            <a:custGeom>
              <a:avLst/>
              <a:gdLst>
                <a:gd name="T0" fmla="*/ 0 w 3274"/>
                <a:gd name="T1" fmla="*/ 0 h 1657"/>
                <a:gd name="T2" fmla="*/ 761 w 3274"/>
                <a:gd name="T3" fmla="*/ 0 h 1657"/>
                <a:gd name="T4" fmla="*/ 761 w 3274"/>
                <a:gd name="T5" fmla="*/ 414 h 1657"/>
                <a:gd name="T6" fmla="*/ 761 w 3274"/>
                <a:gd name="T7" fmla="*/ 829 h 1657"/>
                <a:gd name="T8" fmla="*/ 761 w 3274"/>
                <a:gd name="T9" fmla="*/ 1243 h 1657"/>
                <a:gd name="T10" fmla="*/ 761 w 3274"/>
                <a:gd name="T11" fmla="*/ 1657 h 1657"/>
                <a:gd name="T12" fmla="*/ 0 w 3274"/>
                <a:gd name="T13" fmla="*/ 1657 h 1657"/>
                <a:gd name="T14" fmla="*/ 0 w 3274"/>
                <a:gd name="T15" fmla="*/ 1243 h 1657"/>
                <a:gd name="T16" fmla="*/ 0 w 3274"/>
                <a:gd name="T17" fmla="*/ 829 h 1657"/>
                <a:gd name="T18" fmla="*/ 0 w 3274"/>
                <a:gd name="T19" fmla="*/ 414 h 1657"/>
                <a:gd name="T20" fmla="*/ 0 w 3274"/>
                <a:gd name="T21" fmla="*/ 0 h 1657"/>
                <a:gd name="T22" fmla="*/ 1675 w 3274"/>
                <a:gd name="T23" fmla="*/ 0 h 1657"/>
                <a:gd name="T24" fmla="*/ 2436 w 3274"/>
                <a:gd name="T25" fmla="*/ 0 h 1657"/>
                <a:gd name="T26" fmla="*/ 2436 w 3274"/>
                <a:gd name="T27" fmla="*/ 414 h 1657"/>
                <a:gd name="T28" fmla="*/ 2436 w 3274"/>
                <a:gd name="T29" fmla="*/ 829 h 1657"/>
                <a:gd name="T30" fmla="*/ 2436 w 3274"/>
                <a:gd name="T31" fmla="*/ 1243 h 1657"/>
                <a:gd name="T32" fmla="*/ 2436 w 3274"/>
                <a:gd name="T33" fmla="*/ 1657 h 1657"/>
                <a:gd name="T34" fmla="*/ 1675 w 3274"/>
                <a:gd name="T35" fmla="*/ 1657 h 1657"/>
                <a:gd name="T36" fmla="*/ 1675 w 3274"/>
                <a:gd name="T37" fmla="*/ 1243 h 1657"/>
                <a:gd name="T38" fmla="*/ 1675 w 3274"/>
                <a:gd name="T39" fmla="*/ 829 h 1657"/>
                <a:gd name="T40" fmla="*/ 1675 w 3274"/>
                <a:gd name="T41" fmla="*/ 414 h 1657"/>
                <a:gd name="T42" fmla="*/ 1675 w 3274"/>
                <a:gd name="T43" fmla="*/ 0 h 1657"/>
                <a:gd name="T44" fmla="*/ 838 w 3274"/>
                <a:gd name="T45" fmla="*/ 0 h 1657"/>
                <a:gd name="T46" fmla="*/ 1599 w 3274"/>
                <a:gd name="T47" fmla="*/ 0 h 1657"/>
                <a:gd name="T48" fmla="*/ 1599 w 3274"/>
                <a:gd name="T49" fmla="*/ 414 h 1657"/>
                <a:gd name="T50" fmla="*/ 1599 w 3274"/>
                <a:gd name="T51" fmla="*/ 829 h 1657"/>
                <a:gd name="T52" fmla="*/ 1599 w 3274"/>
                <a:gd name="T53" fmla="*/ 1243 h 1657"/>
                <a:gd name="T54" fmla="*/ 1599 w 3274"/>
                <a:gd name="T55" fmla="*/ 1657 h 1657"/>
                <a:gd name="T56" fmla="*/ 838 w 3274"/>
                <a:gd name="T57" fmla="*/ 1657 h 1657"/>
                <a:gd name="T58" fmla="*/ 838 w 3274"/>
                <a:gd name="T59" fmla="*/ 1243 h 1657"/>
                <a:gd name="T60" fmla="*/ 838 w 3274"/>
                <a:gd name="T61" fmla="*/ 829 h 1657"/>
                <a:gd name="T62" fmla="*/ 838 w 3274"/>
                <a:gd name="T63" fmla="*/ 414 h 1657"/>
                <a:gd name="T64" fmla="*/ 838 w 3274"/>
                <a:gd name="T65" fmla="*/ 0 h 1657"/>
                <a:gd name="T66" fmla="*/ 2513 w 3274"/>
                <a:gd name="T67" fmla="*/ 0 h 1657"/>
                <a:gd name="T68" fmla="*/ 3274 w 3274"/>
                <a:gd name="T69" fmla="*/ 0 h 1657"/>
                <a:gd name="T70" fmla="*/ 3274 w 3274"/>
                <a:gd name="T71" fmla="*/ 414 h 1657"/>
                <a:gd name="T72" fmla="*/ 3274 w 3274"/>
                <a:gd name="T73" fmla="*/ 829 h 1657"/>
                <a:gd name="T74" fmla="*/ 3274 w 3274"/>
                <a:gd name="T75" fmla="*/ 1243 h 1657"/>
                <a:gd name="T76" fmla="*/ 3274 w 3274"/>
                <a:gd name="T77" fmla="*/ 1657 h 1657"/>
                <a:gd name="T78" fmla="*/ 2513 w 3274"/>
                <a:gd name="T79" fmla="*/ 1657 h 1657"/>
                <a:gd name="T80" fmla="*/ 2513 w 3274"/>
                <a:gd name="T81" fmla="*/ 1243 h 1657"/>
                <a:gd name="T82" fmla="*/ 2513 w 3274"/>
                <a:gd name="T83" fmla="*/ 829 h 1657"/>
                <a:gd name="T84" fmla="*/ 2513 w 3274"/>
                <a:gd name="T85" fmla="*/ 414 h 1657"/>
                <a:gd name="T86" fmla="*/ 2513 w 3274"/>
                <a:gd name="T87" fmla="*/ 0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74" h="1657">
                  <a:moveTo>
                    <a:pt x="0" y="0"/>
                  </a:moveTo>
                  <a:lnTo>
                    <a:pt x="761" y="0"/>
                  </a:lnTo>
                  <a:lnTo>
                    <a:pt x="761" y="414"/>
                  </a:lnTo>
                  <a:lnTo>
                    <a:pt x="761" y="829"/>
                  </a:lnTo>
                  <a:lnTo>
                    <a:pt x="761" y="1243"/>
                  </a:lnTo>
                  <a:lnTo>
                    <a:pt x="761" y="1657"/>
                  </a:lnTo>
                  <a:lnTo>
                    <a:pt x="0" y="1657"/>
                  </a:lnTo>
                  <a:lnTo>
                    <a:pt x="0" y="1243"/>
                  </a:lnTo>
                  <a:lnTo>
                    <a:pt x="0" y="829"/>
                  </a:lnTo>
                  <a:lnTo>
                    <a:pt x="0" y="414"/>
                  </a:lnTo>
                  <a:lnTo>
                    <a:pt x="0" y="0"/>
                  </a:lnTo>
                  <a:close/>
                  <a:moveTo>
                    <a:pt x="1675" y="0"/>
                  </a:moveTo>
                  <a:lnTo>
                    <a:pt x="2436" y="0"/>
                  </a:lnTo>
                  <a:lnTo>
                    <a:pt x="2436" y="414"/>
                  </a:lnTo>
                  <a:lnTo>
                    <a:pt x="2436" y="829"/>
                  </a:lnTo>
                  <a:lnTo>
                    <a:pt x="2436" y="1243"/>
                  </a:lnTo>
                  <a:lnTo>
                    <a:pt x="2436" y="1657"/>
                  </a:lnTo>
                  <a:lnTo>
                    <a:pt x="1675" y="1657"/>
                  </a:lnTo>
                  <a:lnTo>
                    <a:pt x="1675" y="1243"/>
                  </a:lnTo>
                  <a:lnTo>
                    <a:pt x="1675" y="829"/>
                  </a:lnTo>
                  <a:lnTo>
                    <a:pt x="1675" y="414"/>
                  </a:lnTo>
                  <a:lnTo>
                    <a:pt x="1675" y="0"/>
                  </a:lnTo>
                  <a:close/>
                  <a:moveTo>
                    <a:pt x="838" y="0"/>
                  </a:moveTo>
                  <a:lnTo>
                    <a:pt x="1599" y="0"/>
                  </a:lnTo>
                  <a:lnTo>
                    <a:pt x="1599" y="414"/>
                  </a:lnTo>
                  <a:lnTo>
                    <a:pt x="1599" y="829"/>
                  </a:lnTo>
                  <a:lnTo>
                    <a:pt x="1599" y="1243"/>
                  </a:lnTo>
                  <a:lnTo>
                    <a:pt x="1599" y="1657"/>
                  </a:lnTo>
                  <a:lnTo>
                    <a:pt x="838" y="1657"/>
                  </a:lnTo>
                  <a:lnTo>
                    <a:pt x="838" y="1243"/>
                  </a:lnTo>
                  <a:lnTo>
                    <a:pt x="838" y="829"/>
                  </a:lnTo>
                  <a:lnTo>
                    <a:pt x="838" y="414"/>
                  </a:lnTo>
                  <a:lnTo>
                    <a:pt x="838" y="0"/>
                  </a:lnTo>
                  <a:close/>
                  <a:moveTo>
                    <a:pt x="2513" y="0"/>
                  </a:moveTo>
                  <a:lnTo>
                    <a:pt x="3274" y="0"/>
                  </a:lnTo>
                  <a:lnTo>
                    <a:pt x="3274" y="414"/>
                  </a:lnTo>
                  <a:lnTo>
                    <a:pt x="3274" y="829"/>
                  </a:lnTo>
                  <a:lnTo>
                    <a:pt x="3274" y="1243"/>
                  </a:lnTo>
                  <a:lnTo>
                    <a:pt x="3274" y="1657"/>
                  </a:lnTo>
                  <a:lnTo>
                    <a:pt x="2513" y="1657"/>
                  </a:lnTo>
                  <a:lnTo>
                    <a:pt x="2513" y="1243"/>
                  </a:lnTo>
                  <a:lnTo>
                    <a:pt x="2513" y="829"/>
                  </a:lnTo>
                  <a:lnTo>
                    <a:pt x="2513" y="414"/>
                  </a:lnTo>
                  <a:lnTo>
                    <a:pt x="2513" y="0"/>
                  </a:lnTo>
                  <a:close/>
                </a:path>
              </a:pathLst>
            </a:custGeom>
            <a:solidFill>
              <a:srgbClr val="007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8" name="Freeform 7"/>
            <p:cNvSpPr>
              <a:spLocks noEditPoints="1"/>
            </p:cNvSpPr>
            <p:nvPr userDrawn="1"/>
          </p:nvSpPr>
          <p:spPr bwMode="auto">
            <a:xfrm>
              <a:off x="3673475" y="2916238"/>
              <a:ext cx="4800600" cy="1025525"/>
            </a:xfrm>
            <a:custGeom>
              <a:avLst/>
              <a:gdLst>
                <a:gd name="T0" fmla="*/ 1666 w 3024"/>
                <a:gd name="T1" fmla="*/ 636 h 646"/>
                <a:gd name="T2" fmla="*/ 2226 w 3024"/>
                <a:gd name="T3" fmla="*/ 17 h 646"/>
                <a:gd name="T4" fmla="*/ 1059 w 3024"/>
                <a:gd name="T5" fmla="*/ 3 h 646"/>
                <a:gd name="T6" fmla="*/ 982 w 3024"/>
                <a:gd name="T7" fmla="*/ 23 h 646"/>
                <a:gd name="T8" fmla="*/ 926 w 3024"/>
                <a:gd name="T9" fmla="*/ 51 h 646"/>
                <a:gd name="T10" fmla="*/ 867 w 3024"/>
                <a:gd name="T11" fmla="*/ 100 h 646"/>
                <a:gd name="T12" fmla="*/ 830 w 3024"/>
                <a:gd name="T13" fmla="*/ 149 h 646"/>
                <a:gd name="T14" fmla="*/ 797 w 3024"/>
                <a:gd name="T15" fmla="*/ 221 h 646"/>
                <a:gd name="T16" fmla="*/ 783 w 3024"/>
                <a:gd name="T17" fmla="*/ 304 h 646"/>
                <a:gd name="T18" fmla="*/ 789 w 3024"/>
                <a:gd name="T19" fmla="*/ 392 h 646"/>
                <a:gd name="T20" fmla="*/ 808 w 3024"/>
                <a:gd name="T21" fmla="*/ 454 h 646"/>
                <a:gd name="T22" fmla="*/ 847 w 3024"/>
                <a:gd name="T23" fmla="*/ 522 h 646"/>
                <a:gd name="T24" fmla="*/ 901 w 3024"/>
                <a:gd name="T25" fmla="*/ 576 h 646"/>
                <a:gd name="T26" fmla="*/ 967 w 3024"/>
                <a:gd name="T27" fmla="*/ 616 h 646"/>
                <a:gd name="T28" fmla="*/ 1027 w 3024"/>
                <a:gd name="T29" fmla="*/ 636 h 646"/>
                <a:gd name="T30" fmla="*/ 1109 w 3024"/>
                <a:gd name="T31" fmla="*/ 646 h 646"/>
                <a:gd name="T32" fmla="*/ 1191 w 3024"/>
                <a:gd name="T33" fmla="*/ 636 h 646"/>
                <a:gd name="T34" fmla="*/ 1258 w 3024"/>
                <a:gd name="T35" fmla="*/ 613 h 646"/>
                <a:gd name="T36" fmla="*/ 1317 w 3024"/>
                <a:gd name="T37" fmla="*/ 576 h 646"/>
                <a:gd name="T38" fmla="*/ 1371 w 3024"/>
                <a:gd name="T39" fmla="*/ 522 h 646"/>
                <a:gd name="T40" fmla="*/ 1403 w 3024"/>
                <a:gd name="T41" fmla="*/ 469 h 646"/>
                <a:gd name="T42" fmla="*/ 1429 w 3024"/>
                <a:gd name="T43" fmla="*/ 392 h 646"/>
                <a:gd name="T44" fmla="*/ 1435 w 3024"/>
                <a:gd name="T45" fmla="*/ 304 h 646"/>
                <a:gd name="T46" fmla="*/ 1425 w 3024"/>
                <a:gd name="T47" fmla="*/ 237 h 646"/>
                <a:gd name="T48" fmla="*/ 1396 w 3024"/>
                <a:gd name="T49" fmla="*/ 163 h 646"/>
                <a:gd name="T50" fmla="*/ 1351 w 3024"/>
                <a:gd name="T51" fmla="*/ 100 h 646"/>
                <a:gd name="T52" fmla="*/ 1292 w 3024"/>
                <a:gd name="T53" fmla="*/ 51 h 646"/>
                <a:gd name="T54" fmla="*/ 1236 w 3024"/>
                <a:gd name="T55" fmla="*/ 23 h 646"/>
                <a:gd name="T56" fmla="*/ 1159 w 3024"/>
                <a:gd name="T57" fmla="*/ 3 h 646"/>
                <a:gd name="T58" fmla="*/ 1267 w 3024"/>
                <a:gd name="T59" fmla="*/ 333 h 646"/>
                <a:gd name="T60" fmla="*/ 1261 w 3024"/>
                <a:gd name="T61" fmla="*/ 378 h 646"/>
                <a:gd name="T62" fmla="*/ 1241 w 3024"/>
                <a:gd name="T63" fmla="*/ 425 h 646"/>
                <a:gd name="T64" fmla="*/ 1216 w 3024"/>
                <a:gd name="T65" fmla="*/ 457 h 646"/>
                <a:gd name="T66" fmla="*/ 1178 w 3024"/>
                <a:gd name="T67" fmla="*/ 484 h 646"/>
                <a:gd name="T68" fmla="*/ 1141 w 3024"/>
                <a:gd name="T69" fmla="*/ 497 h 646"/>
                <a:gd name="T70" fmla="*/ 1084 w 3024"/>
                <a:gd name="T71" fmla="*/ 498 h 646"/>
                <a:gd name="T72" fmla="*/ 1046 w 3024"/>
                <a:gd name="T73" fmla="*/ 487 h 646"/>
                <a:gd name="T74" fmla="*/ 1013 w 3024"/>
                <a:gd name="T75" fmla="*/ 467 h 646"/>
                <a:gd name="T76" fmla="*/ 981 w 3024"/>
                <a:gd name="T77" fmla="*/ 432 h 646"/>
                <a:gd name="T78" fmla="*/ 963 w 3024"/>
                <a:gd name="T79" fmla="*/ 395 h 646"/>
                <a:gd name="T80" fmla="*/ 952 w 3024"/>
                <a:gd name="T81" fmla="*/ 352 h 646"/>
                <a:gd name="T82" fmla="*/ 951 w 3024"/>
                <a:gd name="T83" fmla="*/ 303 h 646"/>
                <a:gd name="T84" fmla="*/ 960 w 3024"/>
                <a:gd name="T85" fmla="*/ 258 h 646"/>
                <a:gd name="T86" fmla="*/ 981 w 3024"/>
                <a:gd name="T87" fmla="*/ 213 h 646"/>
                <a:gd name="T88" fmla="*/ 1007 w 3024"/>
                <a:gd name="T89" fmla="*/ 183 h 646"/>
                <a:gd name="T90" fmla="*/ 1046 w 3024"/>
                <a:gd name="T91" fmla="*/ 158 h 646"/>
                <a:gd name="T92" fmla="*/ 1084 w 3024"/>
                <a:gd name="T93" fmla="*/ 147 h 646"/>
                <a:gd name="T94" fmla="*/ 1141 w 3024"/>
                <a:gd name="T95" fmla="*/ 149 h 646"/>
                <a:gd name="T96" fmla="*/ 1178 w 3024"/>
                <a:gd name="T97" fmla="*/ 161 h 646"/>
                <a:gd name="T98" fmla="*/ 1211 w 3024"/>
                <a:gd name="T99" fmla="*/ 183 h 646"/>
                <a:gd name="T100" fmla="*/ 1241 w 3024"/>
                <a:gd name="T101" fmla="*/ 220 h 646"/>
                <a:gd name="T102" fmla="*/ 1258 w 3024"/>
                <a:gd name="T103" fmla="*/ 258 h 646"/>
                <a:gd name="T104" fmla="*/ 1267 w 3024"/>
                <a:gd name="T105" fmla="*/ 303 h 646"/>
                <a:gd name="T106" fmla="*/ 2986 w 3024"/>
                <a:gd name="T107" fmla="*/ 391 h 646"/>
                <a:gd name="T108" fmla="*/ 3024 w 3024"/>
                <a:gd name="T109" fmla="*/ 17 h 646"/>
                <a:gd name="T110" fmla="*/ 2714 w 3024"/>
                <a:gd name="T111" fmla="*/ 496 h 646"/>
                <a:gd name="T112" fmla="*/ 168 w 3024"/>
                <a:gd name="T113" fmla="*/ 287 h 646"/>
                <a:gd name="T114" fmla="*/ 168 w 3024"/>
                <a:gd name="T115" fmla="*/ 34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24" h="646">
                  <a:moveTo>
                    <a:pt x="2070" y="17"/>
                  </a:moveTo>
                  <a:lnTo>
                    <a:pt x="2070" y="319"/>
                  </a:lnTo>
                  <a:lnTo>
                    <a:pt x="1762" y="17"/>
                  </a:lnTo>
                  <a:lnTo>
                    <a:pt x="1666" y="17"/>
                  </a:lnTo>
                  <a:lnTo>
                    <a:pt x="1666" y="636"/>
                  </a:lnTo>
                  <a:lnTo>
                    <a:pt x="1821" y="636"/>
                  </a:lnTo>
                  <a:lnTo>
                    <a:pt x="1821" y="323"/>
                  </a:lnTo>
                  <a:lnTo>
                    <a:pt x="2141" y="636"/>
                  </a:lnTo>
                  <a:lnTo>
                    <a:pt x="2226" y="636"/>
                  </a:lnTo>
                  <a:lnTo>
                    <a:pt x="2226" y="17"/>
                  </a:lnTo>
                  <a:lnTo>
                    <a:pt x="2070" y="17"/>
                  </a:lnTo>
                  <a:close/>
                  <a:moveTo>
                    <a:pt x="1109" y="0"/>
                  </a:moveTo>
                  <a:lnTo>
                    <a:pt x="1092" y="0"/>
                  </a:lnTo>
                  <a:lnTo>
                    <a:pt x="1075" y="1"/>
                  </a:lnTo>
                  <a:lnTo>
                    <a:pt x="1059" y="3"/>
                  </a:lnTo>
                  <a:lnTo>
                    <a:pt x="1043" y="6"/>
                  </a:lnTo>
                  <a:lnTo>
                    <a:pt x="1027" y="9"/>
                  </a:lnTo>
                  <a:lnTo>
                    <a:pt x="1012" y="13"/>
                  </a:lnTo>
                  <a:lnTo>
                    <a:pt x="996" y="18"/>
                  </a:lnTo>
                  <a:lnTo>
                    <a:pt x="982" y="23"/>
                  </a:lnTo>
                  <a:lnTo>
                    <a:pt x="967" y="29"/>
                  </a:lnTo>
                  <a:lnTo>
                    <a:pt x="960" y="32"/>
                  </a:lnTo>
                  <a:lnTo>
                    <a:pt x="953" y="36"/>
                  </a:lnTo>
                  <a:lnTo>
                    <a:pt x="939" y="43"/>
                  </a:lnTo>
                  <a:lnTo>
                    <a:pt x="926" y="51"/>
                  </a:lnTo>
                  <a:lnTo>
                    <a:pt x="913" y="60"/>
                  </a:lnTo>
                  <a:lnTo>
                    <a:pt x="901" y="69"/>
                  </a:lnTo>
                  <a:lnTo>
                    <a:pt x="889" y="79"/>
                  </a:lnTo>
                  <a:lnTo>
                    <a:pt x="878" y="89"/>
                  </a:lnTo>
                  <a:lnTo>
                    <a:pt x="867" y="100"/>
                  </a:lnTo>
                  <a:lnTo>
                    <a:pt x="857" y="111"/>
                  </a:lnTo>
                  <a:lnTo>
                    <a:pt x="847" y="123"/>
                  </a:lnTo>
                  <a:lnTo>
                    <a:pt x="842" y="130"/>
                  </a:lnTo>
                  <a:lnTo>
                    <a:pt x="838" y="136"/>
                  </a:lnTo>
                  <a:lnTo>
                    <a:pt x="830" y="149"/>
                  </a:lnTo>
                  <a:lnTo>
                    <a:pt x="822" y="163"/>
                  </a:lnTo>
                  <a:lnTo>
                    <a:pt x="814" y="177"/>
                  </a:lnTo>
                  <a:lnTo>
                    <a:pt x="808" y="191"/>
                  </a:lnTo>
                  <a:lnTo>
                    <a:pt x="802" y="206"/>
                  </a:lnTo>
                  <a:lnTo>
                    <a:pt x="797" y="221"/>
                  </a:lnTo>
                  <a:lnTo>
                    <a:pt x="793" y="237"/>
                  </a:lnTo>
                  <a:lnTo>
                    <a:pt x="789" y="253"/>
                  </a:lnTo>
                  <a:lnTo>
                    <a:pt x="786" y="270"/>
                  </a:lnTo>
                  <a:lnTo>
                    <a:pt x="784" y="287"/>
                  </a:lnTo>
                  <a:lnTo>
                    <a:pt x="783" y="304"/>
                  </a:lnTo>
                  <a:lnTo>
                    <a:pt x="782" y="323"/>
                  </a:lnTo>
                  <a:lnTo>
                    <a:pt x="783" y="341"/>
                  </a:lnTo>
                  <a:lnTo>
                    <a:pt x="784" y="358"/>
                  </a:lnTo>
                  <a:lnTo>
                    <a:pt x="786" y="375"/>
                  </a:lnTo>
                  <a:lnTo>
                    <a:pt x="789" y="392"/>
                  </a:lnTo>
                  <a:lnTo>
                    <a:pt x="791" y="400"/>
                  </a:lnTo>
                  <a:lnTo>
                    <a:pt x="793" y="408"/>
                  </a:lnTo>
                  <a:lnTo>
                    <a:pt x="797" y="424"/>
                  </a:lnTo>
                  <a:lnTo>
                    <a:pt x="802" y="439"/>
                  </a:lnTo>
                  <a:lnTo>
                    <a:pt x="808" y="454"/>
                  </a:lnTo>
                  <a:lnTo>
                    <a:pt x="814" y="469"/>
                  </a:lnTo>
                  <a:lnTo>
                    <a:pt x="822" y="483"/>
                  </a:lnTo>
                  <a:lnTo>
                    <a:pt x="830" y="496"/>
                  </a:lnTo>
                  <a:lnTo>
                    <a:pt x="838" y="509"/>
                  </a:lnTo>
                  <a:lnTo>
                    <a:pt x="847" y="522"/>
                  </a:lnTo>
                  <a:lnTo>
                    <a:pt x="857" y="534"/>
                  </a:lnTo>
                  <a:lnTo>
                    <a:pt x="867" y="545"/>
                  </a:lnTo>
                  <a:lnTo>
                    <a:pt x="878" y="556"/>
                  </a:lnTo>
                  <a:lnTo>
                    <a:pt x="889" y="566"/>
                  </a:lnTo>
                  <a:lnTo>
                    <a:pt x="901" y="576"/>
                  </a:lnTo>
                  <a:lnTo>
                    <a:pt x="913" y="585"/>
                  </a:lnTo>
                  <a:lnTo>
                    <a:pt x="926" y="594"/>
                  </a:lnTo>
                  <a:lnTo>
                    <a:pt x="939" y="602"/>
                  </a:lnTo>
                  <a:lnTo>
                    <a:pt x="953" y="609"/>
                  </a:lnTo>
                  <a:lnTo>
                    <a:pt x="967" y="616"/>
                  </a:lnTo>
                  <a:lnTo>
                    <a:pt x="974" y="619"/>
                  </a:lnTo>
                  <a:lnTo>
                    <a:pt x="982" y="622"/>
                  </a:lnTo>
                  <a:lnTo>
                    <a:pt x="996" y="628"/>
                  </a:lnTo>
                  <a:lnTo>
                    <a:pt x="1012" y="632"/>
                  </a:lnTo>
                  <a:lnTo>
                    <a:pt x="1027" y="636"/>
                  </a:lnTo>
                  <a:lnTo>
                    <a:pt x="1043" y="640"/>
                  </a:lnTo>
                  <a:lnTo>
                    <a:pt x="1059" y="642"/>
                  </a:lnTo>
                  <a:lnTo>
                    <a:pt x="1075" y="644"/>
                  </a:lnTo>
                  <a:lnTo>
                    <a:pt x="1092" y="645"/>
                  </a:lnTo>
                  <a:lnTo>
                    <a:pt x="1109" y="646"/>
                  </a:lnTo>
                  <a:lnTo>
                    <a:pt x="1126" y="645"/>
                  </a:lnTo>
                  <a:lnTo>
                    <a:pt x="1142" y="644"/>
                  </a:lnTo>
                  <a:lnTo>
                    <a:pt x="1159" y="642"/>
                  </a:lnTo>
                  <a:lnTo>
                    <a:pt x="1175" y="640"/>
                  </a:lnTo>
                  <a:lnTo>
                    <a:pt x="1191" y="636"/>
                  </a:lnTo>
                  <a:lnTo>
                    <a:pt x="1206" y="632"/>
                  </a:lnTo>
                  <a:lnTo>
                    <a:pt x="1221" y="628"/>
                  </a:lnTo>
                  <a:lnTo>
                    <a:pt x="1236" y="622"/>
                  </a:lnTo>
                  <a:lnTo>
                    <a:pt x="1251" y="616"/>
                  </a:lnTo>
                  <a:lnTo>
                    <a:pt x="1258" y="613"/>
                  </a:lnTo>
                  <a:lnTo>
                    <a:pt x="1265" y="609"/>
                  </a:lnTo>
                  <a:lnTo>
                    <a:pt x="1279" y="602"/>
                  </a:lnTo>
                  <a:lnTo>
                    <a:pt x="1292" y="594"/>
                  </a:lnTo>
                  <a:lnTo>
                    <a:pt x="1305" y="585"/>
                  </a:lnTo>
                  <a:lnTo>
                    <a:pt x="1317" y="576"/>
                  </a:lnTo>
                  <a:lnTo>
                    <a:pt x="1329" y="566"/>
                  </a:lnTo>
                  <a:lnTo>
                    <a:pt x="1340" y="556"/>
                  </a:lnTo>
                  <a:lnTo>
                    <a:pt x="1351" y="545"/>
                  </a:lnTo>
                  <a:lnTo>
                    <a:pt x="1361" y="534"/>
                  </a:lnTo>
                  <a:lnTo>
                    <a:pt x="1371" y="522"/>
                  </a:lnTo>
                  <a:lnTo>
                    <a:pt x="1375" y="516"/>
                  </a:lnTo>
                  <a:lnTo>
                    <a:pt x="1380" y="509"/>
                  </a:lnTo>
                  <a:lnTo>
                    <a:pt x="1388" y="496"/>
                  </a:lnTo>
                  <a:lnTo>
                    <a:pt x="1396" y="483"/>
                  </a:lnTo>
                  <a:lnTo>
                    <a:pt x="1403" y="469"/>
                  </a:lnTo>
                  <a:lnTo>
                    <a:pt x="1410" y="454"/>
                  </a:lnTo>
                  <a:lnTo>
                    <a:pt x="1416" y="439"/>
                  </a:lnTo>
                  <a:lnTo>
                    <a:pt x="1421" y="424"/>
                  </a:lnTo>
                  <a:lnTo>
                    <a:pt x="1425" y="408"/>
                  </a:lnTo>
                  <a:lnTo>
                    <a:pt x="1429" y="392"/>
                  </a:lnTo>
                  <a:lnTo>
                    <a:pt x="1432" y="375"/>
                  </a:lnTo>
                  <a:lnTo>
                    <a:pt x="1434" y="358"/>
                  </a:lnTo>
                  <a:lnTo>
                    <a:pt x="1435" y="341"/>
                  </a:lnTo>
                  <a:lnTo>
                    <a:pt x="1435" y="323"/>
                  </a:lnTo>
                  <a:lnTo>
                    <a:pt x="1435" y="304"/>
                  </a:lnTo>
                  <a:lnTo>
                    <a:pt x="1434" y="287"/>
                  </a:lnTo>
                  <a:lnTo>
                    <a:pt x="1432" y="270"/>
                  </a:lnTo>
                  <a:lnTo>
                    <a:pt x="1429" y="253"/>
                  </a:lnTo>
                  <a:lnTo>
                    <a:pt x="1427" y="245"/>
                  </a:lnTo>
                  <a:lnTo>
                    <a:pt x="1425" y="237"/>
                  </a:lnTo>
                  <a:lnTo>
                    <a:pt x="1421" y="221"/>
                  </a:lnTo>
                  <a:lnTo>
                    <a:pt x="1416" y="206"/>
                  </a:lnTo>
                  <a:lnTo>
                    <a:pt x="1410" y="191"/>
                  </a:lnTo>
                  <a:lnTo>
                    <a:pt x="1403" y="177"/>
                  </a:lnTo>
                  <a:lnTo>
                    <a:pt x="1396" y="163"/>
                  </a:lnTo>
                  <a:lnTo>
                    <a:pt x="1388" y="149"/>
                  </a:lnTo>
                  <a:lnTo>
                    <a:pt x="1380" y="136"/>
                  </a:lnTo>
                  <a:lnTo>
                    <a:pt x="1371" y="123"/>
                  </a:lnTo>
                  <a:lnTo>
                    <a:pt x="1361" y="111"/>
                  </a:lnTo>
                  <a:lnTo>
                    <a:pt x="1351" y="100"/>
                  </a:lnTo>
                  <a:lnTo>
                    <a:pt x="1340" y="89"/>
                  </a:lnTo>
                  <a:lnTo>
                    <a:pt x="1329" y="79"/>
                  </a:lnTo>
                  <a:lnTo>
                    <a:pt x="1317" y="69"/>
                  </a:lnTo>
                  <a:lnTo>
                    <a:pt x="1305" y="60"/>
                  </a:lnTo>
                  <a:lnTo>
                    <a:pt x="1292" y="51"/>
                  </a:lnTo>
                  <a:lnTo>
                    <a:pt x="1279" y="43"/>
                  </a:lnTo>
                  <a:lnTo>
                    <a:pt x="1265" y="36"/>
                  </a:lnTo>
                  <a:lnTo>
                    <a:pt x="1251" y="29"/>
                  </a:lnTo>
                  <a:lnTo>
                    <a:pt x="1244" y="26"/>
                  </a:lnTo>
                  <a:lnTo>
                    <a:pt x="1236" y="23"/>
                  </a:lnTo>
                  <a:lnTo>
                    <a:pt x="1221" y="18"/>
                  </a:lnTo>
                  <a:lnTo>
                    <a:pt x="1206" y="13"/>
                  </a:lnTo>
                  <a:lnTo>
                    <a:pt x="1191" y="9"/>
                  </a:lnTo>
                  <a:lnTo>
                    <a:pt x="1175" y="6"/>
                  </a:lnTo>
                  <a:lnTo>
                    <a:pt x="1159" y="3"/>
                  </a:lnTo>
                  <a:lnTo>
                    <a:pt x="1142" y="1"/>
                  </a:lnTo>
                  <a:lnTo>
                    <a:pt x="1126" y="0"/>
                  </a:lnTo>
                  <a:lnTo>
                    <a:pt x="1109" y="0"/>
                  </a:lnTo>
                  <a:close/>
                  <a:moveTo>
                    <a:pt x="1268" y="323"/>
                  </a:moveTo>
                  <a:lnTo>
                    <a:pt x="1267" y="333"/>
                  </a:lnTo>
                  <a:lnTo>
                    <a:pt x="1267" y="342"/>
                  </a:lnTo>
                  <a:lnTo>
                    <a:pt x="1266" y="352"/>
                  </a:lnTo>
                  <a:lnTo>
                    <a:pt x="1264" y="361"/>
                  </a:lnTo>
                  <a:lnTo>
                    <a:pt x="1263" y="370"/>
                  </a:lnTo>
                  <a:lnTo>
                    <a:pt x="1261" y="378"/>
                  </a:lnTo>
                  <a:lnTo>
                    <a:pt x="1258" y="387"/>
                  </a:lnTo>
                  <a:lnTo>
                    <a:pt x="1255" y="395"/>
                  </a:lnTo>
                  <a:lnTo>
                    <a:pt x="1249" y="411"/>
                  </a:lnTo>
                  <a:lnTo>
                    <a:pt x="1245" y="418"/>
                  </a:lnTo>
                  <a:lnTo>
                    <a:pt x="1241" y="425"/>
                  </a:lnTo>
                  <a:lnTo>
                    <a:pt x="1237" y="432"/>
                  </a:lnTo>
                  <a:lnTo>
                    <a:pt x="1232" y="439"/>
                  </a:lnTo>
                  <a:lnTo>
                    <a:pt x="1227" y="445"/>
                  </a:lnTo>
                  <a:lnTo>
                    <a:pt x="1222" y="451"/>
                  </a:lnTo>
                  <a:lnTo>
                    <a:pt x="1216" y="457"/>
                  </a:lnTo>
                  <a:lnTo>
                    <a:pt x="1211" y="462"/>
                  </a:lnTo>
                  <a:lnTo>
                    <a:pt x="1205" y="467"/>
                  </a:lnTo>
                  <a:lnTo>
                    <a:pt x="1198" y="472"/>
                  </a:lnTo>
                  <a:lnTo>
                    <a:pt x="1185" y="480"/>
                  </a:lnTo>
                  <a:lnTo>
                    <a:pt x="1178" y="484"/>
                  </a:lnTo>
                  <a:lnTo>
                    <a:pt x="1171" y="487"/>
                  </a:lnTo>
                  <a:lnTo>
                    <a:pt x="1164" y="490"/>
                  </a:lnTo>
                  <a:lnTo>
                    <a:pt x="1157" y="493"/>
                  </a:lnTo>
                  <a:lnTo>
                    <a:pt x="1149" y="495"/>
                  </a:lnTo>
                  <a:lnTo>
                    <a:pt x="1141" y="497"/>
                  </a:lnTo>
                  <a:lnTo>
                    <a:pt x="1133" y="498"/>
                  </a:lnTo>
                  <a:lnTo>
                    <a:pt x="1125" y="499"/>
                  </a:lnTo>
                  <a:lnTo>
                    <a:pt x="1109" y="500"/>
                  </a:lnTo>
                  <a:lnTo>
                    <a:pt x="1092" y="499"/>
                  </a:lnTo>
                  <a:lnTo>
                    <a:pt x="1084" y="498"/>
                  </a:lnTo>
                  <a:lnTo>
                    <a:pt x="1076" y="497"/>
                  </a:lnTo>
                  <a:lnTo>
                    <a:pt x="1069" y="495"/>
                  </a:lnTo>
                  <a:lnTo>
                    <a:pt x="1061" y="493"/>
                  </a:lnTo>
                  <a:lnTo>
                    <a:pt x="1054" y="490"/>
                  </a:lnTo>
                  <a:lnTo>
                    <a:pt x="1046" y="487"/>
                  </a:lnTo>
                  <a:lnTo>
                    <a:pt x="1039" y="484"/>
                  </a:lnTo>
                  <a:lnTo>
                    <a:pt x="1033" y="480"/>
                  </a:lnTo>
                  <a:lnTo>
                    <a:pt x="1026" y="476"/>
                  </a:lnTo>
                  <a:lnTo>
                    <a:pt x="1019" y="472"/>
                  </a:lnTo>
                  <a:lnTo>
                    <a:pt x="1013" y="467"/>
                  </a:lnTo>
                  <a:lnTo>
                    <a:pt x="1007" y="462"/>
                  </a:lnTo>
                  <a:lnTo>
                    <a:pt x="1002" y="457"/>
                  </a:lnTo>
                  <a:lnTo>
                    <a:pt x="996" y="451"/>
                  </a:lnTo>
                  <a:lnTo>
                    <a:pt x="986" y="439"/>
                  </a:lnTo>
                  <a:lnTo>
                    <a:pt x="981" y="432"/>
                  </a:lnTo>
                  <a:lnTo>
                    <a:pt x="977" y="425"/>
                  </a:lnTo>
                  <a:lnTo>
                    <a:pt x="973" y="418"/>
                  </a:lnTo>
                  <a:lnTo>
                    <a:pt x="969" y="411"/>
                  </a:lnTo>
                  <a:lnTo>
                    <a:pt x="966" y="403"/>
                  </a:lnTo>
                  <a:lnTo>
                    <a:pt x="963" y="395"/>
                  </a:lnTo>
                  <a:lnTo>
                    <a:pt x="960" y="387"/>
                  </a:lnTo>
                  <a:lnTo>
                    <a:pt x="957" y="378"/>
                  </a:lnTo>
                  <a:lnTo>
                    <a:pt x="955" y="370"/>
                  </a:lnTo>
                  <a:lnTo>
                    <a:pt x="953" y="361"/>
                  </a:lnTo>
                  <a:lnTo>
                    <a:pt x="952" y="352"/>
                  </a:lnTo>
                  <a:lnTo>
                    <a:pt x="951" y="342"/>
                  </a:lnTo>
                  <a:lnTo>
                    <a:pt x="951" y="333"/>
                  </a:lnTo>
                  <a:lnTo>
                    <a:pt x="950" y="323"/>
                  </a:lnTo>
                  <a:lnTo>
                    <a:pt x="951" y="312"/>
                  </a:lnTo>
                  <a:lnTo>
                    <a:pt x="951" y="303"/>
                  </a:lnTo>
                  <a:lnTo>
                    <a:pt x="952" y="294"/>
                  </a:lnTo>
                  <a:lnTo>
                    <a:pt x="953" y="284"/>
                  </a:lnTo>
                  <a:lnTo>
                    <a:pt x="955" y="276"/>
                  </a:lnTo>
                  <a:lnTo>
                    <a:pt x="957" y="267"/>
                  </a:lnTo>
                  <a:lnTo>
                    <a:pt x="960" y="258"/>
                  </a:lnTo>
                  <a:lnTo>
                    <a:pt x="963" y="250"/>
                  </a:lnTo>
                  <a:lnTo>
                    <a:pt x="969" y="235"/>
                  </a:lnTo>
                  <a:lnTo>
                    <a:pt x="973" y="227"/>
                  </a:lnTo>
                  <a:lnTo>
                    <a:pt x="977" y="220"/>
                  </a:lnTo>
                  <a:lnTo>
                    <a:pt x="981" y="213"/>
                  </a:lnTo>
                  <a:lnTo>
                    <a:pt x="986" y="207"/>
                  </a:lnTo>
                  <a:lnTo>
                    <a:pt x="991" y="200"/>
                  </a:lnTo>
                  <a:lnTo>
                    <a:pt x="996" y="194"/>
                  </a:lnTo>
                  <a:lnTo>
                    <a:pt x="1002" y="189"/>
                  </a:lnTo>
                  <a:lnTo>
                    <a:pt x="1007" y="183"/>
                  </a:lnTo>
                  <a:lnTo>
                    <a:pt x="1013" y="178"/>
                  </a:lnTo>
                  <a:lnTo>
                    <a:pt x="1019" y="174"/>
                  </a:lnTo>
                  <a:lnTo>
                    <a:pt x="1033" y="165"/>
                  </a:lnTo>
                  <a:lnTo>
                    <a:pt x="1039" y="161"/>
                  </a:lnTo>
                  <a:lnTo>
                    <a:pt x="1046" y="158"/>
                  </a:lnTo>
                  <a:lnTo>
                    <a:pt x="1054" y="155"/>
                  </a:lnTo>
                  <a:lnTo>
                    <a:pt x="1061" y="153"/>
                  </a:lnTo>
                  <a:lnTo>
                    <a:pt x="1069" y="150"/>
                  </a:lnTo>
                  <a:lnTo>
                    <a:pt x="1076" y="149"/>
                  </a:lnTo>
                  <a:lnTo>
                    <a:pt x="1084" y="147"/>
                  </a:lnTo>
                  <a:lnTo>
                    <a:pt x="1092" y="146"/>
                  </a:lnTo>
                  <a:lnTo>
                    <a:pt x="1109" y="145"/>
                  </a:lnTo>
                  <a:lnTo>
                    <a:pt x="1125" y="146"/>
                  </a:lnTo>
                  <a:lnTo>
                    <a:pt x="1133" y="147"/>
                  </a:lnTo>
                  <a:lnTo>
                    <a:pt x="1141" y="149"/>
                  </a:lnTo>
                  <a:lnTo>
                    <a:pt x="1149" y="150"/>
                  </a:lnTo>
                  <a:lnTo>
                    <a:pt x="1157" y="153"/>
                  </a:lnTo>
                  <a:lnTo>
                    <a:pt x="1164" y="155"/>
                  </a:lnTo>
                  <a:lnTo>
                    <a:pt x="1171" y="158"/>
                  </a:lnTo>
                  <a:lnTo>
                    <a:pt x="1178" y="161"/>
                  </a:lnTo>
                  <a:lnTo>
                    <a:pt x="1185" y="165"/>
                  </a:lnTo>
                  <a:lnTo>
                    <a:pt x="1192" y="169"/>
                  </a:lnTo>
                  <a:lnTo>
                    <a:pt x="1198" y="174"/>
                  </a:lnTo>
                  <a:lnTo>
                    <a:pt x="1205" y="178"/>
                  </a:lnTo>
                  <a:lnTo>
                    <a:pt x="1211" y="183"/>
                  </a:lnTo>
                  <a:lnTo>
                    <a:pt x="1216" y="189"/>
                  </a:lnTo>
                  <a:lnTo>
                    <a:pt x="1222" y="194"/>
                  </a:lnTo>
                  <a:lnTo>
                    <a:pt x="1232" y="207"/>
                  </a:lnTo>
                  <a:lnTo>
                    <a:pt x="1237" y="213"/>
                  </a:lnTo>
                  <a:lnTo>
                    <a:pt x="1241" y="220"/>
                  </a:lnTo>
                  <a:lnTo>
                    <a:pt x="1245" y="227"/>
                  </a:lnTo>
                  <a:lnTo>
                    <a:pt x="1249" y="235"/>
                  </a:lnTo>
                  <a:lnTo>
                    <a:pt x="1252" y="242"/>
                  </a:lnTo>
                  <a:lnTo>
                    <a:pt x="1255" y="250"/>
                  </a:lnTo>
                  <a:lnTo>
                    <a:pt x="1258" y="258"/>
                  </a:lnTo>
                  <a:lnTo>
                    <a:pt x="1261" y="267"/>
                  </a:lnTo>
                  <a:lnTo>
                    <a:pt x="1263" y="276"/>
                  </a:lnTo>
                  <a:lnTo>
                    <a:pt x="1264" y="284"/>
                  </a:lnTo>
                  <a:lnTo>
                    <a:pt x="1266" y="294"/>
                  </a:lnTo>
                  <a:lnTo>
                    <a:pt x="1267" y="303"/>
                  </a:lnTo>
                  <a:lnTo>
                    <a:pt x="1267" y="312"/>
                  </a:lnTo>
                  <a:lnTo>
                    <a:pt x="1268" y="323"/>
                  </a:lnTo>
                  <a:close/>
                  <a:moveTo>
                    <a:pt x="2714" y="496"/>
                  </a:moveTo>
                  <a:lnTo>
                    <a:pt x="2714" y="391"/>
                  </a:lnTo>
                  <a:lnTo>
                    <a:pt x="2986" y="391"/>
                  </a:lnTo>
                  <a:lnTo>
                    <a:pt x="2986" y="258"/>
                  </a:lnTo>
                  <a:lnTo>
                    <a:pt x="2714" y="258"/>
                  </a:lnTo>
                  <a:lnTo>
                    <a:pt x="2714" y="154"/>
                  </a:lnTo>
                  <a:lnTo>
                    <a:pt x="3024" y="154"/>
                  </a:lnTo>
                  <a:lnTo>
                    <a:pt x="3024" y="17"/>
                  </a:lnTo>
                  <a:lnTo>
                    <a:pt x="2548" y="17"/>
                  </a:lnTo>
                  <a:lnTo>
                    <a:pt x="2548" y="636"/>
                  </a:lnTo>
                  <a:lnTo>
                    <a:pt x="3024" y="636"/>
                  </a:lnTo>
                  <a:lnTo>
                    <a:pt x="3024" y="496"/>
                  </a:lnTo>
                  <a:lnTo>
                    <a:pt x="2714" y="496"/>
                  </a:lnTo>
                  <a:close/>
                  <a:moveTo>
                    <a:pt x="589" y="636"/>
                  </a:moveTo>
                  <a:lnTo>
                    <a:pt x="344" y="308"/>
                  </a:lnTo>
                  <a:lnTo>
                    <a:pt x="573" y="17"/>
                  </a:lnTo>
                  <a:lnTo>
                    <a:pt x="375" y="17"/>
                  </a:lnTo>
                  <a:lnTo>
                    <a:pt x="168" y="287"/>
                  </a:lnTo>
                  <a:lnTo>
                    <a:pt x="168" y="17"/>
                  </a:lnTo>
                  <a:lnTo>
                    <a:pt x="0" y="17"/>
                  </a:lnTo>
                  <a:lnTo>
                    <a:pt x="0" y="636"/>
                  </a:lnTo>
                  <a:lnTo>
                    <a:pt x="168" y="636"/>
                  </a:lnTo>
                  <a:lnTo>
                    <a:pt x="168" y="344"/>
                  </a:lnTo>
                  <a:lnTo>
                    <a:pt x="383" y="636"/>
                  </a:lnTo>
                  <a:lnTo>
                    <a:pt x="589" y="6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Tree>
    <p:extLst>
      <p:ext uri="{BB962C8B-B14F-4D97-AF65-F5344CB8AC3E}">
        <p14:creationId xmlns:p14="http://schemas.microsoft.com/office/powerpoint/2010/main" val="3549284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4" r:id="rId34"/>
    <p:sldLayoutId id="2147483685" r:id="rId35"/>
    <p:sldLayoutId id="2147483686" r:id="rId36"/>
  </p:sldLayoutIdLst>
  <p:hf hdr="0"/>
  <p:txStyles>
    <p:titleStyle>
      <a:lvl1pPr algn="l" defTabSz="914400" rtl="0" eaLnBrk="1" latinLnBrk="0" hangingPunct="1">
        <a:lnSpc>
          <a:spcPct val="85000"/>
        </a:lnSpc>
        <a:spcBef>
          <a:spcPct val="0"/>
        </a:spcBef>
        <a:buNone/>
        <a:defRPr lang="en-US" sz="3200" kern="1200" cap="none" spc="0" baseline="0" noProof="0" dirty="0">
          <a:solidFill>
            <a:schemeClr val="tx2"/>
          </a:solidFill>
          <a:latin typeface="+mj-lt"/>
          <a:ea typeface="+mj-ea"/>
          <a:cs typeface="+mj-cs"/>
        </a:defRPr>
      </a:lvl1pPr>
    </p:titleStyle>
    <p:bodyStyle>
      <a:lvl1pPr marL="266700" indent="-266700" algn="l" defTabSz="914400" rtl="0" eaLnBrk="1" latinLnBrk="0" hangingPunct="1">
        <a:lnSpc>
          <a:spcPct val="120000"/>
        </a:lnSpc>
        <a:spcBef>
          <a:spcPts val="400"/>
        </a:spcBef>
        <a:buClr>
          <a:schemeClr val="tx2"/>
        </a:buClr>
        <a:buFont typeface="Wingdings" panose="05000000000000000000" pitchFamily="2" charset="2"/>
        <a:buChar char="§"/>
        <a:defRPr lang="en-US" sz="2000" kern="1200" noProof="0" dirty="0">
          <a:solidFill>
            <a:schemeClr val="tx1"/>
          </a:solidFill>
          <a:latin typeface="+mn-lt"/>
          <a:ea typeface="+mn-ea"/>
          <a:cs typeface="+mn-cs"/>
        </a:defRPr>
      </a:lvl1pPr>
      <a:lvl2pPr marL="539750" indent="-273050" algn="l" defTabSz="914400" rtl="0" eaLnBrk="1" latinLnBrk="0" hangingPunct="1">
        <a:lnSpc>
          <a:spcPct val="120000"/>
        </a:lnSpc>
        <a:spcBef>
          <a:spcPts val="400"/>
        </a:spcBef>
        <a:buClr>
          <a:schemeClr val="tx2"/>
        </a:buClr>
        <a:buFont typeface="Arial" panose="020B0604020202020204" pitchFamily="34" charset="0"/>
        <a:buChar char="–"/>
        <a:defRPr lang="en-US" sz="1800" kern="1200" noProof="0" dirty="0">
          <a:solidFill>
            <a:schemeClr val="tx1"/>
          </a:solidFill>
          <a:latin typeface="+mn-lt"/>
          <a:ea typeface="+mn-ea"/>
          <a:cs typeface="+mn-cs"/>
        </a:defRPr>
      </a:lvl2pPr>
      <a:lvl3pPr marL="806450" indent="-266700" algn="l" defTabSz="914400" rtl="0" eaLnBrk="1" latinLnBrk="0" hangingPunct="1">
        <a:lnSpc>
          <a:spcPct val="120000"/>
        </a:lnSpc>
        <a:spcBef>
          <a:spcPts val="400"/>
        </a:spcBef>
        <a:buClr>
          <a:schemeClr val="tx2"/>
        </a:buClr>
        <a:buFont typeface="Wingdings" panose="05000000000000000000" pitchFamily="2" charset="2"/>
        <a:buChar char="§"/>
        <a:defRPr lang="en-US" sz="1600" kern="1200" noProof="0" dirty="0">
          <a:solidFill>
            <a:schemeClr val="tx1"/>
          </a:solidFill>
          <a:latin typeface="+mn-lt"/>
          <a:ea typeface="+mn-ea"/>
          <a:cs typeface="+mn-cs"/>
        </a:defRPr>
      </a:lvl3pPr>
      <a:lvl4pPr marL="1071563" indent="-265113" algn="l" defTabSz="914400" rtl="0" eaLnBrk="1" latinLnBrk="0" hangingPunct="1">
        <a:lnSpc>
          <a:spcPct val="120000"/>
        </a:lnSpc>
        <a:spcBef>
          <a:spcPts val="400"/>
        </a:spcBef>
        <a:buClr>
          <a:schemeClr val="tx2"/>
        </a:buClr>
        <a:buFont typeface="Arial" panose="020B0604020202020204" pitchFamily="34" charset="0"/>
        <a:buChar char="–"/>
        <a:defRPr lang="en-US" sz="1400" kern="1200" noProof="0" dirty="0">
          <a:solidFill>
            <a:schemeClr val="tx1"/>
          </a:solidFill>
          <a:latin typeface="+mn-lt"/>
          <a:ea typeface="+mn-ea"/>
          <a:cs typeface="+mn-cs"/>
        </a:defRPr>
      </a:lvl4pPr>
      <a:lvl5pPr marL="1346200" indent="-274638" algn="l" defTabSz="914400" rtl="0" eaLnBrk="1" latinLnBrk="0" hangingPunct="1">
        <a:lnSpc>
          <a:spcPct val="120000"/>
        </a:lnSpc>
        <a:spcBef>
          <a:spcPts val="400"/>
        </a:spcBef>
        <a:buClr>
          <a:schemeClr val="tx2"/>
        </a:buClr>
        <a:buFont typeface="Wingdings" panose="05000000000000000000" pitchFamily="2" charset="2"/>
        <a:buChar char="§"/>
        <a:defRPr lang="en-US" sz="1400" kern="1200" noProof="0" dirty="0">
          <a:solidFill>
            <a:schemeClr val="tx1"/>
          </a:solidFill>
          <a:latin typeface="+mn-lt"/>
          <a:ea typeface="+mn-ea"/>
          <a:cs typeface="+mn-cs"/>
        </a:defRPr>
      </a:lvl5pPr>
      <a:lvl6pPr marL="1612900" indent="-266700" algn="l" defTabSz="914400" rtl="0" eaLnBrk="1" latinLnBrk="0" hangingPunct="1">
        <a:lnSpc>
          <a:spcPct val="120000"/>
        </a:lnSpc>
        <a:spcBef>
          <a:spcPts val="400"/>
        </a:spcBef>
        <a:buClr>
          <a:schemeClr val="tx2"/>
        </a:buClr>
        <a:buFont typeface="Arial" panose="020B0604020202020204" pitchFamily="34" charset="0"/>
        <a:buChar char="–"/>
        <a:defRPr lang="en-US" sz="1200" kern="1200" noProof="0" dirty="0">
          <a:solidFill>
            <a:schemeClr val="tx1"/>
          </a:solidFill>
          <a:latin typeface="+mn-lt"/>
          <a:ea typeface="+mn-ea"/>
          <a:cs typeface="+mn-cs"/>
        </a:defRPr>
      </a:lvl6pPr>
      <a:lvl7pPr marL="1878013" indent="-265113" algn="l" defTabSz="914400" rtl="0" eaLnBrk="1" latinLnBrk="0" hangingPunct="1">
        <a:lnSpc>
          <a:spcPct val="120000"/>
        </a:lnSpc>
        <a:spcBef>
          <a:spcPts val="400"/>
        </a:spcBef>
        <a:buClr>
          <a:schemeClr val="tx2"/>
        </a:buClr>
        <a:buFont typeface="Arial" panose="020B0604020202020204" pitchFamily="34" charset="0"/>
        <a:buChar char="•"/>
        <a:defRPr lang="en-US" sz="1200" kern="1200" baseline="0" noProof="0" dirty="0">
          <a:solidFill>
            <a:schemeClr val="tx1"/>
          </a:solidFill>
          <a:latin typeface="+mn-lt"/>
          <a:ea typeface="+mn-ea"/>
          <a:cs typeface="+mn-cs"/>
        </a:defRPr>
      </a:lvl7pPr>
      <a:lvl8pPr marL="2152650" indent="-274638" algn="l" defTabSz="914400" rtl="0" eaLnBrk="1" latinLnBrk="0" hangingPunct="1">
        <a:lnSpc>
          <a:spcPct val="120000"/>
        </a:lnSpc>
        <a:spcBef>
          <a:spcPts val="400"/>
        </a:spcBef>
        <a:buClr>
          <a:schemeClr val="tx2"/>
        </a:buClr>
        <a:buFont typeface="Arial" panose="020B0604020202020204" pitchFamily="34" charset="0"/>
        <a:buChar char="–"/>
        <a:defRPr lang="en-US" sz="1200" kern="1200" baseline="0" noProof="0" dirty="0">
          <a:solidFill>
            <a:schemeClr val="tx1"/>
          </a:solidFill>
          <a:latin typeface="+mn-lt"/>
          <a:ea typeface="+mn-ea"/>
          <a:cs typeface="+mn-cs"/>
        </a:defRPr>
      </a:lvl8pPr>
      <a:lvl9pPr marL="2419350" indent="-266700" algn="l" defTabSz="914400" rtl="0" eaLnBrk="1" latinLnBrk="0" hangingPunct="1">
        <a:lnSpc>
          <a:spcPct val="120000"/>
        </a:lnSpc>
        <a:spcBef>
          <a:spcPts val="400"/>
        </a:spcBef>
        <a:buClr>
          <a:schemeClr val="tx2"/>
        </a:buClr>
        <a:buFont typeface="Arial" panose="020B0604020202020204" pitchFamily="34" charset="0"/>
        <a:buChar char="•"/>
        <a:defRPr lang="en-US" sz="1200" kern="1200" noProof="0" dirty="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25"/>
          <p:cNvSpPr>
            <a:spLocks noGrp="1" noChangeArrowheads="1"/>
          </p:cNvSpPr>
          <p:nvPr>
            <p:ph type="dt" sz="half" idx="2"/>
          </p:nvPr>
        </p:nvSpPr>
        <p:spPr bwMode="auto">
          <a:xfrm>
            <a:off x="696913" y="6454214"/>
            <a:ext cx="2087562" cy="14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sz="700">
                <a:solidFill>
                  <a:schemeClr val="tx2"/>
                </a:solidFill>
              </a:defRPr>
            </a:lvl1pPr>
          </a:lstStyle>
          <a:p>
            <a:fld id="{9E565A34-4D62-4ED4-B5F4-AD99B2C88DBD}" type="datetime3">
              <a:rPr lang="en-US" noProof="0" smtClean="0"/>
              <a:t>5 February 2021</a:t>
            </a:fld>
            <a:endParaRPr lang="en-US" noProof="0"/>
          </a:p>
        </p:txBody>
      </p:sp>
      <p:sp>
        <p:nvSpPr>
          <p:cNvPr id="9" name="Rectangle 26"/>
          <p:cNvSpPr>
            <a:spLocks noGrp="1" noChangeArrowheads="1"/>
          </p:cNvSpPr>
          <p:nvPr>
            <p:ph type="ftr" sz="quarter" idx="3"/>
          </p:nvPr>
        </p:nvSpPr>
        <p:spPr bwMode="auto">
          <a:xfrm>
            <a:off x="9410700" y="6454214"/>
            <a:ext cx="2374900" cy="144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r">
              <a:defRPr sz="700">
                <a:solidFill>
                  <a:schemeClr val="tx2"/>
                </a:solidFill>
              </a:defRPr>
            </a:lvl1pPr>
          </a:lstStyle>
          <a:p>
            <a:r>
              <a:rPr lang="en-US" noProof="0"/>
              <a:t>Confidential  |  © KONE Corporation</a:t>
            </a:r>
          </a:p>
        </p:txBody>
      </p:sp>
      <p:sp>
        <p:nvSpPr>
          <p:cNvPr id="10" name="Rectangle 27"/>
          <p:cNvSpPr>
            <a:spLocks noGrp="1" noChangeArrowheads="1"/>
          </p:cNvSpPr>
          <p:nvPr>
            <p:ph type="sldNum" sz="quarter" idx="4"/>
          </p:nvPr>
        </p:nvSpPr>
        <p:spPr bwMode="auto">
          <a:xfrm>
            <a:off x="409576" y="6453188"/>
            <a:ext cx="287338" cy="145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sz="700">
                <a:solidFill>
                  <a:schemeClr val="tx2"/>
                </a:solidFill>
              </a:defRPr>
            </a:lvl1pPr>
          </a:lstStyle>
          <a:p>
            <a:fld id="{604FC64F-66B6-486E-8EFE-9FD96A66D16B}" type="slidenum">
              <a:rPr lang="en-US" noProof="0" smtClean="0"/>
              <a:pPr/>
              <a:t>‹#›</a:t>
            </a:fld>
            <a:endParaRPr lang="en-US" noProof="0"/>
          </a:p>
        </p:txBody>
      </p:sp>
      <p:sp>
        <p:nvSpPr>
          <p:cNvPr id="13" name="Text Placeholder 12"/>
          <p:cNvSpPr>
            <a:spLocks noGrp="1"/>
          </p:cNvSpPr>
          <p:nvPr>
            <p:ph type="body" idx="1"/>
          </p:nvPr>
        </p:nvSpPr>
        <p:spPr>
          <a:xfrm>
            <a:off x="407988" y="1628774"/>
            <a:ext cx="10367962" cy="4608514"/>
          </a:xfrm>
          <a:prstGeom prst="rect">
            <a:avLst/>
          </a:prstGeom>
        </p:spPr>
        <p:txBody>
          <a:bodyPr vert="horz" lIns="0" tIns="0" rIns="0" bIns="0" rtlCol="0">
            <a:noAutofit/>
          </a:body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US" noProof="0"/>
          </a:p>
        </p:txBody>
      </p:sp>
      <p:sp>
        <p:nvSpPr>
          <p:cNvPr id="14" name="Title Placeholder 13"/>
          <p:cNvSpPr>
            <a:spLocks noGrp="1"/>
          </p:cNvSpPr>
          <p:nvPr>
            <p:ph type="title"/>
          </p:nvPr>
        </p:nvSpPr>
        <p:spPr>
          <a:xfrm>
            <a:off x="407988" y="404812"/>
            <a:ext cx="10367962" cy="863601"/>
          </a:xfrm>
          <a:prstGeom prst="rect">
            <a:avLst/>
          </a:prstGeom>
        </p:spPr>
        <p:txBody>
          <a:bodyPr vert="horz" lIns="0" tIns="0" rIns="0" bIns="0" rtlCol="0" anchor="t" anchorCtr="0">
            <a:noAutofit/>
          </a:bodyPr>
          <a:lstStyle/>
          <a:p>
            <a:r>
              <a:rPr lang="fr-FR" noProof="0"/>
              <a:t>Modifiez le style du titre</a:t>
            </a:r>
            <a:endParaRPr lang="en-US" noProof="0"/>
          </a:p>
        </p:txBody>
      </p:sp>
      <p:sp>
        <p:nvSpPr>
          <p:cNvPr id="15" name="(c)" hidden="1"/>
          <p:cNvSpPr txBox="1"/>
          <p:nvPr/>
        </p:nvSpPr>
        <p:spPr>
          <a:xfrm>
            <a:off x="11863353" y="6886274"/>
            <a:ext cx="331822" cy="30778"/>
          </a:xfrm>
          <a:prstGeom prst="rect">
            <a:avLst/>
          </a:prstGeom>
          <a:noFill/>
        </p:spPr>
        <p:txBody>
          <a:bodyPr wrap="none" lIns="0" tIns="0" rIns="0" bIns="0" rtlCol="0">
            <a:spAutoFit/>
          </a:bodyPr>
          <a:lstStyle/>
          <a:p>
            <a:pPr algn="r"/>
            <a:r>
              <a:rPr lang="fi-FI" sz="200">
                <a:solidFill>
                  <a:schemeClr val="bg1"/>
                </a:solidFill>
              </a:rPr>
              <a:t>©grow. for</a:t>
            </a:r>
            <a:r>
              <a:rPr lang="fi-FI" sz="200" baseline="0">
                <a:solidFill>
                  <a:schemeClr val="bg1"/>
                </a:solidFill>
              </a:rPr>
              <a:t> KONE corporation</a:t>
            </a:r>
            <a:endParaRPr lang="en-GB" sz="200" err="1">
              <a:solidFill>
                <a:schemeClr val="bg1"/>
              </a:solidFill>
            </a:endParaRPr>
          </a:p>
        </p:txBody>
      </p:sp>
      <p:grpSp>
        <p:nvGrpSpPr>
          <p:cNvPr id="16" name="Group 15"/>
          <p:cNvGrpSpPr>
            <a:grpSpLocks noChangeAspect="1"/>
          </p:cNvGrpSpPr>
          <p:nvPr/>
        </p:nvGrpSpPr>
        <p:grpSpPr>
          <a:xfrm>
            <a:off x="11064013" y="404664"/>
            <a:ext cx="720000" cy="364398"/>
            <a:chOff x="3498850" y="2112963"/>
            <a:chExt cx="5197475" cy="2630487"/>
          </a:xfrm>
        </p:grpSpPr>
        <p:sp>
          <p:nvSpPr>
            <p:cNvPr id="17" name="Freeform 6"/>
            <p:cNvSpPr>
              <a:spLocks noEditPoints="1"/>
            </p:cNvSpPr>
            <p:nvPr userDrawn="1"/>
          </p:nvSpPr>
          <p:spPr bwMode="auto">
            <a:xfrm>
              <a:off x="3498850" y="2112963"/>
              <a:ext cx="5197475" cy="2630487"/>
            </a:xfrm>
            <a:custGeom>
              <a:avLst/>
              <a:gdLst>
                <a:gd name="T0" fmla="*/ 0 w 3274"/>
                <a:gd name="T1" fmla="*/ 0 h 1657"/>
                <a:gd name="T2" fmla="*/ 761 w 3274"/>
                <a:gd name="T3" fmla="*/ 0 h 1657"/>
                <a:gd name="T4" fmla="*/ 761 w 3274"/>
                <a:gd name="T5" fmla="*/ 414 h 1657"/>
                <a:gd name="T6" fmla="*/ 761 w 3274"/>
                <a:gd name="T7" fmla="*/ 829 h 1657"/>
                <a:gd name="T8" fmla="*/ 761 w 3274"/>
                <a:gd name="T9" fmla="*/ 1243 h 1657"/>
                <a:gd name="T10" fmla="*/ 761 w 3274"/>
                <a:gd name="T11" fmla="*/ 1657 h 1657"/>
                <a:gd name="T12" fmla="*/ 0 w 3274"/>
                <a:gd name="T13" fmla="*/ 1657 h 1657"/>
                <a:gd name="T14" fmla="*/ 0 w 3274"/>
                <a:gd name="T15" fmla="*/ 1243 h 1657"/>
                <a:gd name="T16" fmla="*/ 0 w 3274"/>
                <a:gd name="T17" fmla="*/ 829 h 1657"/>
                <a:gd name="T18" fmla="*/ 0 w 3274"/>
                <a:gd name="T19" fmla="*/ 414 h 1657"/>
                <a:gd name="T20" fmla="*/ 0 w 3274"/>
                <a:gd name="T21" fmla="*/ 0 h 1657"/>
                <a:gd name="T22" fmla="*/ 1675 w 3274"/>
                <a:gd name="T23" fmla="*/ 0 h 1657"/>
                <a:gd name="T24" fmla="*/ 2436 w 3274"/>
                <a:gd name="T25" fmla="*/ 0 h 1657"/>
                <a:gd name="T26" fmla="*/ 2436 w 3274"/>
                <a:gd name="T27" fmla="*/ 414 h 1657"/>
                <a:gd name="T28" fmla="*/ 2436 w 3274"/>
                <a:gd name="T29" fmla="*/ 829 h 1657"/>
                <a:gd name="T30" fmla="*/ 2436 w 3274"/>
                <a:gd name="T31" fmla="*/ 1243 h 1657"/>
                <a:gd name="T32" fmla="*/ 2436 w 3274"/>
                <a:gd name="T33" fmla="*/ 1657 h 1657"/>
                <a:gd name="T34" fmla="*/ 1675 w 3274"/>
                <a:gd name="T35" fmla="*/ 1657 h 1657"/>
                <a:gd name="T36" fmla="*/ 1675 w 3274"/>
                <a:gd name="T37" fmla="*/ 1243 h 1657"/>
                <a:gd name="T38" fmla="*/ 1675 w 3274"/>
                <a:gd name="T39" fmla="*/ 829 h 1657"/>
                <a:gd name="T40" fmla="*/ 1675 w 3274"/>
                <a:gd name="T41" fmla="*/ 414 h 1657"/>
                <a:gd name="T42" fmla="*/ 1675 w 3274"/>
                <a:gd name="T43" fmla="*/ 0 h 1657"/>
                <a:gd name="T44" fmla="*/ 838 w 3274"/>
                <a:gd name="T45" fmla="*/ 0 h 1657"/>
                <a:gd name="T46" fmla="*/ 1599 w 3274"/>
                <a:gd name="T47" fmla="*/ 0 h 1657"/>
                <a:gd name="T48" fmla="*/ 1599 w 3274"/>
                <a:gd name="T49" fmla="*/ 414 h 1657"/>
                <a:gd name="T50" fmla="*/ 1599 w 3274"/>
                <a:gd name="T51" fmla="*/ 829 h 1657"/>
                <a:gd name="T52" fmla="*/ 1599 w 3274"/>
                <a:gd name="T53" fmla="*/ 1243 h 1657"/>
                <a:gd name="T54" fmla="*/ 1599 w 3274"/>
                <a:gd name="T55" fmla="*/ 1657 h 1657"/>
                <a:gd name="T56" fmla="*/ 838 w 3274"/>
                <a:gd name="T57" fmla="*/ 1657 h 1657"/>
                <a:gd name="T58" fmla="*/ 838 w 3274"/>
                <a:gd name="T59" fmla="*/ 1243 h 1657"/>
                <a:gd name="T60" fmla="*/ 838 w 3274"/>
                <a:gd name="T61" fmla="*/ 829 h 1657"/>
                <a:gd name="T62" fmla="*/ 838 w 3274"/>
                <a:gd name="T63" fmla="*/ 414 h 1657"/>
                <a:gd name="T64" fmla="*/ 838 w 3274"/>
                <a:gd name="T65" fmla="*/ 0 h 1657"/>
                <a:gd name="T66" fmla="*/ 2513 w 3274"/>
                <a:gd name="T67" fmla="*/ 0 h 1657"/>
                <a:gd name="T68" fmla="*/ 3274 w 3274"/>
                <a:gd name="T69" fmla="*/ 0 h 1657"/>
                <a:gd name="T70" fmla="*/ 3274 w 3274"/>
                <a:gd name="T71" fmla="*/ 414 h 1657"/>
                <a:gd name="T72" fmla="*/ 3274 w 3274"/>
                <a:gd name="T73" fmla="*/ 829 h 1657"/>
                <a:gd name="T74" fmla="*/ 3274 w 3274"/>
                <a:gd name="T75" fmla="*/ 1243 h 1657"/>
                <a:gd name="T76" fmla="*/ 3274 w 3274"/>
                <a:gd name="T77" fmla="*/ 1657 h 1657"/>
                <a:gd name="T78" fmla="*/ 2513 w 3274"/>
                <a:gd name="T79" fmla="*/ 1657 h 1657"/>
                <a:gd name="T80" fmla="*/ 2513 w 3274"/>
                <a:gd name="T81" fmla="*/ 1243 h 1657"/>
                <a:gd name="T82" fmla="*/ 2513 w 3274"/>
                <a:gd name="T83" fmla="*/ 829 h 1657"/>
                <a:gd name="T84" fmla="*/ 2513 w 3274"/>
                <a:gd name="T85" fmla="*/ 414 h 1657"/>
                <a:gd name="T86" fmla="*/ 2513 w 3274"/>
                <a:gd name="T87" fmla="*/ 0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74" h="1657">
                  <a:moveTo>
                    <a:pt x="0" y="0"/>
                  </a:moveTo>
                  <a:lnTo>
                    <a:pt x="761" y="0"/>
                  </a:lnTo>
                  <a:lnTo>
                    <a:pt x="761" y="414"/>
                  </a:lnTo>
                  <a:lnTo>
                    <a:pt x="761" y="829"/>
                  </a:lnTo>
                  <a:lnTo>
                    <a:pt x="761" y="1243"/>
                  </a:lnTo>
                  <a:lnTo>
                    <a:pt x="761" y="1657"/>
                  </a:lnTo>
                  <a:lnTo>
                    <a:pt x="0" y="1657"/>
                  </a:lnTo>
                  <a:lnTo>
                    <a:pt x="0" y="1243"/>
                  </a:lnTo>
                  <a:lnTo>
                    <a:pt x="0" y="829"/>
                  </a:lnTo>
                  <a:lnTo>
                    <a:pt x="0" y="414"/>
                  </a:lnTo>
                  <a:lnTo>
                    <a:pt x="0" y="0"/>
                  </a:lnTo>
                  <a:close/>
                  <a:moveTo>
                    <a:pt x="1675" y="0"/>
                  </a:moveTo>
                  <a:lnTo>
                    <a:pt x="2436" y="0"/>
                  </a:lnTo>
                  <a:lnTo>
                    <a:pt x="2436" y="414"/>
                  </a:lnTo>
                  <a:lnTo>
                    <a:pt x="2436" y="829"/>
                  </a:lnTo>
                  <a:lnTo>
                    <a:pt x="2436" y="1243"/>
                  </a:lnTo>
                  <a:lnTo>
                    <a:pt x="2436" y="1657"/>
                  </a:lnTo>
                  <a:lnTo>
                    <a:pt x="1675" y="1657"/>
                  </a:lnTo>
                  <a:lnTo>
                    <a:pt x="1675" y="1243"/>
                  </a:lnTo>
                  <a:lnTo>
                    <a:pt x="1675" y="829"/>
                  </a:lnTo>
                  <a:lnTo>
                    <a:pt x="1675" y="414"/>
                  </a:lnTo>
                  <a:lnTo>
                    <a:pt x="1675" y="0"/>
                  </a:lnTo>
                  <a:close/>
                  <a:moveTo>
                    <a:pt x="838" y="0"/>
                  </a:moveTo>
                  <a:lnTo>
                    <a:pt x="1599" y="0"/>
                  </a:lnTo>
                  <a:lnTo>
                    <a:pt x="1599" y="414"/>
                  </a:lnTo>
                  <a:lnTo>
                    <a:pt x="1599" y="829"/>
                  </a:lnTo>
                  <a:lnTo>
                    <a:pt x="1599" y="1243"/>
                  </a:lnTo>
                  <a:lnTo>
                    <a:pt x="1599" y="1657"/>
                  </a:lnTo>
                  <a:lnTo>
                    <a:pt x="838" y="1657"/>
                  </a:lnTo>
                  <a:lnTo>
                    <a:pt x="838" y="1243"/>
                  </a:lnTo>
                  <a:lnTo>
                    <a:pt x="838" y="829"/>
                  </a:lnTo>
                  <a:lnTo>
                    <a:pt x="838" y="414"/>
                  </a:lnTo>
                  <a:lnTo>
                    <a:pt x="838" y="0"/>
                  </a:lnTo>
                  <a:close/>
                  <a:moveTo>
                    <a:pt x="2513" y="0"/>
                  </a:moveTo>
                  <a:lnTo>
                    <a:pt x="3274" y="0"/>
                  </a:lnTo>
                  <a:lnTo>
                    <a:pt x="3274" y="414"/>
                  </a:lnTo>
                  <a:lnTo>
                    <a:pt x="3274" y="829"/>
                  </a:lnTo>
                  <a:lnTo>
                    <a:pt x="3274" y="1243"/>
                  </a:lnTo>
                  <a:lnTo>
                    <a:pt x="3274" y="1657"/>
                  </a:lnTo>
                  <a:lnTo>
                    <a:pt x="2513" y="1657"/>
                  </a:lnTo>
                  <a:lnTo>
                    <a:pt x="2513" y="1243"/>
                  </a:lnTo>
                  <a:lnTo>
                    <a:pt x="2513" y="829"/>
                  </a:lnTo>
                  <a:lnTo>
                    <a:pt x="2513" y="414"/>
                  </a:lnTo>
                  <a:lnTo>
                    <a:pt x="2513" y="0"/>
                  </a:lnTo>
                  <a:close/>
                </a:path>
              </a:pathLst>
            </a:custGeom>
            <a:solidFill>
              <a:srgbClr val="007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8" name="Freeform 7"/>
            <p:cNvSpPr>
              <a:spLocks noEditPoints="1"/>
            </p:cNvSpPr>
            <p:nvPr userDrawn="1"/>
          </p:nvSpPr>
          <p:spPr bwMode="auto">
            <a:xfrm>
              <a:off x="3673475" y="2916238"/>
              <a:ext cx="4800600" cy="1025525"/>
            </a:xfrm>
            <a:custGeom>
              <a:avLst/>
              <a:gdLst>
                <a:gd name="T0" fmla="*/ 1666 w 3024"/>
                <a:gd name="T1" fmla="*/ 636 h 646"/>
                <a:gd name="T2" fmla="*/ 2226 w 3024"/>
                <a:gd name="T3" fmla="*/ 17 h 646"/>
                <a:gd name="T4" fmla="*/ 1059 w 3024"/>
                <a:gd name="T5" fmla="*/ 3 h 646"/>
                <a:gd name="T6" fmla="*/ 982 w 3024"/>
                <a:gd name="T7" fmla="*/ 23 h 646"/>
                <a:gd name="T8" fmla="*/ 926 w 3024"/>
                <a:gd name="T9" fmla="*/ 51 h 646"/>
                <a:gd name="T10" fmla="*/ 867 w 3024"/>
                <a:gd name="T11" fmla="*/ 100 h 646"/>
                <a:gd name="T12" fmla="*/ 830 w 3024"/>
                <a:gd name="T13" fmla="*/ 149 h 646"/>
                <a:gd name="T14" fmla="*/ 797 w 3024"/>
                <a:gd name="T15" fmla="*/ 221 h 646"/>
                <a:gd name="T16" fmla="*/ 783 w 3024"/>
                <a:gd name="T17" fmla="*/ 304 h 646"/>
                <a:gd name="T18" fmla="*/ 789 w 3024"/>
                <a:gd name="T19" fmla="*/ 392 h 646"/>
                <a:gd name="T20" fmla="*/ 808 w 3024"/>
                <a:gd name="T21" fmla="*/ 454 h 646"/>
                <a:gd name="T22" fmla="*/ 847 w 3024"/>
                <a:gd name="T23" fmla="*/ 522 h 646"/>
                <a:gd name="T24" fmla="*/ 901 w 3024"/>
                <a:gd name="T25" fmla="*/ 576 h 646"/>
                <a:gd name="T26" fmla="*/ 967 w 3024"/>
                <a:gd name="T27" fmla="*/ 616 h 646"/>
                <a:gd name="T28" fmla="*/ 1027 w 3024"/>
                <a:gd name="T29" fmla="*/ 636 h 646"/>
                <a:gd name="T30" fmla="*/ 1109 w 3024"/>
                <a:gd name="T31" fmla="*/ 646 h 646"/>
                <a:gd name="T32" fmla="*/ 1191 w 3024"/>
                <a:gd name="T33" fmla="*/ 636 h 646"/>
                <a:gd name="T34" fmla="*/ 1258 w 3024"/>
                <a:gd name="T35" fmla="*/ 613 h 646"/>
                <a:gd name="T36" fmla="*/ 1317 w 3024"/>
                <a:gd name="T37" fmla="*/ 576 h 646"/>
                <a:gd name="T38" fmla="*/ 1371 w 3024"/>
                <a:gd name="T39" fmla="*/ 522 h 646"/>
                <a:gd name="T40" fmla="*/ 1403 w 3024"/>
                <a:gd name="T41" fmla="*/ 469 h 646"/>
                <a:gd name="T42" fmla="*/ 1429 w 3024"/>
                <a:gd name="T43" fmla="*/ 392 h 646"/>
                <a:gd name="T44" fmla="*/ 1435 w 3024"/>
                <a:gd name="T45" fmla="*/ 304 h 646"/>
                <a:gd name="T46" fmla="*/ 1425 w 3024"/>
                <a:gd name="T47" fmla="*/ 237 h 646"/>
                <a:gd name="T48" fmla="*/ 1396 w 3024"/>
                <a:gd name="T49" fmla="*/ 163 h 646"/>
                <a:gd name="T50" fmla="*/ 1351 w 3024"/>
                <a:gd name="T51" fmla="*/ 100 h 646"/>
                <a:gd name="T52" fmla="*/ 1292 w 3024"/>
                <a:gd name="T53" fmla="*/ 51 h 646"/>
                <a:gd name="T54" fmla="*/ 1236 w 3024"/>
                <a:gd name="T55" fmla="*/ 23 h 646"/>
                <a:gd name="T56" fmla="*/ 1159 w 3024"/>
                <a:gd name="T57" fmla="*/ 3 h 646"/>
                <a:gd name="T58" fmla="*/ 1267 w 3024"/>
                <a:gd name="T59" fmla="*/ 333 h 646"/>
                <a:gd name="T60" fmla="*/ 1261 w 3024"/>
                <a:gd name="T61" fmla="*/ 378 h 646"/>
                <a:gd name="T62" fmla="*/ 1241 w 3024"/>
                <a:gd name="T63" fmla="*/ 425 h 646"/>
                <a:gd name="T64" fmla="*/ 1216 w 3024"/>
                <a:gd name="T65" fmla="*/ 457 h 646"/>
                <a:gd name="T66" fmla="*/ 1178 w 3024"/>
                <a:gd name="T67" fmla="*/ 484 h 646"/>
                <a:gd name="T68" fmla="*/ 1141 w 3024"/>
                <a:gd name="T69" fmla="*/ 497 h 646"/>
                <a:gd name="T70" fmla="*/ 1084 w 3024"/>
                <a:gd name="T71" fmla="*/ 498 h 646"/>
                <a:gd name="T72" fmla="*/ 1046 w 3024"/>
                <a:gd name="T73" fmla="*/ 487 h 646"/>
                <a:gd name="T74" fmla="*/ 1013 w 3024"/>
                <a:gd name="T75" fmla="*/ 467 h 646"/>
                <a:gd name="T76" fmla="*/ 981 w 3024"/>
                <a:gd name="T77" fmla="*/ 432 h 646"/>
                <a:gd name="T78" fmla="*/ 963 w 3024"/>
                <a:gd name="T79" fmla="*/ 395 h 646"/>
                <a:gd name="T80" fmla="*/ 952 w 3024"/>
                <a:gd name="T81" fmla="*/ 352 h 646"/>
                <a:gd name="T82" fmla="*/ 951 w 3024"/>
                <a:gd name="T83" fmla="*/ 303 h 646"/>
                <a:gd name="T84" fmla="*/ 960 w 3024"/>
                <a:gd name="T85" fmla="*/ 258 h 646"/>
                <a:gd name="T86" fmla="*/ 981 w 3024"/>
                <a:gd name="T87" fmla="*/ 213 h 646"/>
                <a:gd name="T88" fmla="*/ 1007 w 3024"/>
                <a:gd name="T89" fmla="*/ 183 h 646"/>
                <a:gd name="T90" fmla="*/ 1046 w 3024"/>
                <a:gd name="T91" fmla="*/ 158 h 646"/>
                <a:gd name="T92" fmla="*/ 1084 w 3024"/>
                <a:gd name="T93" fmla="*/ 147 h 646"/>
                <a:gd name="T94" fmla="*/ 1141 w 3024"/>
                <a:gd name="T95" fmla="*/ 149 h 646"/>
                <a:gd name="T96" fmla="*/ 1178 w 3024"/>
                <a:gd name="T97" fmla="*/ 161 h 646"/>
                <a:gd name="T98" fmla="*/ 1211 w 3024"/>
                <a:gd name="T99" fmla="*/ 183 h 646"/>
                <a:gd name="T100" fmla="*/ 1241 w 3024"/>
                <a:gd name="T101" fmla="*/ 220 h 646"/>
                <a:gd name="T102" fmla="*/ 1258 w 3024"/>
                <a:gd name="T103" fmla="*/ 258 h 646"/>
                <a:gd name="T104" fmla="*/ 1267 w 3024"/>
                <a:gd name="T105" fmla="*/ 303 h 646"/>
                <a:gd name="T106" fmla="*/ 2986 w 3024"/>
                <a:gd name="T107" fmla="*/ 391 h 646"/>
                <a:gd name="T108" fmla="*/ 3024 w 3024"/>
                <a:gd name="T109" fmla="*/ 17 h 646"/>
                <a:gd name="T110" fmla="*/ 2714 w 3024"/>
                <a:gd name="T111" fmla="*/ 496 h 646"/>
                <a:gd name="T112" fmla="*/ 168 w 3024"/>
                <a:gd name="T113" fmla="*/ 287 h 646"/>
                <a:gd name="T114" fmla="*/ 168 w 3024"/>
                <a:gd name="T115" fmla="*/ 34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24" h="646">
                  <a:moveTo>
                    <a:pt x="2070" y="17"/>
                  </a:moveTo>
                  <a:lnTo>
                    <a:pt x="2070" y="319"/>
                  </a:lnTo>
                  <a:lnTo>
                    <a:pt x="1762" y="17"/>
                  </a:lnTo>
                  <a:lnTo>
                    <a:pt x="1666" y="17"/>
                  </a:lnTo>
                  <a:lnTo>
                    <a:pt x="1666" y="636"/>
                  </a:lnTo>
                  <a:lnTo>
                    <a:pt x="1821" y="636"/>
                  </a:lnTo>
                  <a:lnTo>
                    <a:pt x="1821" y="323"/>
                  </a:lnTo>
                  <a:lnTo>
                    <a:pt x="2141" y="636"/>
                  </a:lnTo>
                  <a:lnTo>
                    <a:pt x="2226" y="636"/>
                  </a:lnTo>
                  <a:lnTo>
                    <a:pt x="2226" y="17"/>
                  </a:lnTo>
                  <a:lnTo>
                    <a:pt x="2070" y="17"/>
                  </a:lnTo>
                  <a:close/>
                  <a:moveTo>
                    <a:pt x="1109" y="0"/>
                  </a:moveTo>
                  <a:lnTo>
                    <a:pt x="1092" y="0"/>
                  </a:lnTo>
                  <a:lnTo>
                    <a:pt x="1075" y="1"/>
                  </a:lnTo>
                  <a:lnTo>
                    <a:pt x="1059" y="3"/>
                  </a:lnTo>
                  <a:lnTo>
                    <a:pt x="1043" y="6"/>
                  </a:lnTo>
                  <a:lnTo>
                    <a:pt x="1027" y="9"/>
                  </a:lnTo>
                  <a:lnTo>
                    <a:pt x="1012" y="13"/>
                  </a:lnTo>
                  <a:lnTo>
                    <a:pt x="996" y="18"/>
                  </a:lnTo>
                  <a:lnTo>
                    <a:pt x="982" y="23"/>
                  </a:lnTo>
                  <a:lnTo>
                    <a:pt x="967" y="29"/>
                  </a:lnTo>
                  <a:lnTo>
                    <a:pt x="960" y="32"/>
                  </a:lnTo>
                  <a:lnTo>
                    <a:pt x="953" y="36"/>
                  </a:lnTo>
                  <a:lnTo>
                    <a:pt x="939" y="43"/>
                  </a:lnTo>
                  <a:lnTo>
                    <a:pt x="926" y="51"/>
                  </a:lnTo>
                  <a:lnTo>
                    <a:pt x="913" y="60"/>
                  </a:lnTo>
                  <a:lnTo>
                    <a:pt x="901" y="69"/>
                  </a:lnTo>
                  <a:lnTo>
                    <a:pt x="889" y="79"/>
                  </a:lnTo>
                  <a:lnTo>
                    <a:pt x="878" y="89"/>
                  </a:lnTo>
                  <a:lnTo>
                    <a:pt x="867" y="100"/>
                  </a:lnTo>
                  <a:lnTo>
                    <a:pt x="857" y="111"/>
                  </a:lnTo>
                  <a:lnTo>
                    <a:pt x="847" y="123"/>
                  </a:lnTo>
                  <a:lnTo>
                    <a:pt x="842" y="130"/>
                  </a:lnTo>
                  <a:lnTo>
                    <a:pt x="838" y="136"/>
                  </a:lnTo>
                  <a:lnTo>
                    <a:pt x="830" y="149"/>
                  </a:lnTo>
                  <a:lnTo>
                    <a:pt x="822" y="163"/>
                  </a:lnTo>
                  <a:lnTo>
                    <a:pt x="814" y="177"/>
                  </a:lnTo>
                  <a:lnTo>
                    <a:pt x="808" y="191"/>
                  </a:lnTo>
                  <a:lnTo>
                    <a:pt x="802" y="206"/>
                  </a:lnTo>
                  <a:lnTo>
                    <a:pt x="797" y="221"/>
                  </a:lnTo>
                  <a:lnTo>
                    <a:pt x="793" y="237"/>
                  </a:lnTo>
                  <a:lnTo>
                    <a:pt x="789" y="253"/>
                  </a:lnTo>
                  <a:lnTo>
                    <a:pt x="786" y="270"/>
                  </a:lnTo>
                  <a:lnTo>
                    <a:pt x="784" y="287"/>
                  </a:lnTo>
                  <a:lnTo>
                    <a:pt x="783" y="304"/>
                  </a:lnTo>
                  <a:lnTo>
                    <a:pt x="782" y="323"/>
                  </a:lnTo>
                  <a:lnTo>
                    <a:pt x="783" y="341"/>
                  </a:lnTo>
                  <a:lnTo>
                    <a:pt x="784" y="358"/>
                  </a:lnTo>
                  <a:lnTo>
                    <a:pt x="786" y="375"/>
                  </a:lnTo>
                  <a:lnTo>
                    <a:pt x="789" y="392"/>
                  </a:lnTo>
                  <a:lnTo>
                    <a:pt x="791" y="400"/>
                  </a:lnTo>
                  <a:lnTo>
                    <a:pt x="793" y="408"/>
                  </a:lnTo>
                  <a:lnTo>
                    <a:pt x="797" y="424"/>
                  </a:lnTo>
                  <a:lnTo>
                    <a:pt x="802" y="439"/>
                  </a:lnTo>
                  <a:lnTo>
                    <a:pt x="808" y="454"/>
                  </a:lnTo>
                  <a:lnTo>
                    <a:pt x="814" y="469"/>
                  </a:lnTo>
                  <a:lnTo>
                    <a:pt x="822" y="483"/>
                  </a:lnTo>
                  <a:lnTo>
                    <a:pt x="830" y="496"/>
                  </a:lnTo>
                  <a:lnTo>
                    <a:pt x="838" y="509"/>
                  </a:lnTo>
                  <a:lnTo>
                    <a:pt x="847" y="522"/>
                  </a:lnTo>
                  <a:lnTo>
                    <a:pt x="857" y="534"/>
                  </a:lnTo>
                  <a:lnTo>
                    <a:pt x="867" y="545"/>
                  </a:lnTo>
                  <a:lnTo>
                    <a:pt x="878" y="556"/>
                  </a:lnTo>
                  <a:lnTo>
                    <a:pt x="889" y="566"/>
                  </a:lnTo>
                  <a:lnTo>
                    <a:pt x="901" y="576"/>
                  </a:lnTo>
                  <a:lnTo>
                    <a:pt x="913" y="585"/>
                  </a:lnTo>
                  <a:lnTo>
                    <a:pt x="926" y="594"/>
                  </a:lnTo>
                  <a:lnTo>
                    <a:pt x="939" y="602"/>
                  </a:lnTo>
                  <a:lnTo>
                    <a:pt x="953" y="609"/>
                  </a:lnTo>
                  <a:lnTo>
                    <a:pt x="967" y="616"/>
                  </a:lnTo>
                  <a:lnTo>
                    <a:pt x="974" y="619"/>
                  </a:lnTo>
                  <a:lnTo>
                    <a:pt x="982" y="622"/>
                  </a:lnTo>
                  <a:lnTo>
                    <a:pt x="996" y="628"/>
                  </a:lnTo>
                  <a:lnTo>
                    <a:pt x="1012" y="632"/>
                  </a:lnTo>
                  <a:lnTo>
                    <a:pt x="1027" y="636"/>
                  </a:lnTo>
                  <a:lnTo>
                    <a:pt x="1043" y="640"/>
                  </a:lnTo>
                  <a:lnTo>
                    <a:pt x="1059" y="642"/>
                  </a:lnTo>
                  <a:lnTo>
                    <a:pt x="1075" y="644"/>
                  </a:lnTo>
                  <a:lnTo>
                    <a:pt x="1092" y="645"/>
                  </a:lnTo>
                  <a:lnTo>
                    <a:pt x="1109" y="646"/>
                  </a:lnTo>
                  <a:lnTo>
                    <a:pt x="1126" y="645"/>
                  </a:lnTo>
                  <a:lnTo>
                    <a:pt x="1142" y="644"/>
                  </a:lnTo>
                  <a:lnTo>
                    <a:pt x="1159" y="642"/>
                  </a:lnTo>
                  <a:lnTo>
                    <a:pt x="1175" y="640"/>
                  </a:lnTo>
                  <a:lnTo>
                    <a:pt x="1191" y="636"/>
                  </a:lnTo>
                  <a:lnTo>
                    <a:pt x="1206" y="632"/>
                  </a:lnTo>
                  <a:lnTo>
                    <a:pt x="1221" y="628"/>
                  </a:lnTo>
                  <a:lnTo>
                    <a:pt x="1236" y="622"/>
                  </a:lnTo>
                  <a:lnTo>
                    <a:pt x="1251" y="616"/>
                  </a:lnTo>
                  <a:lnTo>
                    <a:pt x="1258" y="613"/>
                  </a:lnTo>
                  <a:lnTo>
                    <a:pt x="1265" y="609"/>
                  </a:lnTo>
                  <a:lnTo>
                    <a:pt x="1279" y="602"/>
                  </a:lnTo>
                  <a:lnTo>
                    <a:pt x="1292" y="594"/>
                  </a:lnTo>
                  <a:lnTo>
                    <a:pt x="1305" y="585"/>
                  </a:lnTo>
                  <a:lnTo>
                    <a:pt x="1317" y="576"/>
                  </a:lnTo>
                  <a:lnTo>
                    <a:pt x="1329" y="566"/>
                  </a:lnTo>
                  <a:lnTo>
                    <a:pt x="1340" y="556"/>
                  </a:lnTo>
                  <a:lnTo>
                    <a:pt x="1351" y="545"/>
                  </a:lnTo>
                  <a:lnTo>
                    <a:pt x="1361" y="534"/>
                  </a:lnTo>
                  <a:lnTo>
                    <a:pt x="1371" y="522"/>
                  </a:lnTo>
                  <a:lnTo>
                    <a:pt x="1375" y="516"/>
                  </a:lnTo>
                  <a:lnTo>
                    <a:pt x="1380" y="509"/>
                  </a:lnTo>
                  <a:lnTo>
                    <a:pt x="1388" y="496"/>
                  </a:lnTo>
                  <a:lnTo>
                    <a:pt x="1396" y="483"/>
                  </a:lnTo>
                  <a:lnTo>
                    <a:pt x="1403" y="469"/>
                  </a:lnTo>
                  <a:lnTo>
                    <a:pt x="1410" y="454"/>
                  </a:lnTo>
                  <a:lnTo>
                    <a:pt x="1416" y="439"/>
                  </a:lnTo>
                  <a:lnTo>
                    <a:pt x="1421" y="424"/>
                  </a:lnTo>
                  <a:lnTo>
                    <a:pt x="1425" y="408"/>
                  </a:lnTo>
                  <a:lnTo>
                    <a:pt x="1429" y="392"/>
                  </a:lnTo>
                  <a:lnTo>
                    <a:pt x="1432" y="375"/>
                  </a:lnTo>
                  <a:lnTo>
                    <a:pt x="1434" y="358"/>
                  </a:lnTo>
                  <a:lnTo>
                    <a:pt x="1435" y="341"/>
                  </a:lnTo>
                  <a:lnTo>
                    <a:pt x="1435" y="323"/>
                  </a:lnTo>
                  <a:lnTo>
                    <a:pt x="1435" y="304"/>
                  </a:lnTo>
                  <a:lnTo>
                    <a:pt x="1434" y="287"/>
                  </a:lnTo>
                  <a:lnTo>
                    <a:pt x="1432" y="270"/>
                  </a:lnTo>
                  <a:lnTo>
                    <a:pt x="1429" y="253"/>
                  </a:lnTo>
                  <a:lnTo>
                    <a:pt x="1427" y="245"/>
                  </a:lnTo>
                  <a:lnTo>
                    <a:pt x="1425" y="237"/>
                  </a:lnTo>
                  <a:lnTo>
                    <a:pt x="1421" y="221"/>
                  </a:lnTo>
                  <a:lnTo>
                    <a:pt x="1416" y="206"/>
                  </a:lnTo>
                  <a:lnTo>
                    <a:pt x="1410" y="191"/>
                  </a:lnTo>
                  <a:lnTo>
                    <a:pt x="1403" y="177"/>
                  </a:lnTo>
                  <a:lnTo>
                    <a:pt x="1396" y="163"/>
                  </a:lnTo>
                  <a:lnTo>
                    <a:pt x="1388" y="149"/>
                  </a:lnTo>
                  <a:lnTo>
                    <a:pt x="1380" y="136"/>
                  </a:lnTo>
                  <a:lnTo>
                    <a:pt x="1371" y="123"/>
                  </a:lnTo>
                  <a:lnTo>
                    <a:pt x="1361" y="111"/>
                  </a:lnTo>
                  <a:lnTo>
                    <a:pt x="1351" y="100"/>
                  </a:lnTo>
                  <a:lnTo>
                    <a:pt x="1340" y="89"/>
                  </a:lnTo>
                  <a:lnTo>
                    <a:pt x="1329" y="79"/>
                  </a:lnTo>
                  <a:lnTo>
                    <a:pt x="1317" y="69"/>
                  </a:lnTo>
                  <a:lnTo>
                    <a:pt x="1305" y="60"/>
                  </a:lnTo>
                  <a:lnTo>
                    <a:pt x="1292" y="51"/>
                  </a:lnTo>
                  <a:lnTo>
                    <a:pt x="1279" y="43"/>
                  </a:lnTo>
                  <a:lnTo>
                    <a:pt x="1265" y="36"/>
                  </a:lnTo>
                  <a:lnTo>
                    <a:pt x="1251" y="29"/>
                  </a:lnTo>
                  <a:lnTo>
                    <a:pt x="1244" y="26"/>
                  </a:lnTo>
                  <a:lnTo>
                    <a:pt x="1236" y="23"/>
                  </a:lnTo>
                  <a:lnTo>
                    <a:pt x="1221" y="18"/>
                  </a:lnTo>
                  <a:lnTo>
                    <a:pt x="1206" y="13"/>
                  </a:lnTo>
                  <a:lnTo>
                    <a:pt x="1191" y="9"/>
                  </a:lnTo>
                  <a:lnTo>
                    <a:pt x="1175" y="6"/>
                  </a:lnTo>
                  <a:lnTo>
                    <a:pt x="1159" y="3"/>
                  </a:lnTo>
                  <a:lnTo>
                    <a:pt x="1142" y="1"/>
                  </a:lnTo>
                  <a:lnTo>
                    <a:pt x="1126" y="0"/>
                  </a:lnTo>
                  <a:lnTo>
                    <a:pt x="1109" y="0"/>
                  </a:lnTo>
                  <a:close/>
                  <a:moveTo>
                    <a:pt x="1268" y="323"/>
                  </a:moveTo>
                  <a:lnTo>
                    <a:pt x="1267" y="333"/>
                  </a:lnTo>
                  <a:lnTo>
                    <a:pt x="1267" y="342"/>
                  </a:lnTo>
                  <a:lnTo>
                    <a:pt x="1266" y="352"/>
                  </a:lnTo>
                  <a:lnTo>
                    <a:pt x="1264" y="361"/>
                  </a:lnTo>
                  <a:lnTo>
                    <a:pt x="1263" y="370"/>
                  </a:lnTo>
                  <a:lnTo>
                    <a:pt x="1261" y="378"/>
                  </a:lnTo>
                  <a:lnTo>
                    <a:pt x="1258" y="387"/>
                  </a:lnTo>
                  <a:lnTo>
                    <a:pt x="1255" y="395"/>
                  </a:lnTo>
                  <a:lnTo>
                    <a:pt x="1249" y="411"/>
                  </a:lnTo>
                  <a:lnTo>
                    <a:pt x="1245" y="418"/>
                  </a:lnTo>
                  <a:lnTo>
                    <a:pt x="1241" y="425"/>
                  </a:lnTo>
                  <a:lnTo>
                    <a:pt x="1237" y="432"/>
                  </a:lnTo>
                  <a:lnTo>
                    <a:pt x="1232" y="439"/>
                  </a:lnTo>
                  <a:lnTo>
                    <a:pt x="1227" y="445"/>
                  </a:lnTo>
                  <a:lnTo>
                    <a:pt x="1222" y="451"/>
                  </a:lnTo>
                  <a:lnTo>
                    <a:pt x="1216" y="457"/>
                  </a:lnTo>
                  <a:lnTo>
                    <a:pt x="1211" y="462"/>
                  </a:lnTo>
                  <a:lnTo>
                    <a:pt x="1205" y="467"/>
                  </a:lnTo>
                  <a:lnTo>
                    <a:pt x="1198" y="472"/>
                  </a:lnTo>
                  <a:lnTo>
                    <a:pt x="1185" y="480"/>
                  </a:lnTo>
                  <a:lnTo>
                    <a:pt x="1178" y="484"/>
                  </a:lnTo>
                  <a:lnTo>
                    <a:pt x="1171" y="487"/>
                  </a:lnTo>
                  <a:lnTo>
                    <a:pt x="1164" y="490"/>
                  </a:lnTo>
                  <a:lnTo>
                    <a:pt x="1157" y="493"/>
                  </a:lnTo>
                  <a:lnTo>
                    <a:pt x="1149" y="495"/>
                  </a:lnTo>
                  <a:lnTo>
                    <a:pt x="1141" y="497"/>
                  </a:lnTo>
                  <a:lnTo>
                    <a:pt x="1133" y="498"/>
                  </a:lnTo>
                  <a:lnTo>
                    <a:pt x="1125" y="499"/>
                  </a:lnTo>
                  <a:lnTo>
                    <a:pt x="1109" y="500"/>
                  </a:lnTo>
                  <a:lnTo>
                    <a:pt x="1092" y="499"/>
                  </a:lnTo>
                  <a:lnTo>
                    <a:pt x="1084" y="498"/>
                  </a:lnTo>
                  <a:lnTo>
                    <a:pt x="1076" y="497"/>
                  </a:lnTo>
                  <a:lnTo>
                    <a:pt x="1069" y="495"/>
                  </a:lnTo>
                  <a:lnTo>
                    <a:pt x="1061" y="493"/>
                  </a:lnTo>
                  <a:lnTo>
                    <a:pt x="1054" y="490"/>
                  </a:lnTo>
                  <a:lnTo>
                    <a:pt x="1046" y="487"/>
                  </a:lnTo>
                  <a:lnTo>
                    <a:pt x="1039" y="484"/>
                  </a:lnTo>
                  <a:lnTo>
                    <a:pt x="1033" y="480"/>
                  </a:lnTo>
                  <a:lnTo>
                    <a:pt x="1026" y="476"/>
                  </a:lnTo>
                  <a:lnTo>
                    <a:pt x="1019" y="472"/>
                  </a:lnTo>
                  <a:lnTo>
                    <a:pt x="1013" y="467"/>
                  </a:lnTo>
                  <a:lnTo>
                    <a:pt x="1007" y="462"/>
                  </a:lnTo>
                  <a:lnTo>
                    <a:pt x="1002" y="457"/>
                  </a:lnTo>
                  <a:lnTo>
                    <a:pt x="996" y="451"/>
                  </a:lnTo>
                  <a:lnTo>
                    <a:pt x="986" y="439"/>
                  </a:lnTo>
                  <a:lnTo>
                    <a:pt x="981" y="432"/>
                  </a:lnTo>
                  <a:lnTo>
                    <a:pt x="977" y="425"/>
                  </a:lnTo>
                  <a:lnTo>
                    <a:pt x="973" y="418"/>
                  </a:lnTo>
                  <a:lnTo>
                    <a:pt x="969" y="411"/>
                  </a:lnTo>
                  <a:lnTo>
                    <a:pt x="966" y="403"/>
                  </a:lnTo>
                  <a:lnTo>
                    <a:pt x="963" y="395"/>
                  </a:lnTo>
                  <a:lnTo>
                    <a:pt x="960" y="387"/>
                  </a:lnTo>
                  <a:lnTo>
                    <a:pt x="957" y="378"/>
                  </a:lnTo>
                  <a:lnTo>
                    <a:pt x="955" y="370"/>
                  </a:lnTo>
                  <a:lnTo>
                    <a:pt x="953" y="361"/>
                  </a:lnTo>
                  <a:lnTo>
                    <a:pt x="952" y="352"/>
                  </a:lnTo>
                  <a:lnTo>
                    <a:pt x="951" y="342"/>
                  </a:lnTo>
                  <a:lnTo>
                    <a:pt x="951" y="333"/>
                  </a:lnTo>
                  <a:lnTo>
                    <a:pt x="950" y="323"/>
                  </a:lnTo>
                  <a:lnTo>
                    <a:pt x="951" y="312"/>
                  </a:lnTo>
                  <a:lnTo>
                    <a:pt x="951" y="303"/>
                  </a:lnTo>
                  <a:lnTo>
                    <a:pt x="952" y="294"/>
                  </a:lnTo>
                  <a:lnTo>
                    <a:pt x="953" y="284"/>
                  </a:lnTo>
                  <a:lnTo>
                    <a:pt x="955" y="276"/>
                  </a:lnTo>
                  <a:lnTo>
                    <a:pt x="957" y="267"/>
                  </a:lnTo>
                  <a:lnTo>
                    <a:pt x="960" y="258"/>
                  </a:lnTo>
                  <a:lnTo>
                    <a:pt x="963" y="250"/>
                  </a:lnTo>
                  <a:lnTo>
                    <a:pt x="969" y="235"/>
                  </a:lnTo>
                  <a:lnTo>
                    <a:pt x="973" y="227"/>
                  </a:lnTo>
                  <a:lnTo>
                    <a:pt x="977" y="220"/>
                  </a:lnTo>
                  <a:lnTo>
                    <a:pt x="981" y="213"/>
                  </a:lnTo>
                  <a:lnTo>
                    <a:pt x="986" y="207"/>
                  </a:lnTo>
                  <a:lnTo>
                    <a:pt x="991" y="200"/>
                  </a:lnTo>
                  <a:lnTo>
                    <a:pt x="996" y="194"/>
                  </a:lnTo>
                  <a:lnTo>
                    <a:pt x="1002" y="189"/>
                  </a:lnTo>
                  <a:lnTo>
                    <a:pt x="1007" y="183"/>
                  </a:lnTo>
                  <a:lnTo>
                    <a:pt x="1013" y="178"/>
                  </a:lnTo>
                  <a:lnTo>
                    <a:pt x="1019" y="174"/>
                  </a:lnTo>
                  <a:lnTo>
                    <a:pt x="1033" y="165"/>
                  </a:lnTo>
                  <a:lnTo>
                    <a:pt x="1039" y="161"/>
                  </a:lnTo>
                  <a:lnTo>
                    <a:pt x="1046" y="158"/>
                  </a:lnTo>
                  <a:lnTo>
                    <a:pt x="1054" y="155"/>
                  </a:lnTo>
                  <a:lnTo>
                    <a:pt x="1061" y="153"/>
                  </a:lnTo>
                  <a:lnTo>
                    <a:pt x="1069" y="150"/>
                  </a:lnTo>
                  <a:lnTo>
                    <a:pt x="1076" y="149"/>
                  </a:lnTo>
                  <a:lnTo>
                    <a:pt x="1084" y="147"/>
                  </a:lnTo>
                  <a:lnTo>
                    <a:pt x="1092" y="146"/>
                  </a:lnTo>
                  <a:lnTo>
                    <a:pt x="1109" y="145"/>
                  </a:lnTo>
                  <a:lnTo>
                    <a:pt x="1125" y="146"/>
                  </a:lnTo>
                  <a:lnTo>
                    <a:pt x="1133" y="147"/>
                  </a:lnTo>
                  <a:lnTo>
                    <a:pt x="1141" y="149"/>
                  </a:lnTo>
                  <a:lnTo>
                    <a:pt x="1149" y="150"/>
                  </a:lnTo>
                  <a:lnTo>
                    <a:pt x="1157" y="153"/>
                  </a:lnTo>
                  <a:lnTo>
                    <a:pt x="1164" y="155"/>
                  </a:lnTo>
                  <a:lnTo>
                    <a:pt x="1171" y="158"/>
                  </a:lnTo>
                  <a:lnTo>
                    <a:pt x="1178" y="161"/>
                  </a:lnTo>
                  <a:lnTo>
                    <a:pt x="1185" y="165"/>
                  </a:lnTo>
                  <a:lnTo>
                    <a:pt x="1192" y="169"/>
                  </a:lnTo>
                  <a:lnTo>
                    <a:pt x="1198" y="174"/>
                  </a:lnTo>
                  <a:lnTo>
                    <a:pt x="1205" y="178"/>
                  </a:lnTo>
                  <a:lnTo>
                    <a:pt x="1211" y="183"/>
                  </a:lnTo>
                  <a:lnTo>
                    <a:pt x="1216" y="189"/>
                  </a:lnTo>
                  <a:lnTo>
                    <a:pt x="1222" y="194"/>
                  </a:lnTo>
                  <a:lnTo>
                    <a:pt x="1232" y="207"/>
                  </a:lnTo>
                  <a:lnTo>
                    <a:pt x="1237" y="213"/>
                  </a:lnTo>
                  <a:lnTo>
                    <a:pt x="1241" y="220"/>
                  </a:lnTo>
                  <a:lnTo>
                    <a:pt x="1245" y="227"/>
                  </a:lnTo>
                  <a:lnTo>
                    <a:pt x="1249" y="235"/>
                  </a:lnTo>
                  <a:lnTo>
                    <a:pt x="1252" y="242"/>
                  </a:lnTo>
                  <a:lnTo>
                    <a:pt x="1255" y="250"/>
                  </a:lnTo>
                  <a:lnTo>
                    <a:pt x="1258" y="258"/>
                  </a:lnTo>
                  <a:lnTo>
                    <a:pt x="1261" y="267"/>
                  </a:lnTo>
                  <a:lnTo>
                    <a:pt x="1263" y="276"/>
                  </a:lnTo>
                  <a:lnTo>
                    <a:pt x="1264" y="284"/>
                  </a:lnTo>
                  <a:lnTo>
                    <a:pt x="1266" y="294"/>
                  </a:lnTo>
                  <a:lnTo>
                    <a:pt x="1267" y="303"/>
                  </a:lnTo>
                  <a:lnTo>
                    <a:pt x="1267" y="312"/>
                  </a:lnTo>
                  <a:lnTo>
                    <a:pt x="1268" y="323"/>
                  </a:lnTo>
                  <a:close/>
                  <a:moveTo>
                    <a:pt x="2714" y="496"/>
                  </a:moveTo>
                  <a:lnTo>
                    <a:pt x="2714" y="391"/>
                  </a:lnTo>
                  <a:lnTo>
                    <a:pt x="2986" y="391"/>
                  </a:lnTo>
                  <a:lnTo>
                    <a:pt x="2986" y="258"/>
                  </a:lnTo>
                  <a:lnTo>
                    <a:pt x="2714" y="258"/>
                  </a:lnTo>
                  <a:lnTo>
                    <a:pt x="2714" y="154"/>
                  </a:lnTo>
                  <a:lnTo>
                    <a:pt x="3024" y="154"/>
                  </a:lnTo>
                  <a:lnTo>
                    <a:pt x="3024" y="17"/>
                  </a:lnTo>
                  <a:lnTo>
                    <a:pt x="2548" y="17"/>
                  </a:lnTo>
                  <a:lnTo>
                    <a:pt x="2548" y="636"/>
                  </a:lnTo>
                  <a:lnTo>
                    <a:pt x="3024" y="636"/>
                  </a:lnTo>
                  <a:lnTo>
                    <a:pt x="3024" y="496"/>
                  </a:lnTo>
                  <a:lnTo>
                    <a:pt x="2714" y="496"/>
                  </a:lnTo>
                  <a:close/>
                  <a:moveTo>
                    <a:pt x="589" y="636"/>
                  </a:moveTo>
                  <a:lnTo>
                    <a:pt x="344" y="308"/>
                  </a:lnTo>
                  <a:lnTo>
                    <a:pt x="573" y="17"/>
                  </a:lnTo>
                  <a:lnTo>
                    <a:pt x="375" y="17"/>
                  </a:lnTo>
                  <a:lnTo>
                    <a:pt x="168" y="287"/>
                  </a:lnTo>
                  <a:lnTo>
                    <a:pt x="168" y="17"/>
                  </a:lnTo>
                  <a:lnTo>
                    <a:pt x="0" y="17"/>
                  </a:lnTo>
                  <a:lnTo>
                    <a:pt x="0" y="636"/>
                  </a:lnTo>
                  <a:lnTo>
                    <a:pt x="168" y="636"/>
                  </a:lnTo>
                  <a:lnTo>
                    <a:pt x="168" y="344"/>
                  </a:lnTo>
                  <a:lnTo>
                    <a:pt x="383" y="636"/>
                  </a:lnTo>
                  <a:lnTo>
                    <a:pt x="589" y="6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Tree>
    <p:extLst>
      <p:ext uri="{BB962C8B-B14F-4D97-AF65-F5344CB8AC3E}">
        <p14:creationId xmlns:p14="http://schemas.microsoft.com/office/powerpoint/2010/main" val="421001730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 id="2147483717" r:id="rId30"/>
    <p:sldLayoutId id="2147483718" r:id="rId31"/>
    <p:sldLayoutId id="2147483719" r:id="rId32"/>
    <p:sldLayoutId id="2147483720" r:id="rId33"/>
    <p:sldLayoutId id="2147483721" r:id="rId34"/>
    <p:sldLayoutId id="2147483722" r:id="rId35"/>
    <p:sldLayoutId id="2147483723" r:id="rId36"/>
  </p:sldLayoutIdLst>
  <p:hf hdr="0"/>
  <p:txStyles>
    <p:titleStyle>
      <a:lvl1pPr algn="l" defTabSz="914400" rtl="0" eaLnBrk="1" latinLnBrk="0" hangingPunct="1">
        <a:lnSpc>
          <a:spcPct val="85000"/>
        </a:lnSpc>
        <a:spcBef>
          <a:spcPct val="0"/>
        </a:spcBef>
        <a:buNone/>
        <a:defRPr lang="en-US" sz="3200" kern="1200" cap="none" spc="0" baseline="0" noProof="0" dirty="0">
          <a:solidFill>
            <a:schemeClr val="tx2"/>
          </a:solidFill>
          <a:latin typeface="+mj-lt"/>
          <a:ea typeface="+mj-ea"/>
          <a:cs typeface="+mj-cs"/>
        </a:defRPr>
      </a:lvl1pPr>
    </p:titleStyle>
    <p:bodyStyle>
      <a:lvl1pPr marL="266700" indent="-266700" algn="l" defTabSz="914400" rtl="0" eaLnBrk="1" latinLnBrk="0" hangingPunct="1">
        <a:lnSpc>
          <a:spcPct val="120000"/>
        </a:lnSpc>
        <a:spcBef>
          <a:spcPts val="400"/>
        </a:spcBef>
        <a:buClr>
          <a:schemeClr val="tx2"/>
        </a:buClr>
        <a:buFont typeface="Wingdings" panose="05000000000000000000" pitchFamily="2" charset="2"/>
        <a:buChar char="§"/>
        <a:defRPr lang="en-US" sz="2000" kern="1200" noProof="0" dirty="0">
          <a:solidFill>
            <a:schemeClr val="tx1"/>
          </a:solidFill>
          <a:latin typeface="+mn-lt"/>
          <a:ea typeface="+mn-ea"/>
          <a:cs typeface="+mn-cs"/>
        </a:defRPr>
      </a:lvl1pPr>
      <a:lvl2pPr marL="539750" indent="-273050" algn="l" defTabSz="914400" rtl="0" eaLnBrk="1" latinLnBrk="0" hangingPunct="1">
        <a:lnSpc>
          <a:spcPct val="120000"/>
        </a:lnSpc>
        <a:spcBef>
          <a:spcPts val="400"/>
        </a:spcBef>
        <a:buClr>
          <a:schemeClr val="tx2"/>
        </a:buClr>
        <a:buFont typeface="Arial" panose="020B0604020202020204" pitchFamily="34" charset="0"/>
        <a:buChar char="–"/>
        <a:defRPr lang="en-US" sz="1800" kern="1200" noProof="0" dirty="0">
          <a:solidFill>
            <a:schemeClr val="tx1"/>
          </a:solidFill>
          <a:latin typeface="+mn-lt"/>
          <a:ea typeface="+mn-ea"/>
          <a:cs typeface="+mn-cs"/>
        </a:defRPr>
      </a:lvl2pPr>
      <a:lvl3pPr marL="806450" indent="-266700" algn="l" defTabSz="914400" rtl="0" eaLnBrk="1" latinLnBrk="0" hangingPunct="1">
        <a:lnSpc>
          <a:spcPct val="120000"/>
        </a:lnSpc>
        <a:spcBef>
          <a:spcPts val="400"/>
        </a:spcBef>
        <a:buClr>
          <a:schemeClr val="tx2"/>
        </a:buClr>
        <a:buFont typeface="Wingdings" panose="05000000000000000000" pitchFamily="2" charset="2"/>
        <a:buChar char="§"/>
        <a:defRPr lang="en-US" sz="1600" kern="1200" noProof="0" dirty="0">
          <a:solidFill>
            <a:schemeClr val="tx1"/>
          </a:solidFill>
          <a:latin typeface="+mn-lt"/>
          <a:ea typeface="+mn-ea"/>
          <a:cs typeface="+mn-cs"/>
        </a:defRPr>
      </a:lvl3pPr>
      <a:lvl4pPr marL="1071563" indent="-265113" algn="l" defTabSz="914400" rtl="0" eaLnBrk="1" latinLnBrk="0" hangingPunct="1">
        <a:lnSpc>
          <a:spcPct val="120000"/>
        </a:lnSpc>
        <a:spcBef>
          <a:spcPts val="400"/>
        </a:spcBef>
        <a:buClr>
          <a:schemeClr val="tx2"/>
        </a:buClr>
        <a:buFont typeface="Arial" panose="020B0604020202020204" pitchFamily="34" charset="0"/>
        <a:buChar char="–"/>
        <a:defRPr lang="en-US" sz="1400" kern="1200" noProof="0" dirty="0">
          <a:solidFill>
            <a:schemeClr val="tx1"/>
          </a:solidFill>
          <a:latin typeface="+mn-lt"/>
          <a:ea typeface="+mn-ea"/>
          <a:cs typeface="+mn-cs"/>
        </a:defRPr>
      </a:lvl4pPr>
      <a:lvl5pPr marL="1346200" indent="-274638" algn="l" defTabSz="914400" rtl="0" eaLnBrk="1" latinLnBrk="0" hangingPunct="1">
        <a:lnSpc>
          <a:spcPct val="120000"/>
        </a:lnSpc>
        <a:spcBef>
          <a:spcPts val="400"/>
        </a:spcBef>
        <a:buClr>
          <a:schemeClr val="tx2"/>
        </a:buClr>
        <a:buFont typeface="Wingdings" panose="05000000000000000000" pitchFamily="2" charset="2"/>
        <a:buChar char="§"/>
        <a:defRPr lang="en-US" sz="1400" kern="1200" noProof="0" dirty="0">
          <a:solidFill>
            <a:schemeClr val="tx1"/>
          </a:solidFill>
          <a:latin typeface="+mn-lt"/>
          <a:ea typeface="+mn-ea"/>
          <a:cs typeface="+mn-cs"/>
        </a:defRPr>
      </a:lvl5pPr>
      <a:lvl6pPr marL="1612900" indent="-266700" algn="l" defTabSz="914400" rtl="0" eaLnBrk="1" latinLnBrk="0" hangingPunct="1">
        <a:lnSpc>
          <a:spcPct val="120000"/>
        </a:lnSpc>
        <a:spcBef>
          <a:spcPts val="400"/>
        </a:spcBef>
        <a:buClr>
          <a:schemeClr val="tx2"/>
        </a:buClr>
        <a:buFont typeface="Arial" panose="020B0604020202020204" pitchFamily="34" charset="0"/>
        <a:buChar char="–"/>
        <a:defRPr lang="en-US" sz="1200" kern="1200" noProof="0" dirty="0">
          <a:solidFill>
            <a:schemeClr val="tx1"/>
          </a:solidFill>
          <a:latin typeface="+mn-lt"/>
          <a:ea typeface="+mn-ea"/>
          <a:cs typeface="+mn-cs"/>
        </a:defRPr>
      </a:lvl6pPr>
      <a:lvl7pPr marL="1878013" indent="-265113" algn="l" defTabSz="914400" rtl="0" eaLnBrk="1" latinLnBrk="0" hangingPunct="1">
        <a:lnSpc>
          <a:spcPct val="120000"/>
        </a:lnSpc>
        <a:spcBef>
          <a:spcPts val="400"/>
        </a:spcBef>
        <a:buClr>
          <a:schemeClr val="tx2"/>
        </a:buClr>
        <a:buFont typeface="Arial" panose="020B0604020202020204" pitchFamily="34" charset="0"/>
        <a:buChar char="•"/>
        <a:defRPr lang="en-US" sz="1200" kern="1200" baseline="0" noProof="0" dirty="0">
          <a:solidFill>
            <a:schemeClr val="tx1"/>
          </a:solidFill>
          <a:latin typeface="+mn-lt"/>
          <a:ea typeface="+mn-ea"/>
          <a:cs typeface="+mn-cs"/>
        </a:defRPr>
      </a:lvl7pPr>
      <a:lvl8pPr marL="2152650" indent="-274638" algn="l" defTabSz="914400" rtl="0" eaLnBrk="1" latinLnBrk="0" hangingPunct="1">
        <a:lnSpc>
          <a:spcPct val="120000"/>
        </a:lnSpc>
        <a:spcBef>
          <a:spcPts val="400"/>
        </a:spcBef>
        <a:buClr>
          <a:schemeClr val="tx2"/>
        </a:buClr>
        <a:buFont typeface="Arial" panose="020B0604020202020204" pitchFamily="34" charset="0"/>
        <a:buChar char="–"/>
        <a:defRPr lang="en-US" sz="1200" kern="1200" baseline="0" noProof="0" dirty="0">
          <a:solidFill>
            <a:schemeClr val="tx1"/>
          </a:solidFill>
          <a:latin typeface="+mn-lt"/>
          <a:ea typeface="+mn-ea"/>
          <a:cs typeface="+mn-cs"/>
        </a:defRPr>
      </a:lvl8pPr>
      <a:lvl9pPr marL="2419350" indent="-266700" algn="l" defTabSz="914400" rtl="0" eaLnBrk="1" latinLnBrk="0" hangingPunct="1">
        <a:lnSpc>
          <a:spcPct val="120000"/>
        </a:lnSpc>
        <a:spcBef>
          <a:spcPts val="400"/>
        </a:spcBef>
        <a:buClr>
          <a:schemeClr val="tx2"/>
        </a:buClr>
        <a:buFont typeface="Arial" panose="020B0604020202020204" pitchFamily="34" charset="0"/>
        <a:buChar char="•"/>
        <a:defRPr lang="en-US" sz="1200" kern="1200" noProof="0" dirty="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kone.sharepoint.com/teams/10027/Project%20documents/Specifications%20for%20KCC/Wiki%20for%20Azure%20DevOps/KCC%20pricing%20over%20view%20including%20proportion%20price%20%2Bfuture%20price%20feature%20v2.xlsx?d=w80a44f84fc0e438e8feaf92decf76e38"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C80820E-F2D9-4249-A548-1ADD57F117DA}" type="datetime3">
              <a:rPr lang="en-US" smtClean="0"/>
              <a:t>5 February 2021</a:t>
            </a:fld>
            <a:endParaRPr lang="en-US"/>
          </a:p>
        </p:txBody>
      </p:sp>
      <p:sp>
        <p:nvSpPr>
          <p:cNvPr id="4" name="Footer Placeholder 3"/>
          <p:cNvSpPr>
            <a:spLocks noGrp="1"/>
          </p:cNvSpPr>
          <p:nvPr>
            <p:ph type="ftr" sz="quarter" idx="11"/>
          </p:nvPr>
        </p:nvSpPr>
        <p:spPr/>
        <p:txBody>
          <a:bodyPr/>
          <a:lstStyle/>
          <a:p>
            <a:r>
              <a:rPr lang="en-US"/>
              <a:t>Confidential  |  © KONE Corporation</a:t>
            </a:r>
          </a:p>
        </p:txBody>
      </p:sp>
      <p:sp>
        <p:nvSpPr>
          <p:cNvPr id="5" name="Slide Number Placeholder 4"/>
          <p:cNvSpPr>
            <a:spLocks noGrp="1"/>
          </p:cNvSpPr>
          <p:nvPr>
            <p:ph type="sldNum" sz="quarter" idx="12"/>
          </p:nvPr>
        </p:nvSpPr>
        <p:spPr/>
        <p:txBody>
          <a:bodyPr/>
          <a:lstStyle/>
          <a:p>
            <a:fld id="{604FC64F-66B6-486E-8EFE-9FD96A66D16B}" type="slidenum">
              <a:rPr lang="en-US" smtClean="0"/>
              <a:pPr/>
              <a:t>1</a:t>
            </a:fld>
            <a:endParaRPr lang="en-US"/>
          </a:p>
        </p:txBody>
      </p:sp>
      <p:sp>
        <p:nvSpPr>
          <p:cNvPr id="2" name="Title 1"/>
          <p:cNvSpPr>
            <a:spLocks noGrp="1"/>
          </p:cNvSpPr>
          <p:nvPr>
            <p:ph type="ctrTitle"/>
          </p:nvPr>
        </p:nvSpPr>
        <p:spPr/>
        <p:txBody>
          <a:bodyPr/>
          <a:lstStyle/>
          <a:p>
            <a:r>
              <a:rPr lang="en-US" noProof="0"/>
              <a:t>Future price &amp; Proportional price Stage 4</a:t>
            </a:r>
            <a:br>
              <a:rPr lang="en-US" noProof="0"/>
            </a:br>
            <a:r>
              <a:rPr lang="en-US" noProof="0"/>
              <a:t>(Proposal)</a:t>
            </a:r>
          </a:p>
        </p:txBody>
      </p:sp>
    </p:spTree>
    <p:extLst>
      <p:ext uri="{BB962C8B-B14F-4D97-AF65-F5344CB8AC3E}">
        <p14:creationId xmlns:p14="http://schemas.microsoft.com/office/powerpoint/2010/main" val="1487531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1006E6-7F7B-42BB-A82B-1B925F1F0098}"/>
              </a:ext>
            </a:extLst>
          </p:cNvPr>
          <p:cNvSpPr>
            <a:spLocks noGrp="1"/>
          </p:cNvSpPr>
          <p:nvPr>
            <p:ph type="dt" sz="half" idx="10"/>
          </p:nvPr>
        </p:nvSpPr>
        <p:spPr/>
        <p:txBody>
          <a:bodyPr/>
          <a:lstStyle/>
          <a:p>
            <a:fld id="{10A855FF-A7DB-4496-86BC-B306FA607763}" type="datetime3">
              <a:rPr lang="en-US" noProof="0" smtClean="0"/>
              <a:t>5 February 2021</a:t>
            </a:fld>
            <a:endParaRPr lang="en-US" noProof="0"/>
          </a:p>
        </p:txBody>
      </p:sp>
      <p:sp>
        <p:nvSpPr>
          <p:cNvPr id="3" name="Footer Placeholder 2">
            <a:extLst>
              <a:ext uri="{FF2B5EF4-FFF2-40B4-BE49-F238E27FC236}">
                <a16:creationId xmlns:a16="http://schemas.microsoft.com/office/drawing/2014/main" id="{EB1D776B-29F4-419E-9C28-98AC2DA39B88}"/>
              </a:ext>
            </a:extLst>
          </p:cNvPr>
          <p:cNvSpPr>
            <a:spLocks noGrp="1"/>
          </p:cNvSpPr>
          <p:nvPr>
            <p:ph type="ftr" sz="quarter" idx="11"/>
          </p:nvPr>
        </p:nvSpPr>
        <p:spPr/>
        <p:txBody>
          <a:bodyPr/>
          <a:lstStyle/>
          <a:p>
            <a:r>
              <a:rPr lang="en-US" noProof="0"/>
              <a:t>Confidential  |  © KONE Corporation</a:t>
            </a:r>
          </a:p>
        </p:txBody>
      </p:sp>
      <p:sp>
        <p:nvSpPr>
          <p:cNvPr id="4" name="Slide Number Placeholder 3">
            <a:extLst>
              <a:ext uri="{FF2B5EF4-FFF2-40B4-BE49-F238E27FC236}">
                <a16:creationId xmlns:a16="http://schemas.microsoft.com/office/drawing/2014/main" id="{8E3B944A-2C1B-4FB9-A0BF-02DA957EA35A}"/>
              </a:ext>
            </a:extLst>
          </p:cNvPr>
          <p:cNvSpPr>
            <a:spLocks noGrp="1"/>
          </p:cNvSpPr>
          <p:nvPr>
            <p:ph type="sldNum" sz="quarter" idx="12"/>
          </p:nvPr>
        </p:nvSpPr>
        <p:spPr/>
        <p:txBody>
          <a:bodyPr/>
          <a:lstStyle/>
          <a:p>
            <a:fld id="{604FC64F-66B6-486E-8EFE-9FD96A66D16B}" type="slidenum">
              <a:rPr lang="en-US" noProof="0" smtClean="0"/>
              <a:pPr/>
              <a:t>10</a:t>
            </a:fld>
            <a:endParaRPr lang="en-US" noProof="0"/>
          </a:p>
        </p:txBody>
      </p:sp>
      <p:sp>
        <p:nvSpPr>
          <p:cNvPr id="6" name="Title 5">
            <a:extLst>
              <a:ext uri="{FF2B5EF4-FFF2-40B4-BE49-F238E27FC236}">
                <a16:creationId xmlns:a16="http://schemas.microsoft.com/office/drawing/2014/main" id="{566ADBD4-BF73-40A0-BA4A-0A5DF7DAE66C}"/>
              </a:ext>
            </a:extLst>
          </p:cNvPr>
          <p:cNvSpPr>
            <a:spLocks noGrp="1"/>
          </p:cNvSpPr>
          <p:nvPr>
            <p:ph type="title"/>
          </p:nvPr>
        </p:nvSpPr>
        <p:spPr>
          <a:xfrm>
            <a:off x="0" y="404812"/>
            <a:ext cx="11026065" cy="863601"/>
          </a:xfrm>
        </p:spPr>
        <p:txBody>
          <a:bodyPr/>
          <a:lstStyle/>
          <a:p>
            <a:r>
              <a:rPr lang="en-US" sz="2400" b="1">
                <a:solidFill>
                  <a:schemeClr val="accent6">
                    <a:lumMod val="60000"/>
                    <a:lumOff val="40000"/>
                  </a:schemeClr>
                </a:solidFill>
              </a:rPr>
              <a:t>SAP OI XML: Contract notes with information on Future price and Sub-total</a:t>
            </a:r>
          </a:p>
        </p:txBody>
      </p:sp>
      <p:sp>
        <p:nvSpPr>
          <p:cNvPr id="8" name="Speech Bubble: Rectangle 7">
            <a:extLst>
              <a:ext uri="{FF2B5EF4-FFF2-40B4-BE49-F238E27FC236}">
                <a16:creationId xmlns:a16="http://schemas.microsoft.com/office/drawing/2014/main" id="{6982DA45-4431-469C-AB45-5066E057037A}"/>
              </a:ext>
            </a:extLst>
          </p:cNvPr>
          <p:cNvSpPr/>
          <p:nvPr/>
        </p:nvSpPr>
        <p:spPr>
          <a:xfrm>
            <a:off x="9481351" y="2769833"/>
            <a:ext cx="1935332" cy="863601"/>
          </a:xfrm>
          <a:prstGeom prst="wedgeRectCallout">
            <a:avLst>
              <a:gd name="adj1" fmla="val -82816"/>
              <a:gd name="adj2" fmla="val 5636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Date range and its future price(without VAT)</a:t>
            </a:r>
          </a:p>
        </p:txBody>
      </p:sp>
      <p:sp>
        <p:nvSpPr>
          <p:cNvPr id="9" name="Speech Bubble: Rectangle 8">
            <a:extLst>
              <a:ext uri="{FF2B5EF4-FFF2-40B4-BE49-F238E27FC236}">
                <a16:creationId xmlns:a16="http://schemas.microsoft.com/office/drawing/2014/main" id="{589811DB-B026-4225-84F8-579CF9679DBB}"/>
              </a:ext>
            </a:extLst>
          </p:cNvPr>
          <p:cNvSpPr/>
          <p:nvPr/>
        </p:nvSpPr>
        <p:spPr>
          <a:xfrm>
            <a:off x="9703424" y="4347453"/>
            <a:ext cx="1935332" cy="863601"/>
          </a:xfrm>
          <a:prstGeom prst="wedgeRectCallout">
            <a:avLst>
              <a:gd name="adj1" fmla="val -82816"/>
              <a:gd name="adj2" fmla="val 5636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t>Sub-total price without VAT</a:t>
            </a:r>
          </a:p>
        </p:txBody>
      </p:sp>
      <p:pic>
        <p:nvPicPr>
          <p:cNvPr id="7" name="Picture 9" descr="Graphical user interface, text, application&#10;&#10;Description automatically generated">
            <a:extLst>
              <a:ext uri="{FF2B5EF4-FFF2-40B4-BE49-F238E27FC236}">
                <a16:creationId xmlns:a16="http://schemas.microsoft.com/office/drawing/2014/main" id="{84C05CFD-B78C-4D15-B0E7-43488F7B1518}"/>
              </a:ext>
            </a:extLst>
          </p:cNvPr>
          <p:cNvPicPr>
            <a:picLocks noChangeAspect="1"/>
          </p:cNvPicPr>
          <p:nvPr/>
        </p:nvPicPr>
        <p:blipFill>
          <a:blip r:embed="rId2"/>
          <a:stretch>
            <a:fillRect/>
          </a:stretch>
        </p:blipFill>
        <p:spPr>
          <a:xfrm>
            <a:off x="314325" y="922888"/>
            <a:ext cx="8115300" cy="5021750"/>
          </a:xfrm>
          <a:prstGeom prst="rect">
            <a:avLst/>
          </a:prstGeom>
        </p:spPr>
      </p:pic>
    </p:spTree>
    <p:extLst>
      <p:ext uri="{BB962C8B-B14F-4D97-AF65-F5344CB8AC3E}">
        <p14:creationId xmlns:p14="http://schemas.microsoft.com/office/powerpoint/2010/main" val="421184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F4E539-9133-4B56-A251-838DECBECED4}"/>
              </a:ext>
            </a:extLst>
          </p:cNvPr>
          <p:cNvSpPr>
            <a:spLocks noGrp="1"/>
          </p:cNvSpPr>
          <p:nvPr>
            <p:ph type="dt" sz="half" idx="10"/>
          </p:nvPr>
        </p:nvSpPr>
        <p:spPr/>
        <p:txBody>
          <a:bodyPr/>
          <a:lstStyle/>
          <a:p>
            <a:fld id="{10A855FF-A7DB-4496-86BC-B306FA607763}" type="datetime3">
              <a:rPr lang="en-US" noProof="0" smtClean="0"/>
              <a:t>5 February 2021</a:t>
            </a:fld>
            <a:endParaRPr lang="en-US" noProof="0"/>
          </a:p>
        </p:txBody>
      </p:sp>
      <p:sp>
        <p:nvSpPr>
          <p:cNvPr id="3" name="Footer Placeholder 2">
            <a:extLst>
              <a:ext uri="{FF2B5EF4-FFF2-40B4-BE49-F238E27FC236}">
                <a16:creationId xmlns:a16="http://schemas.microsoft.com/office/drawing/2014/main" id="{7FFDB0B7-20E6-4616-A0C4-A960B434ECCB}"/>
              </a:ext>
            </a:extLst>
          </p:cNvPr>
          <p:cNvSpPr>
            <a:spLocks noGrp="1"/>
          </p:cNvSpPr>
          <p:nvPr>
            <p:ph type="ftr" sz="quarter" idx="11"/>
          </p:nvPr>
        </p:nvSpPr>
        <p:spPr/>
        <p:txBody>
          <a:bodyPr/>
          <a:lstStyle/>
          <a:p>
            <a:r>
              <a:rPr lang="en-US" noProof="0"/>
              <a:t>Confidential  |  © KONE Corporation</a:t>
            </a:r>
          </a:p>
        </p:txBody>
      </p:sp>
      <p:sp>
        <p:nvSpPr>
          <p:cNvPr id="4" name="Slide Number Placeholder 3">
            <a:extLst>
              <a:ext uri="{FF2B5EF4-FFF2-40B4-BE49-F238E27FC236}">
                <a16:creationId xmlns:a16="http://schemas.microsoft.com/office/drawing/2014/main" id="{C8093A4C-891A-4D45-B9EB-68704FA7AE92}"/>
              </a:ext>
            </a:extLst>
          </p:cNvPr>
          <p:cNvSpPr>
            <a:spLocks noGrp="1"/>
          </p:cNvSpPr>
          <p:nvPr>
            <p:ph type="sldNum" sz="quarter" idx="12"/>
          </p:nvPr>
        </p:nvSpPr>
        <p:spPr/>
        <p:txBody>
          <a:bodyPr/>
          <a:lstStyle/>
          <a:p>
            <a:fld id="{604FC64F-66B6-486E-8EFE-9FD96A66D16B}" type="slidenum">
              <a:rPr lang="en-US" noProof="0" smtClean="0"/>
              <a:pPr/>
              <a:t>11</a:t>
            </a:fld>
            <a:endParaRPr lang="en-US" noProof="0"/>
          </a:p>
        </p:txBody>
      </p:sp>
      <p:sp>
        <p:nvSpPr>
          <p:cNvPr id="5" name="Content Placeholder 4">
            <a:extLst>
              <a:ext uri="{FF2B5EF4-FFF2-40B4-BE49-F238E27FC236}">
                <a16:creationId xmlns:a16="http://schemas.microsoft.com/office/drawing/2014/main" id="{E8CE8B21-DB61-40C3-9B25-7035795D8991}"/>
              </a:ext>
            </a:extLst>
          </p:cNvPr>
          <p:cNvSpPr>
            <a:spLocks noGrp="1"/>
          </p:cNvSpPr>
          <p:nvPr>
            <p:ph sz="quarter" idx="13"/>
          </p:nvPr>
        </p:nvSpPr>
        <p:spPr>
          <a:xfrm>
            <a:off x="150919" y="861135"/>
            <a:ext cx="11878323" cy="5376153"/>
          </a:xfrm>
        </p:spPr>
        <p:txBody>
          <a:bodyPr vert="horz" lIns="0" tIns="0" rIns="0" bIns="0" rtlCol="0" anchor="t">
            <a:noAutofit/>
          </a:bodyPr>
          <a:lstStyle/>
          <a:p>
            <a:pPr marL="0" indent="0">
              <a:buNone/>
            </a:pPr>
            <a:r>
              <a:rPr lang="en-US" sz="1800" dirty="0"/>
              <a:t>Commercial terms selection: Proportional price -&gt; Yes</a:t>
            </a:r>
          </a:p>
          <a:p>
            <a:pPr marL="0" indent="0">
              <a:buNone/>
            </a:pPr>
            <a:r>
              <a:rPr lang="en-US" sz="1800" dirty="0"/>
              <a:t>                                               Price group(Future price,K2) -&gt; No</a:t>
            </a:r>
            <a:endParaRPr lang="en-US" sz="1800" dirty="0">
              <a:cs typeface="Arial"/>
            </a:endParaRPr>
          </a:p>
          <a:p>
            <a:pPr marL="0" indent="0">
              <a:buNone/>
            </a:pPr>
            <a:r>
              <a:rPr lang="en-US" sz="1800" dirty="0"/>
              <a:t>                                               Contract Start date: DDMMYYYY</a:t>
            </a:r>
            <a:endParaRPr lang="en-US" sz="1800" dirty="0">
              <a:cs typeface="Arial"/>
            </a:endParaRPr>
          </a:p>
          <a:p>
            <a:pPr marL="0" indent="0">
              <a:buNone/>
            </a:pPr>
            <a:r>
              <a:rPr lang="en-US" sz="1800" dirty="0"/>
              <a:t>                                               Acceptance date: DDMMYYYY</a:t>
            </a:r>
            <a:endParaRPr lang="en-US" sz="1800" dirty="0">
              <a:cs typeface="Arial"/>
            </a:endParaRPr>
          </a:p>
          <a:p>
            <a:pPr marL="0" indent="0">
              <a:buNone/>
            </a:pPr>
            <a:endParaRPr lang="en-US" sz="1800"/>
          </a:p>
          <a:p>
            <a:pPr>
              <a:buFont typeface="Wingdings" panose="05000000000000000000" pitchFamily="2" charset="2"/>
              <a:buChar char="Ø"/>
            </a:pPr>
            <a:r>
              <a:rPr lang="en-US" sz="1800" dirty="0"/>
              <a:t>In the Price Estimation box, user will be able to view the calculated proportional days for days from Start date to Acceptance date</a:t>
            </a:r>
            <a:endParaRPr lang="en-US" sz="1800" dirty="0">
              <a:cs typeface="Arial"/>
            </a:endParaRPr>
          </a:p>
          <a:p>
            <a:pPr marL="0" indent="0">
              <a:buNone/>
            </a:pPr>
            <a:endParaRPr lang="en-US" sz="1800"/>
          </a:p>
          <a:p>
            <a:pPr>
              <a:buFont typeface="Wingdings" panose="05000000000000000000" pitchFamily="2" charset="2"/>
              <a:buChar char="Ø"/>
            </a:pPr>
            <a:r>
              <a:rPr lang="en-US" sz="1800" dirty="0"/>
              <a:t> Price Page: </a:t>
            </a:r>
            <a:r>
              <a:rPr lang="en-US" sz="1600" dirty="0"/>
              <a:t>In the Subtab </a:t>
            </a:r>
            <a:r>
              <a:rPr lang="en-US" sz="1600" dirty="0">
                <a:highlight>
                  <a:srgbClr val="C0C0C0"/>
                </a:highlight>
              </a:rPr>
              <a:t>‘Price in detail</a:t>
            </a:r>
            <a:r>
              <a:rPr lang="en-US" sz="1600">
                <a:highlight>
                  <a:srgbClr val="C0C0C0"/>
                </a:highlight>
              </a:rPr>
              <a:t>’,</a:t>
            </a:r>
            <a:r>
              <a:rPr lang="en-US" sz="1600" dirty="0">
                <a:highlight>
                  <a:srgbClr val="C0C0C0"/>
                </a:highlight>
              </a:rPr>
              <a:t> Proportionally calculated price for days from start date to Acceptance date would be </a:t>
            </a:r>
            <a:r>
              <a:rPr lang="en-US" sz="1600">
                <a:highlight>
                  <a:srgbClr val="C0C0C0"/>
                </a:highlight>
              </a:rPr>
              <a:t>shown under the headers [ Duration, Total(with VAT excluded), different VAT calculated price, Total (with VAT included) ] </a:t>
            </a:r>
            <a:endParaRPr lang="en-US" sz="1600">
              <a:highlight>
                <a:srgbClr val="C0C0C0"/>
              </a:highlight>
              <a:cs typeface="Arial"/>
            </a:endParaRPr>
          </a:p>
          <a:p>
            <a:pPr marL="0" indent="0">
              <a:buNone/>
            </a:pPr>
            <a:endParaRPr lang="en-US" sz="1600"/>
          </a:p>
        </p:txBody>
      </p:sp>
      <p:sp>
        <p:nvSpPr>
          <p:cNvPr id="6" name="Title 5">
            <a:extLst>
              <a:ext uri="{FF2B5EF4-FFF2-40B4-BE49-F238E27FC236}">
                <a16:creationId xmlns:a16="http://schemas.microsoft.com/office/drawing/2014/main" id="{80427E10-4AA1-4B86-A31F-41944194A65B}"/>
              </a:ext>
            </a:extLst>
          </p:cNvPr>
          <p:cNvSpPr>
            <a:spLocks noGrp="1"/>
          </p:cNvSpPr>
          <p:nvPr>
            <p:ph type="title"/>
          </p:nvPr>
        </p:nvSpPr>
        <p:spPr>
          <a:xfrm>
            <a:off x="150920" y="296350"/>
            <a:ext cx="10367962" cy="456322"/>
          </a:xfrm>
        </p:spPr>
        <p:txBody>
          <a:bodyPr/>
          <a:lstStyle/>
          <a:p>
            <a:r>
              <a:rPr lang="en-US" sz="2000" b="1"/>
              <a:t>Scenario 3: Proportional price</a:t>
            </a:r>
            <a:endParaRPr lang="en-US" sz="2000"/>
          </a:p>
        </p:txBody>
      </p:sp>
    </p:spTree>
    <p:extLst>
      <p:ext uri="{BB962C8B-B14F-4D97-AF65-F5344CB8AC3E}">
        <p14:creationId xmlns:p14="http://schemas.microsoft.com/office/powerpoint/2010/main" val="2950483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6CDFC-F0FB-402D-840E-F176C1C71D58}"/>
              </a:ext>
            </a:extLst>
          </p:cNvPr>
          <p:cNvSpPr>
            <a:spLocks noGrp="1"/>
          </p:cNvSpPr>
          <p:nvPr>
            <p:ph type="dt" sz="half" idx="10"/>
          </p:nvPr>
        </p:nvSpPr>
        <p:spPr/>
        <p:txBody>
          <a:bodyPr/>
          <a:lstStyle/>
          <a:p>
            <a:fld id="{10A855FF-A7DB-4496-86BC-B306FA607763}" type="datetime3">
              <a:rPr lang="en-US" noProof="0" smtClean="0"/>
              <a:t>5 February 2021</a:t>
            </a:fld>
            <a:endParaRPr lang="en-US" noProof="0"/>
          </a:p>
        </p:txBody>
      </p:sp>
      <p:sp>
        <p:nvSpPr>
          <p:cNvPr id="3" name="Footer Placeholder 2">
            <a:extLst>
              <a:ext uri="{FF2B5EF4-FFF2-40B4-BE49-F238E27FC236}">
                <a16:creationId xmlns:a16="http://schemas.microsoft.com/office/drawing/2014/main" id="{E64F5BAB-4E4E-4DA1-B0D2-CD7D5BF7B27F}"/>
              </a:ext>
            </a:extLst>
          </p:cNvPr>
          <p:cNvSpPr>
            <a:spLocks noGrp="1"/>
          </p:cNvSpPr>
          <p:nvPr>
            <p:ph type="ftr" sz="quarter" idx="11"/>
          </p:nvPr>
        </p:nvSpPr>
        <p:spPr/>
        <p:txBody>
          <a:bodyPr/>
          <a:lstStyle/>
          <a:p>
            <a:r>
              <a:rPr lang="en-US" noProof="0"/>
              <a:t>Confidential  |  © KONE Corporation</a:t>
            </a:r>
          </a:p>
        </p:txBody>
      </p:sp>
      <p:sp>
        <p:nvSpPr>
          <p:cNvPr id="4" name="Slide Number Placeholder 3">
            <a:extLst>
              <a:ext uri="{FF2B5EF4-FFF2-40B4-BE49-F238E27FC236}">
                <a16:creationId xmlns:a16="http://schemas.microsoft.com/office/drawing/2014/main" id="{A20510B6-B0AF-4CEB-A226-9FC27216767C}"/>
              </a:ext>
            </a:extLst>
          </p:cNvPr>
          <p:cNvSpPr>
            <a:spLocks noGrp="1"/>
          </p:cNvSpPr>
          <p:nvPr>
            <p:ph type="sldNum" sz="quarter" idx="12"/>
          </p:nvPr>
        </p:nvSpPr>
        <p:spPr/>
        <p:txBody>
          <a:bodyPr/>
          <a:lstStyle/>
          <a:p>
            <a:fld id="{604FC64F-66B6-486E-8EFE-9FD96A66D16B}" type="slidenum">
              <a:rPr lang="en-US" noProof="0" smtClean="0"/>
              <a:pPr/>
              <a:t>12</a:t>
            </a:fld>
            <a:endParaRPr lang="en-US" noProof="0"/>
          </a:p>
        </p:txBody>
      </p:sp>
      <p:sp>
        <p:nvSpPr>
          <p:cNvPr id="5" name="Content Placeholder 4">
            <a:extLst>
              <a:ext uri="{FF2B5EF4-FFF2-40B4-BE49-F238E27FC236}">
                <a16:creationId xmlns:a16="http://schemas.microsoft.com/office/drawing/2014/main" id="{84A181F9-D36B-41BD-82BF-15AE2E04152A}"/>
              </a:ext>
            </a:extLst>
          </p:cNvPr>
          <p:cNvSpPr>
            <a:spLocks noGrp="1"/>
          </p:cNvSpPr>
          <p:nvPr>
            <p:ph sz="quarter" idx="13"/>
          </p:nvPr>
        </p:nvSpPr>
        <p:spPr>
          <a:xfrm>
            <a:off x="407988" y="408373"/>
            <a:ext cx="10367962" cy="5828915"/>
          </a:xfrm>
        </p:spPr>
        <p:txBody>
          <a:bodyPr/>
          <a:lstStyle/>
          <a:p>
            <a:pPr marL="0" indent="0">
              <a:buNone/>
            </a:pPr>
            <a:r>
              <a:rPr lang="en-US">
                <a:solidFill>
                  <a:schemeClr val="tx2"/>
                </a:solidFill>
              </a:rPr>
              <a:t>(</a:t>
            </a:r>
            <a:r>
              <a:rPr lang="en-US" err="1">
                <a:solidFill>
                  <a:schemeClr val="tx2"/>
                </a:solidFill>
              </a:rPr>
              <a:t>Contd</a:t>
            </a:r>
            <a:r>
              <a:rPr lang="en-US">
                <a:solidFill>
                  <a:schemeClr val="tx2"/>
                </a:solidFill>
              </a:rPr>
              <a:t>….)</a:t>
            </a:r>
          </a:p>
          <a:p>
            <a:pPr marL="0" indent="0">
              <a:buNone/>
            </a:pPr>
            <a:endParaRPr lang="en-US">
              <a:solidFill>
                <a:schemeClr val="tx2"/>
              </a:solidFill>
            </a:endParaRPr>
          </a:p>
          <a:p>
            <a:pPr marL="0" indent="0">
              <a:buNone/>
            </a:pPr>
            <a:endParaRPr lang="en-US">
              <a:solidFill>
                <a:schemeClr val="tx2"/>
              </a:solidFill>
            </a:endParaRPr>
          </a:p>
          <a:p>
            <a:pPr>
              <a:buFont typeface="Wingdings" panose="05000000000000000000" pitchFamily="2" charset="2"/>
              <a:buChar char="Ø"/>
            </a:pPr>
            <a:r>
              <a:rPr lang="en-US">
                <a:solidFill>
                  <a:schemeClr val="tx2"/>
                </a:solidFill>
              </a:rPr>
              <a:t> In </a:t>
            </a:r>
            <a:r>
              <a:rPr lang="en-US" err="1">
                <a:solidFill>
                  <a:schemeClr val="tx2"/>
                </a:solidFill>
              </a:rPr>
              <a:t>Gendoc</a:t>
            </a:r>
            <a:r>
              <a:rPr lang="en-US">
                <a:solidFill>
                  <a:schemeClr val="tx2"/>
                </a:solidFill>
              </a:rPr>
              <a:t> XML, the proportional price nodes for VAT %, VAT Amount  and Price with VAT are existing and no changes required.</a:t>
            </a:r>
          </a:p>
          <a:p>
            <a:pPr marL="0" indent="0">
              <a:buNone/>
            </a:pPr>
            <a:endParaRPr lang="en-US">
              <a:solidFill>
                <a:schemeClr val="tx2"/>
              </a:solidFill>
            </a:endParaRPr>
          </a:p>
          <a:p>
            <a:pPr>
              <a:buFont typeface="Wingdings" panose="05000000000000000000" pitchFamily="2" charset="2"/>
              <a:buChar char="Ø"/>
            </a:pPr>
            <a:r>
              <a:rPr lang="en-US">
                <a:solidFill>
                  <a:schemeClr val="tx2"/>
                </a:solidFill>
              </a:rPr>
              <a:t>Enabler: No changes required as </a:t>
            </a:r>
            <a:r>
              <a:rPr lang="en-US">
                <a:solidFill>
                  <a:srgbClr val="FF0000"/>
                </a:solidFill>
              </a:rPr>
              <a:t>Separate section for showing proportional price is a part of stage 3 development.</a:t>
            </a:r>
          </a:p>
          <a:p>
            <a:pPr marL="0" indent="0">
              <a:buNone/>
            </a:pPr>
            <a:endParaRPr lang="en-US">
              <a:solidFill>
                <a:schemeClr val="tx2"/>
              </a:solidFill>
            </a:endParaRPr>
          </a:p>
          <a:p>
            <a:pPr>
              <a:buFont typeface="Wingdings" panose="05000000000000000000" pitchFamily="2" charset="2"/>
              <a:buChar char="Ø"/>
            </a:pPr>
            <a:r>
              <a:rPr lang="en-US">
                <a:solidFill>
                  <a:schemeClr val="tx2"/>
                </a:solidFill>
              </a:rPr>
              <a:t>SAP OI XML:  </a:t>
            </a:r>
            <a:r>
              <a:rPr lang="en-US">
                <a:solidFill>
                  <a:schemeClr val="accent6"/>
                </a:solidFill>
              </a:rPr>
              <a:t>Proportional price with Date range to be send in the contract notes</a:t>
            </a:r>
          </a:p>
          <a:p>
            <a:pPr marL="0" indent="0">
              <a:buNone/>
            </a:pPr>
            <a:endParaRPr lang="en-US">
              <a:solidFill>
                <a:schemeClr val="tx2"/>
              </a:solidFill>
            </a:endParaRPr>
          </a:p>
        </p:txBody>
      </p:sp>
    </p:spTree>
    <p:extLst>
      <p:ext uri="{BB962C8B-B14F-4D97-AF65-F5344CB8AC3E}">
        <p14:creationId xmlns:p14="http://schemas.microsoft.com/office/powerpoint/2010/main" val="3966740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D6D5ED-92DC-449A-8D9D-301353EE6EC8}"/>
              </a:ext>
            </a:extLst>
          </p:cNvPr>
          <p:cNvSpPr>
            <a:spLocks noGrp="1"/>
          </p:cNvSpPr>
          <p:nvPr>
            <p:ph type="dt" sz="half" idx="10"/>
          </p:nvPr>
        </p:nvSpPr>
        <p:spPr/>
        <p:txBody>
          <a:bodyPr/>
          <a:lstStyle/>
          <a:p>
            <a:fld id="{10A855FF-A7DB-4496-86BC-B306FA607763}" type="datetime3">
              <a:rPr lang="en-US" noProof="0" smtClean="0"/>
              <a:t>5 February 2021</a:t>
            </a:fld>
            <a:endParaRPr lang="en-US" noProof="0"/>
          </a:p>
        </p:txBody>
      </p:sp>
      <p:sp>
        <p:nvSpPr>
          <p:cNvPr id="3" name="Footer Placeholder 2">
            <a:extLst>
              <a:ext uri="{FF2B5EF4-FFF2-40B4-BE49-F238E27FC236}">
                <a16:creationId xmlns:a16="http://schemas.microsoft.com/office/drawing/2014/main" id="{499F66D7-2D47-456D-BE0B-32B08814190B}"/>
              </a:ext>
            </a:extLst>
          </p:cNvPr>
          <p:cNvSpPr>
            <a:spLocks noGrp="1"/>
          </p:cNvSpPr>
          <p:nvPr>
            <p:ph type="ftr" sz="quarter" idx="11"/>
          </p:nvPr>
        </p:nvSpPr>
        <p:spPr/>
        <p:txBody>
          <a:bodyPr/>
          <a:lstStyle/>
          <a:p>
            <a:r>
              <a:rPr lang="en-US" noProof="0"/>
              <a:t>Confidential  |  © KONE Corporation</a:t>
            </a:r>
          </a:p>
        </p:txBody>
      </p:sp>
      <p:sp>
        <p:nvSpPr>
          <p:cNvPr id="4" name="Slide Number Placeholder 3">
            <a:extLst>
              <a:ext uri="{FF2B5EF4-FFF2-40B4-BE49-F238E27FC236}">
                <a16:creationId xmlns:a16="http://schemas.microsoft.com/office/drawing/2014/main" id="{F14AD010-F79E-4339-A4F4-BE292EE52EE5}"/>
              </a:ext>
            </a:extLst>
          </p:cNvPr>
          <p:cNvSpPr>
            <a:spLocks noGrp="1"/>
          </p:cNvSpPr>
          <p:nvPr>
            <p:ph type="sldNum" sz="quarter" idx="12"/>
          </p:nvPr>
        </p:nvSpPr>
        <p:spPr/>
        <p:txBody>
          <a:bodyPr/>
          <a:lstStyle/>
          <a:p>
            <a:fld id="{604FC64F-66B6-486E-8EFE-9FD96A66D16B}" type="slidenum">
              <a:rPr lang="en-US" noProof="0" smtClean="0"/>
              <a:pPr/>
              <a:t>13</a:t>
            </a:fld>
            <a:endParaRPr lang="en-US" noProof="0"/>
          </a:p>
        </p:txBody>
      </p:sp>
      <p:sp>
        <p:nvSpPr>
          <p:cNvPr id="6" name="Title 5">
            <a:extLst>
              <a:ext uri="{FF2B5EF4-FFF2-40B4-BE49-F238E27FC236}">
                <a16:creationId xmlns:a16="http://schemas.microsoft.com/office/drawing/2014/main" id="{5D5B9159-C8F8-4B09-A243-481A9EC867EA}"/>
              </a:ext>
            </a:extLst>
          </p:cNvPr>
          <p:cNvSpPr>
            <a:spLocks noGrp="1"/>
          </p:cNvSpPr>
          <p:nvPr>
            <p:ph type="title"/>
          </p:nvPr>
        </p:nvSpPr>
        <p:spPr/>
        <p:txBody>
          <a:bodyPr/>
          <a:lstStyle/>
          <a:p>
            <a:r>
              <a:rPr lang="en-US" sz="2400" b="1">
                <a:solidFill>
                  <a:schemeClr val="accent6">
                    <a:lumMod val="60000"/>
                    <a:lumOff val="40000"/>
                  </a:schemeClr>
                </a:solidFill>
              </a:rPr>
              <a:t>SAP OI XML: Contract notes with information on Proportional price</a:t>
            </a:r>
            <a:endParaRPr lang="en-US" sz="2400"/>
          </a:p>
        </p:txBody>
      </p:sp>
      <p:pic>
        <p:nvPicPr>
          <p:cNvPr id="7" name="Picture 6">
            <a:extLst>
              <a:ext uri="{FF2B5EF4-FFF2-40B4-BE49-F238E27FC236}">
                <a16:creationId xmlns:a16="http://schemas.microsoft.com/office/drawing/2014/main" id="{7F6D24AE-4A75-4C41-A4B7-22338ADF86C1}"/>
              </a:ext>
            </a:extLst>
          </p:cNvPr>
          <p:cNvPicPr>
            <a:picLocks noChangeAspect="1"/>
          </p:cNvPicPr>
          <p:nvPr/>
        </p:nvPicPr>
        <p:blipFill>
          <a:blip r:embed="rId2"/>
          <a:stretch>
            <a:fillRect/>
          </a:stretch>
        </p:blipFill>
        <p:spPr>
          <a:xfrm>
            <a:off x="407988" y="1169264"/>
            <a:ext cx="5613279" cy="3979785"/>
          </a:xfrm>
          <a:prstGeom prst="rect">
            <a:avLst/>
          </a:prstGeom>
        </p:spPr>
      </p:pic>
      <p:sp>
        <p:nvSpPr>
          <p:cNvPr id="8" name="Speech Bubble: Rectangle 7">
            <a:extLst>
              <a:ext uri="{FF2B5EF4-FFF2-40B4-BE49-F238E27FC236}">
                <a16:creationId xmlns:a16="http://schemas.microsoft.com/office/drawing/2014/main" id="{F33BCA79-DC32-47C6-BDDB-9EF94308C246}"/>
              </a:ext>
            </a:extLst>
          </p:cNvPr>
          <p:cNvSpPr/>
          <p:nvPr/>
        </p:nvSpPr>
        <p:spPr>
          <a:xfrm>
            <a:off x="5053601" y="3568823"/>
            <a:ext cx="1935332" cy="863601"/>
          </a:xfrm>
          <a:prstGeom prst="wedgeRectCallout">
            <a:avLst>
              <a:gd name="adj1" fmla="val -82816"/>
              <a:gd name="adj2" fmla="val 5636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t>Date range and its proportional price without VAT</a:t>
            </a:r>
          </a:p>
        </p:txBody>
      </p:sp>
      <p:sp>
        <p:nvSpPr>
          <p:cNvPr id="9" name="Rectangle 8">
            <a:extLst>
              <a:ext uri="{FF2B5EF4-FFF2-40B4-BE49-F238E27FC236}">
                <a16:creationId xmlns:a16="http://schemas.microsoft.com/office/drawing/2014/main" id="{A0B28304-253E-4F81-ACB9-CDE1ED1EB0D1}"/>
              </a:ext>
            </a:extLst>
          </p:cNvPr>
          <p:cNvSpPr/>
          <p:nvPr/>
        </p:nvSpPr>
        <p:spPr>
          <a:xfrm>
            <a:off x="9721049" y="2050742"/>
            <a:ext cx="1393794" cy="12606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Must have this change</a:t>
            </a:r>
          </a:p>
        </p:txBody>
      </p:sp>
    </p:spTree>
    <p:extLst>
      <p:ext uri="{BB962C8B-B14F-4D97-AF65-F5344CB8AC3E}">
        <p14:creationId xmlns:p14="http://schemas.microsoft.com/office/powerpoint/2010/main" val="3136146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F4E539-9133-4B56-A251-838DECBECED4}"/>
              </a:ext>
            </a:extLst>
          </p:cNvPr>
          <p:cNvSpPr>
            <a:spLocks noGrp="1"/>
          </p:cNvSpPr>
          <p:nvPr>
            <p:ph type="dt" sz="half" idx="10"/>
          </p:nvPr>
        </p:nvSpPr>
        <p:spPr/>
        <p:txBody>
          <a:bodyPr/>
          <a:lstStyle/>
          <a:p>
            <a:fld id="{10A855FF-A7DB-4496-86BC-B306FA607763}" type="datetime3">
              <a:rPr lang="en-US" noProof="0" smtClean="0"/>
              <a:t>5 February 2021</a:t>
            </a:fld>
            <a:endParaRPr lang="en-US" noProof="0"/>
          </a:p>
        </p:txBody>
      </p:sp>
      <p:sp>
        <p:nvSpPr>
          <p:cNvPr id="3" name="Footer Placeholder 2">
            <a:extLst>
              <a:ext uri="{FF2B5EF4-FFF2-40B4-BE49-F238E27FC236}">
                <a16:creationId xmlns:a16="http://schemas.microsoft.com/office/drawing/2014/main" id="{7FFDB0B7-20E6-4616-A0C4-A960B434ECCB}"/>
              </a:ext>
            </a:extLst>
          </p:cNvPr>
          <p:cNvSpPr>
            <a:spLocks noGrp="1"/>
          </p:cNvSpPr>
          <p:nvPr>
            <p:ph type="ftr" sz="quarter" idx="11"/>
          </p:nvPr>
        </p:nvSpPr>
        <p:spPr/>
        <p:txBody>
          <a:bodyPr/>
          <a:lstStyle/>
          <a:p>
            <a:r>
              <a:rPr lang="en-US" noProof="0"/>
              <a:t>Confidential  |  © KONE Corporation</a:t>
            </a:r>
          </a:p>
        </p:txBody>
      </p:sp>
      <p:sp>
        <p:nvSpPr>
          <p:cNvPr id="4" name="Slide Number Placeholder 3">
            <a:extLst>
              <a:ext uri="{FF2B5EF4-FFF2-40B4-BE49-F238E27FC236}">
                <a16:creationId xmlns:a16="http://schemas.microsoft.com/office/drawing/2014/main" id="{C8093A4C-891A-4D45-B9EB-68704FA7AE92}"/>
              </a:ext>
            </a:extLst>
          </p:cNvPr>
          <p:cNvSpPr>
            <a:spLocks noGrp="1"/>
          </p:cNvSpPr>
          <p:nvPr>
            <p:ph type="sldNum" sz="quarter" idx="12"/>
          </p:nvPr>
        </p:nvSpPr>
        <p:spPr/>
        <p:txBody>
          <a:bodyPr/>
          <a:lstStyle/>
          <a:p>
            <a:fld id="{604FC64F-66B6-486E-8EFE-9FD96A66D16B}" type="slidenum">
              <a:rPr lang="en-US" noProof="0" smtClean="0"/>
              <a:pPr/>
              <a:t>14</a:t>
            </a:fld>
            <a:endParaRPr lang="en-US" noProof="0"/>
          </a:p>
        </p:txBody>
      </p:sp>
      <p:sp>
        <p:nvSpPr>
          <p:cNvPr id="5" name="Content Placeholder 4">
            <a:extLst>
              <a:ext uri="{FF2B5EF4-FFF2-40B4-BE49-F238E27FC236}">
                <a16:creationId xmlns:a16="http://schemas.microsoft.com/office/drawing/2014/main" id="{E8CE8B21-DB61-40C3-9B25-7035795D8991}"/>
              </a:ext>
            </a:extLst>
          </p:cNvPr>
          <p:cNvSpPr>
            <a:spLocks noGrp="1"/>
          </p:cNvSpPr>
          <p:nvPr>
            <p:ph sz="quarter" idx="13"/>
          </p:nvPr>
        </p:nvSpPr>
        <p:spPr>
          <a:xfrm>
            <a:off x="150920" y="1054045"/>
            <a:ext cx="11798424" cy="5129067"/>
          </a:xfrm>
        </p:spPr>
        <p:txBody>
          <a:bodyPr vert="horz" lIns="0" tIns="0" rIns="0" bIns="0" rtlCol="0" anchor="t">
            <a:noAutofit/>
          </a:bodyPr>
          <a:lstStyle/>
          <a:p>
            <a:pPr>
              <a:buFont typeface="Wingdings" panose="05000000000000000000" pitchFamily="2" charset="2"/>
              <a:buChar char="Ø"/>
            </a:pPr>
            <a:r>
              <a:rPr lang="en-US" sz="1400" dirty="0"/>
              <a:t>   </a:t>
            </a:r>
            <a:r>
              <a:rPr lang="en-US" sz="1400" b="1" dirty="0"/>
              <a:t>Commercial terms selection</a:t>
            </a:r>
            <a:r>
              <a:rPr lang="en-US" sz="1400" dirty="0"/>
              <a:t>: </a:t>
            </a:r>
            <a:r>
              <a:rPr lang="en-US" sz="1200" dirty="0"/>
              <a:t>Proportional price -&gt; Yes</a:t>
            </a:r>
          </a:p>
          <a:p>
            <a:pPr marL="0" indent="0">
              <a:buNone/>
            </a:pPr>
            <a:r>
              <a:rPr lang="en-US" sz="1200" dirty="0"/>
              <a:t>                                               Price group(Future price, K2) -&gt; Yes</a:t>
            </a:r>
            <a:endParaRPr lang="en-US" sz="1200" dirty="0">
              <a:cs typeface="Arial"/>
            </a:endParaRPr>
          </a:p>
          <a:p>
            <a:pPr marL="0" indent="0">
              <a:buNone/>
            </a:pPr>
            <a:r>
              <a:rPr lang="en-US" sz="1200" dirty="0"/>
              <a:t>                                               Contract Start date: DDMMYYYY</a:t>
            </a:r>
            <a:endParaRPr lang="en-US" sz="1200" dirty="0">
              <a:cs typeface="Arial"/>
            </a:endParaRPr>
          </a:p>
          <a:p>
            <a:pPr marL="0" indent="0">
              <a:buNone/>
            </a:pPr>
            <a:r>
              <a:rPr lang="en-US" sz="1200" dirty="0"/>
              <a:t>                                               Acceptance date: DDMMYYYY</a:t>
            </a:r>
            <a:endParaRPr lang="en-US" sz="1200" dirty="0">
              <a:cs typeface="Arial"/>
            </a:endParaRPr>
          </a:p>
          <a:p>
            <a:pPr marL="0" indent="0">
              <a:buNone/>
            </a:pPr>
            <a:r>
              <a:rPr lang="en-US" sz="1200" dirty="0"/>
              <a:t>                                               Contract duration(VLAUFK): Not Mandatory(As contract duration can be less or greater than</a:t>
            </a:r>
            <a:endParaRPr lang="en-US" sz="1200" dirty="0">
              <a:cs typeface="Arial"/>
            </a:endParaRPr>
          </a:p>
          <a:p>
            <a:pPr marL="0" indent="0">
              <a:buNone/>
            </a:pPr>
            <a:r>
              <a:rPr lang="en-US" sz="1200"/>
              <a:t>                                                                            1 year for which the user can split in different ranges)</a:t>
            </a:r>
            <a:endParaRPr lang="en-US" sz="1200">
              <a:cs typeface="Arial"/>
            </a:endParaRPr>
          </a:p>
          <a:p>
            <a:pPr>
              <a:buFont typeface="Wingdings" panose="05000000000000000000" pitchFamily="2" charset="2"/>
              <a:buChar char="Ø"/>
            </a:pPr>
            <a:r>
              <a:rPr lang="en-US" sz="1400" b="1" dirty="0">
                <a:solidFill>
                  <a:schemeClr val="accent6"/>
                </a:solidFill>
              </a:rPr>
              <a:t>In the Price Estimation box</a:t>
            </a:r>
            <a:r>
              <a:rPr lang="en-US" sz="1400" dirty="0">
                <a:solidFill>
                  <a:schemeClr val="accent6"/>
                </a:solidFill>
              </a:rPr>
              <a:t>:</a:t>
            </a:r>
            <a:endParaRPr lang="en-US" sz="1400" dirty="0">
              <a:solidFill>
                <a:schemeClr val="accent6"/>
              </a:solidFill>
              <a:cs typeface="Arial"/>
            </a:endParaRPr>
          </a:p>
          <a:p>
            <a:pPr lvl="2">
              <a:buFont typeface="Arial" panose="020B0604020202020204" pitchFamily="34" charset="0"/>
              <a:buChar char="•"/>
            </a:pPr>
            <a:r>
              <a:rPr lang="en-US" sz="1200">
                <a:cs typeface="Arial"/>
              </a:rPr>
              <a:t>Price duration rows are automatically created for the user based on the start date and acceptance date. User cannot change the start date of first row but can freely edit all other dates rows. </a:t>
            </a:r>
            <a:r>
              <a:rPr lang="en-US" sz="1200">
                <a:ea typeface="+mn-lt"/>
                <a:cs typeface="+mn-lt"/>
              </a:rPr>
              <a:t>The Price and change % percentage value in the first row cannot be edited.</a:t>
            </a:r>
          </a:p>
          <a:p>
            <a:pPr lvl="2">
              <a:buFont typeface="Arial" panose="020B0604020202020204" pitchFamily="34" charset="0"/>
              <a:buChar char="•"/>
            </a:pPr>
            <a:r>
              <a:rPr lang="en-US" sz="1200">
                <a:cs typeface="Arial"/>
              </a:rPr>
              <a:t>The logic how the rows are created by default is following:</a:t>
            </a:r>
            <a:endParaRPr lang="en-US" sz="1200"/>
          </a:p>
          <a:p>
            <a:pPr marL="1071245" lvl="3" indent="-264795">
              <a:buFont typeface="Arial" panose="020B0604020202020204" pitchFamily="34" charset="0"/>
              <a:buChar char="•"/>
            </a:pPr>
            <a:r>
              <a:rPr lang="en-US" sz="1000">
                <a:cs typeface="Arial"/>
              </a:rPr>
              <a:t>If duration will not end in the on-going year, to-date will be automatically the last day of the year (for example. 21.10.2020-15.03.2023 then first row would be 21.10.2020-31.12.2020)</a:t>
            </a:r>
          </a:p>
          <a:p>
            <a:pPr marL="1071245" lvl="3" indent="-264795">
              <a:buFont typeface="Arial" panose="020B0604020202020204" pitchFamily="34" charset="0"/>
              <a:buChar char="•"/>
            </a:pPr>
            <a:r>
              <a:rPr lang="en-US" sz="1000">
                <a:cs typeface="Arial"/>
              </a:rPr>
              <a:t>If duration includes full years, then those will automatically create row (for example. </a:t>
            </a:r>
            <a:r>
              <a:rPr lang="en-US" sz="1000">
                <a:ea typeface="+mn-lt"/>
                <a:cs typeface="+mn-lt"/>
              </a:rPr>
              <a:t>21.10.2020-15.03.2023 then first row would be 21.10.2020-31.12.2020 and second row is 1.1.2021-31.12.2021)</a:t>
            </a:r>
            <a:endParaRPr lang="en-US" sz="1000"/>
          </a:p>
          <a:p>
            <a:pPr marL="1071245" lvl="3" indent="-264795"/>
            <a:r>
              <a:rPr lang="en-US" sz="1000">
                <a:cs typeface="Arial"/>
              </a:rPr>
              <a:t>If duration which includes full years ends in middle of the year, then that would be the last row and last "to"-date would be the acceptance date </a:t>
            </a:r>
            <a:r>
              <a:rPr lang="en-US" sz="1000">
                <a:ea typeface="+mn-lt"/>
                <a:cs typeface="+mn-lt"/>
              </a:rPr>
              <a:t>(for example. </a:t>
            </a:r>
            <a:r>
              <a:rPr lang="en-US" sz="1000">
                <a:cs typeface="Arial"/>
              </a:rPr>
              <a:t>21.10.2020-15.03.2023 then first row would be 21.10.2020-31.12.2020 and second row is 1.1.2021-31.12.2021 and last row 1.1.2022-15.3.2022)</a:t>
            </a:r>
            <a:endParaRPr lang="en-US" sz="1000">
              <a:ea typeface="+mn-lt"/>
              <a:cs typeface="+mn-lt"/>
            </a:endParaRPr>
          </a:p>
          <a:p>
            <a:pPr lvl="2">
              <a:buFont typeface="Arial" panose="020B0604020202020204" pitchFamily="34" charset="0"/>
              <a:buChar char="•"/>
            </a:pPr>
            <a:r>
              <a:rPr lang="en-US" sz="1200"/>
              <a:t>User can add new rows by clicking on (+) Add duration. A row gets added for </a:t>
            </a:r>
            <a:r>
              <a:rPr lang="en-US" sz="1200" b="1" dirty="0"/>
              <a:t>FROM</a:t>
            </a:r>
            <a:r>
              <a:rPr lang="en-US" sz="1200" dirty="0"/>
              <a:t> and </a:t>
            </a:r>
            <a:r>
              <a:rPr lang="en-US" sz="1200" b="1"/>
              <a:t>TO</a:t>
            </a:r>
            <a:r>
              <a:rPr lang="en-US" sz="1200"/>
              <a:t> calendar fields, </a:t>
            </a:r>
            <a:r>
              <a:rPr lang="en-US" sz="1200" b="1"/>
              <a:t>Price(in Annual) </a:t>
            </a:r>
            <a:r>
              <a:rPr lang="en-US" sz="1200"/>
              <a:t>and </a:t>
            </a:r>
            <a:r>
              <a:rPr lang="en-US" sz="1200" b="1"/>
              <a:t>Change %</a:t>
            </a:r>
            <a:r>
              <a:rPr lang="en-US" sz="1200"/>
              <a:t>. By default, for the first added duration range, we can copy the Start date for </a:t>
            </a:r>
            <a:r>
              <a:rPr lang="en-US" sz="1200" b="1"/>
              <a:t>FROM</a:t>
            </a:r>
            <a:r>
              <a:rPr lang="en-US" sz="1200"/>
              <a:t> field (from previous rows to-column date +1 day) and for </a:t>
            </a:r>
            <a:r>
              <a:rPr lang="en-US" sz="1200" b="1" dirty="0"/>
              <a:t>TO </a:t>
            </a:r>
            <a:r>
              <a:rPr lang="en-US" sz="1200" dirty="0"/>
              <a:t>field, the user can add the </a:t>
            </a:r>
            <a:r>
              <a:rPr lang="en-US" sz="1200"/>
              <a:t>date.</a:t>
            </a:r>
            <a:r>
              <a:rPr lang="en-US" sz="1400"/>
              <a:t> </a:t>
            </a:r>
            <a:endParaRPr lang="en-US" sz="1400">
              <a:cs typeface="Arial"/>
            </a:endParaRPr>
          </a:p>
          <a:p>
            <a:pPr lvl="2">
              <a:buFont typeface="Arial" panose="020B0604020202020204" pitchFamily="34" charset="0"/>
              <a:buChar char="•"/>
            </a:pPr>
            <a:r>
              <a:rPr lang="en-US" sz="1200"/>
              <a:t>If the date entered in the last To field do not match with the Acceptance date selected in the commercial terms, OK button should be disabled</a:t>
            </a:r>
            <a:endParaRPr lang="en-US" sz="1200">
              <a:cs typeface="Arial"/>
            </a:endParaRPr>
          </a:p>
          <a:p>
            <a:pPr lvl="2">
              <a:buFont typeface="Arial" panose="020B0604020202020204" pitchFamily="34" charset="0"/>
              <a:buChar char="•"/>
            </a:pPr>
            <a:r>
              <a:rPr lang="en-US" sz="1200" b="1" dirty="0"/>
              <a:t>Total number of</a:t>
            </a:r>
            <a:r>
              <a:rPr lang="en-US" sz="1200" b="1"/>
              <a:t> rows </a:t>
            </a:r>
            <a:r>
              <a:rPr lang="en-US" sz="1200" dirty="0"/>
              <a:t>that can be set at max is </a:t>
            </a:r>
            <a:r>
              <a:rPr lang="en-US" sz="1200"/>
              <a:t>10</a:t>
            </a:r>
            <a:endParaRPr lang="en-US" sz="1200">
              <a:cs typeface="Arial"/>
            </a:endParaRPr>
          </a:p>
          <a:p>
            <a:pPr marL="0" indent="0">
              <a:buNone/>
            </a:pPr>
            <a:r>
              <a:rPr lang="en-US" sz="1400" dirty="0">
                <a:solidFill>
                  <a:schemeClr val="accent6"/>
                </a:solidFill>
              </a:rPr>
              <a:t>    </a:t>
            </a:r>
            <a:endParaRPr lang="en-US" sz="1400" dirty="0">
              <a:solidFill>
                <a:schemeClr val="accent6"/>
              </a:solidFill>
              <a:cs typeface="Arial"/>
            </a:endParaRPr>
          </a:p>
          <a:p>
            <a:pPr>
              <a:buFont typeface="Wingdings" panose="05000000000000000000" pitchFamily="2" charset="2"/>
              <a:buChar char="Ø"/>
            </a:pPr>
            <a:endParaRPr lang="en-US" sz="1400"/>
          </a:p>
          <a:p>
            <a:pPr marL="0" indent="0">
              <a:buNone/>
            </a:pPr>
            <a:endParaRPr lang="en-US" sz="1400"/>
          </a:p>
        </p:txBody>
      </p:sp>
      <p:sp>
        <p:nvSpPr>
          <p:cNvPr id="6" name="Title 5">
            <a:extLst>
              <a:ext uri="{FF2B5EF4-FFF2-40B4-BE49-F238E27FC236}">
                <a16:creationId xmlns:a16="http://schemas.microsoft.com/office/drawing/2014/main" id="{80427E10-4AA1-4B86-A31F-41944194A65B}"/>
              </a:ext>
            </a:extLst>
          </p:cNvPr>
          <p:cNvSpPr>
            <a:spLocks noGrp="1"/>
          </p:cNvSpPr>
          <p:nvPr>
            <p:ph type="title"/>
          </p:nvPr>
        </p:nvSpPr>
        <p:spPr>
          <a:xfrm>
            <a:off x="150920" y="296350"/>
            <a:ext cx="10367962" cy="456322"/>
          </a:xfrm>
        </p:spPr>
        <p:txBody>
          <a:bodyPr/>
          <a:lstStyle/>
          <a:p>
            <a:r>
              <a:rPr lang="en-US" sz="2000" b="1"/>
              <a:t>Scenario 4: Selection of both Proportional and Future price</a:t>
            </a:r>
            <a:endParaRPr lang="en-US" sz="2000"/>
          </a:p>
        </p:txBody>
      </p:sp>
      <p:sp>
        <p:nvSpPr>
          <p:cNvPr id="7" name="TextBox 6">
            <a:extLst>
              <a:ext uri="{FF2B5EF4-FFF2-40B4-BE49-F238E27FC236}">
                <a16:creationId xmlns:a16="http://schemas.microsoft.com/office/drawing/2014/main" id="{F1B37168-4DC8-4573-8FA0-1B36987F1657}"/>
              </a:ext>
            </a:extLst>
          </p:cNvPr>
          <p:cNvSpPr txBox="1"/>
          <p:nvPr/>
        </p:nvSpPr>
        <p:spPr>
          <a:xfrm>
            <a:off x="7931624" y="1187354"/>
            <a:ext cx="2743200" cy="646331"/>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 Price in details-tab, show proportional price</a:t>
            </a:r>
          </a:p>
        </p:txBody>
      </p:sp>
    </p:spTree>
    <p:extLst>
      <p:ext uri="{BB962C8B-B14F-4D97-AF65-F5344CB8AC3E}">
        <p14:creationId xmlns:p14="http://schemas.microsoft.com/office/powerpoint/2010/main" val="2310703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D66BED-30DA-4202-8834-47E2AF7CEE8B}"/>
              </a:ext>
            </a:extLst>
          </p:cNvPr>
          <p:cNvSpPr>
            <a:spLocks noGrp="1"/>
          </p:cNvSpPr>
          <p:nvPr>
            <p:ph type="dt" sz="half" idx="10"/>
          </p:nvPr>
        </p:nvSpPr>
        <p:spPr/>
        <p:txBody>
          <a:bodyPr/>
          <a:lstStyle/>
          <a:p>
            <a:fld id="{10A855FF-A7DB-4496-86BC-B306FA607763}" type="datetime3">
              <a:rPr lang="en-US" noProof="0" smtClean="0"/>
              <a:t>5 February 2021</a:t>
            </a:fld>
            <a:endParaRPr lang="en-US" noProof="0"/>
          </a:p>
        </p:txBody>
      </p:sp>
      <p:sp>
        <p:nvSpPr>
          <p:cNvPr id="3" name="Footer Placeholder 2">
            <a:extLst>
              <a:ext uri="{FF2B5EF4-FFF2-40B4-BE49-F238E27FC236}">
                <a16:creationId xmlns:a16="http://schemas.microsoft.com/office/drawing/2014/main" id="{0A67E27B-64C4-4F3A-A4D8-4FE463791605}"/>
              </a:ext>
            </a:extLst>
          </p:cNvPr>
          <p:cNvSpPr>
            <a:spLocks noGrp="1"/>
          </p:cNvSpPr>
          <p:nvPr>
            <p:ph type="ftr" sz="quarter" idx="11"/>
          </p:nvPr>
        </p:nvSpPr>
        <p:spPr/>
        <p:txBody>
          <a:bodyPr/>
          <a:lstStyle/>
          <a:p>
            <a:r>
              <a:rPr lang="en-US" noProof="0"/>
              <a:t>Confidential  |  © KONE Corporation</a:t>
            </a:r>
          </a:p>
        </p:txBody>
      </p:sp>
      <p:sp>
        <p:nvSpPr>
          <p:cNvPr id="4" name="Slide Number Placeholder 3">
            <a:extLst>
              <a:ext uri="{FF2B5EF4-FFF2-40B4-BE49-F238E27FC236}">
                <a16:creationId xmlns:a16="http://schemas.microsoft.com/office/drawing/2014/main" id="{B5A5A99D-668B-4CB3-91AE-D3E3E4BAAAAD}"/>
              </a:ext>
            </a:extLst>
          </p:cNvPr>
          <p:cNvSpPr>
            <a:spLocks noGrp="1"/>
          </p:cNvSpPr>
          <p:nvPr>
            <p:ph type="sldNum" sz="quarter" idx="12"/>
          </p:nvPr>
        </p:nvSpPr>
        <p:spPr/>
        <p:txBody>
          <a:bodyPr/>
          <a:lstStyle/>
          <a:p>
            <a:fld id="{604FC64F-66B6-486E-8EFE-9FD96A66D16B}" type="slidenum">
              <a:rPr lang="en-US" noProof="0" smtClean="0"/>
              <a:pPr/>
              <a:t>15</a:t>
            </a:fld>
            <a:endParaRPr lang="en-US" noProof="0"/>
          </a:p>
        </p:txBody>
      </p:sp>
      <p:sp>
        <p:nvSpPr>
          <p:cNvPr id="5" name="Content Placeholder 4">
            <a:extLst>
              <a:ext uri="{FF2B5EF4-FFF2-40B4-BE49-F238E27FC236}">
                <a16:creationId xmlns:a16="http://schemas.microsoft.com/office/drawing/2014/main" id="{14886EEE-1BC8-4C5F-B450-D3B80748CA11}"/>
              </a:ext>
            </a:extLst>
          </p:cNvPr>
          <p:cNvSpPr>
            <a:spLocks noGrp="1"/>
          </p:cNvSpPr>
          <p:nvPr>
            <p:ph sz="quarter" idx="13"/>
          </p:nvPr>
        </p:nvSpPr>
        <p:spPr>
          <a:xfrm>
            <a:off x="239697" y="413229"/>
            <a:ext cx="11545903" cy="6039958"/>
          </a:xfrm>
        </p:spPr>
        <p:txBody>
          <a:bodyPr vert="horz" lIns="0" tIns="0" rIns="0" bIns="0" rtlCol="0" anchor="t">
            <a:noAutofit/>
          </a:bodyPr>
          <a:lstStyle/>
          <a:p>
            <a:pPr>
              <a:buFont typeface="Wingdings" panose="05000000000000000000" pitchFamily="2" charset="2"/>
              <a:buChar char="Ø"/>
            </a:pPr>
            <a:r>
              <a:rPr lang="en-US" b="1" dirty="0">
                <a:solidFill>
                  <a:schemeClr val="accent6"/>
                </a:solidFill>
              </a:rPr>
              <a:t>In the Price in</a:t>
            </a:r>
            <a:r>
              <a:rPr lang="en-US" b="1">
                <a:solidFill>
                  <a:schemeClr val="accent6"/>
                </a:solidFill>
              </a:rPr>
              <a:t> detail:</a:t>
            </a:r>
            <a:endParaRPr lang="en-US" b="1" dirty="0">
              <a:solidFill>
                <a:schemeClr val="accent6"/>
              </a:solidFill>
            </a:endParaRPr>
          </a:p>
          <a:p>
            <a:pPr marL="0" indent="0">
              <a:buNone/>
            </a:pPr>
            <a:r>
              <a:rPr lang="en-US" sz="1400"/>
              <a:t>The proportional price for the duration would be shown under the column ‘Total(with VAT excluded)’, then actual monthly price(Computed from </a:t>
            </a:r>
            <a:r>
              <a:rPr lang="en-US" sz="1400" dirty="0"/>
              <a:t>Annual), different VAT prices calculated on top of ‘Total(with VAT excluded)’ and final price(Total with VATs).</a:t>
            </a:r>
            <a:endParaRPr lang="en-US" sz="1400" dirty="0">
              <a:cs typeface="Arial"/>
            </a:endParaRPr>
          </a:p>
          <a:p>
            <a:pPr marL="0" indent="0">
              <a:buNone/>
            </a:pPr>
            <a:r>
              <a:rPr lang="en-US" sz="1400" dirty="0"/>
              <a:t> </a:t>
            </a:r>
            <a:r>
              <a:rPr lang="en-US" sz="1400" b="1" dirty="0">
                <a:solidFill>
                  <a:srgbClr val="00B050"/>
                </a:solidFill>
              </a:rPr>
              <a:t>Example 1:</a:t>
            </a:r>
            <a:endParaRPr lang="en-US" sz="1400" b="1" dirty="0">
              <a:solidFill>
                <a:srgbClr val="00B050"/>
              </a:solidFill>
              <a:cs typeface="Arial"/>
            </a:endParaRPr>
          </a:p>
          <a:p>
            <a:pPr marL="0" indent="0">
              <a:buNone/>
            </a:pPr>
            <a:endParaRPr lang="en-US" sz="1400" b="1">
              <a:solidFill>
                <a:srgbClr val="00B050"/>
              </a:solidFill>
            </a:endParaRPr>
          </a:p>
          <a:p>
            <a:pPr marL="0" indent="0">
              <a:buNone/>
            </a:pPr>
            <a:endParaRPr lang="en-US" sz="1600"/>
          </a:p>
        </p:txBody>
      </p:sp>
      <p:pic>
        <p:nvPicPr>
          <p:cNvPr id="8" name="Picture 7">
            <a:extLst>
              <a:ext uri="{FF2B5EF4-FFF2-40B4-BE49-F238E27FC236}">
                <a16:creationId xmlns:a16="http://schemas.microsoft.com/office/drawing/2014/main" id="{58329700-6818-4298-93E4-2155E9C67064}"/>
              </a:ext>
            </a:extLst>
          </p:cNvPr>
          <p:cNvPicPr>
            <a:picLocks noChangeAspect="1"/>
          </p:cNvPicPr>
          <p:nvPr/>
        </p:nvPicPr>
        <p:blipFill>
          <a:blip r:embed="rId2"/>
          <a:stretch>
            <a:fillRect/>
          </a:stretch>
        </p:blipFill>
        <p:spPr>
          <a:xfrm>
            <a:off x="312460" y="1957156"/>
            <a:ext cx="10288865" cy="2962275"/>
          </a:xfrm>
          <a:prstGeom prst="rect">
            <a:avLst/>
          </a:prstGeom>
        </p:spPr>
      </p:pic>
      <p:cxnSp>
        <p:nvCxnSpPr>
          <p:cNvPr id="10" name="Straight Arrow Connector 9">
            <a:extLst>
              <a:ext uri="{FF2B5EF4-FFF2-40B4-BE49-F238E27FC236}">
                <a16:creationId xmlns:a16="http://schemas.microsoft.com/office/drawing/2014/main" id="{0D648B64-5A63-488C-8349-F332F76904C0}"/>
              </a:ext>
            </a:extLst>
          </p:cNvPr>
          <p:cNvCxnSpPr>
            <a:cxnSpLocks/>
          </p:cNvCxnSpPr>
          <p:nvPr/>
        </p:nvCxnSpPr>
        <p:spPr>
          <a:xfrm flipV="1">
            <a:off x="7396394" y="2260108"/>
            <a:ext cx="1296139" cy="630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5EA9915-A9A6-4818-ACF1-B729F8F03D7C}"/>
              </a:ext>
            </a:extLst>
          </p:cNvPr>
          <p:cNvCxnSpPr/>
          <p:nvPr/>
        </p:nvCxnSpPr>
        <p:spPr>
          <a:xfrm flipV="1">
            <a:off x="8521083" y="2369228"/>
            <a:ext cx="88777" cy="559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5D0C0EB-4862-4A04-8FC3-066B4E2F3CB2}"/>
              </a:ext>
            </a:extLst>
          </p:cNvPr>
          <p:cNvSpPr/>
          <p:nvPr/>
        </p:nvSpPr>
        <p:spPr>
          <a:xfrm>
            <a:off x="9002727" y="2042858"/>
            <a:ext cx="1367161" cy="33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Not editable</a:t>
            </a:r>
          </a:p>
        </p:txBody>
      </p:sp>
      <p:sp>
        <p:nvSpPr>
          <p:cNvPr id="15" name="Right Brace 14">
            <a:extLst>
              <a:ext uri="{FF2B5EF4-FFF2-40B4-BE49-F238E27FC236}">
                <a16:creationId xmlns:a16="http://schemas.microsoft.com/office/drawing/2014/main" id="{4AFC7FF4-C9E4-4A2B-A07F-68AD49D66B45}"/>
              </a:ext>
            </a:extLst>
          </p:cNvPr>
          <p:cNvSpPr/>
          <p:nvPr/>
        </p:nvSpPr>
        <p:spPr>
          <a:xfrm>
            <a:off x="9925235" y="3879542"/>
            <a:ext cx="230819" cy="4083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a:extLst>
              <a:ext uri="{FF2B5EF4-FFF2-40B4-BE49-F238E27FC236}">
                <a16:creationId xmlns:a16="http://schemas.microsoft.com/office/drawing/2014/main" id="{5B14904D-8B50-4B92-AEB6-23B805908136}"/>
              </a:ext>
            </a:extLst>
          </p:cNvPr>
          <p:cNvSpPr/>
          <p:nvPr/>
        </p:nvSpPr>
        <p:spPr>
          <a:xfrm>
            <a:off x="8606916" y="3100965"/>
            <a:ext cx="1020932" cy="33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Editable</a:t>
            </a:r>
          </a:p>
        </p:txBody>
      </p:sp>
      <p:sp>
        <p:nvSpPr>
          <p:cNvPr id="7" name="Speech Bubble: Rectangle 6">
            <a:extLst>
              <a:ext uri="{FF2B5EF4-FFF2-40B4-BE49-F238E27FC236}">
                <a16:creationId xmlns:a16="http://schemas.microsoft.com/office/drawing/2014/main" id="{E23D48B8-F2BA-4BD2-BEAE-795D881A6AEF}"/>
              </a:ext>
            </a:extLst>
          </p:cNvPr>
          <p:cNvSpPr/>
          <p:nvPr/>
        </p:nvSpPr>
        <p:spPr>
          <a:xfrm>
            <a:off x="3448791" y="5316275"/>
            <a:ext cx="5024760" cy="1136341"/>
          </a:xfrm>
          <a:prstGeom prst="wedgeRectCallout">
            <a:avLst>
              <a:gd name="adj1" fmla="val 11563"/>
              <a:gd name="adj2" fmla="val -12667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C00000"/>
                </a:solidFill>
              </a:rPr>
              <a:t>Important:</a:t>
            </a:r>
          </a:p>
          <a:p>
            <a:pPr marL="171450" indent="-171450">
              <a:buFont typeface="Wingdings" panose="05000000000000000000" pitchFamily="2" charset="2"/>
              <a:buChar char="§"/>
            </a:pPr>
            <a:r>
              <a:rPr lang="en-US" sz="1200"/>
              <a:t>Proportional price calculation logic should not be changed</a:t>
            </a:r>
          </a:p>
          <a:p>
            <a:pPr marL="171450" indent="-171450">
              <a:buFont typeface="Wingdings" panose="05000000000000000000" pitchFamily="2" charset="2"/>
              <a:buChar char="§"/>
            </a:pPr>
            <a:r>
              <a:rPr lang="en-US" sz="1200"/>
              <a:t>Actual calculated Proportional price is based on Annual price value of the same duration from Price estimation</a:t>
            </a:r>
          </a:p>
          <a:p>
            <a:endParaRPr lang="en-US" sz="1200"/>
          </a:p>
        </p:txBody>
      </p:sp>
    </p:spTree>
    <p:extLst>
      <p:ext uri="{BB962C8B-B14F-4D97-AF65-F5344CB8AC3E}">
        <p14:creationId xmlns:p14="http://schemas.microsoft.com/office/powerpoint/2010/main" val="3981673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30E837-6242-41AE-A49A-31A3DE016C3A}"/>
              </a:ext>
            </a:extLst>
          </p:cNvPr>
          <p:cNvSpPr>
            <a:spLocks noGrp="1"/>
          </p:cNvSpPr>
          <p:nvPr>
            <p:ph type="dt" sz="half" idx="10"/>
          </p:nvPr>
        </p:nvSpPr>
        <p:spPr>
          <a:xfrm>
            <a:off x="696913" y="6454214"/>
            <a:ext cx="2087562" cy="144020"/>
          </a:xfrm>
        </p:spPr>
        <p:txBody>
          <a:bodyPr wrap="none" anchor="ctr">
            <a:normAutofit/>
          </a:bodyPr>
          <a:lstStyle/>
          <a:p>
            <a:pPr>
              <a:spcAft>
                <a:spcPts val="600"/>
              </a:spcAft>
            </a:pPr>
            <a:fld id="{10A855FF-A7DB-4496-86BC-B306FA607763}" type="datetime3">
              <a:rPr lang="en-US" noProof="0" smtClean="0"/>
              <a:pPr>
                <a:spcAft>
                  <a:spcPts val="600"/>
                </a:spcAft>
              </a:pPr>
              <a:t>5 February 2021</a:t>
            </a:fld>
            <a:endParaRPr lang="en-US" noProof="0"/>
          </a:p>
        </p:txBody>
      </p:sp>
      <p:sp>
        <p:nvSpPr>
          <p:cNvPr id="3" name="Footer Placeholder 2">
            <a:extLst>
              <a:ext uri="{FF2B5EF4-FFF2-40B4-BE49-F238E27FC236}">
                <a16:creationId xmlns:a16="http://schemas.microsoft.com/office/drawing/2014/main" id="{5D63E34A-C05A-491F-9E9A-BA289683A3DA}"/>
              </a:ext>
            </a:extLst>
          </p:cNvPr>
          <p:cNvSpPr>
            <a:spLocks noGrp="1"/>
          </p:cNvSpPr>
          <p:nvPr>
            <p:ph type="ftr" sz="quarter" idx="11"/>
          </p:nvPr>
        </p:nvSpPr>
        <p:spPr>
          <a:xfrm>
            <a:off x="9410700" y="6454214"/>
            <a:ext cx="2374900" cy="144021"/>
          </a:xfrm>
        </p:spPr>
        <p:txBody>
          <a:bodyPr wrap="none" anchor="ctr">
            <a:normAutofit/>
          </a:bodyPr>
          <a:lstStyle/>
          <a:p>
            <a:pPr>
              <a:spcAft>
                <a:spcPts val="600"/>
              </a:spcAft>
            </a:pPr>
            <a:r>
              <a:rPr lang="en-US" noProof="0"/>
              <a:t>Confidential  |  © KONE Corporation</a:t>
            </a:r>
          </a:p>
        </p:txBody>
      </p:sp>
      <p:sp>
        <p:nvSpPr>
          <p:cNvPr id="4" name="Slide Number Placeholder 3">
            <a:extLst>
              <a:ext uri="{FF2B5EF4-FFF2-40B4-BE49-F238E27FC236}">
                <a16:creationId xmlns:a16="http://schemas.microsoft.com/office/drawing/2014/main" id="{4323D568-E3B8-4AE5-A8C8-AC62B6F8154A}"/>
              </a:ext>
            </a:extLst>
          </p:cNvPr>
          <p:cNvSpPr>
            <a:spLocks noGrp="1"/>
          </p:cNvSpPr>
          <p:nvPr>
            <p:ph type="sldNum" sz="quarter" idx="12"/>
          </p:nvPr>
        </p:nvSpPr>
        <p:spPr>
          <a:xfrm>
            <a:off x="409576" y="6453188"/>
            <a:ext cx="287338" cy="145046"/>
          </a:xfrm>
        </p:spPr>
        <p:txBody>
          <a:bodyPr wrap="none" anchor="ctr">
            <a:normAutofit/>
          </a:bodyPr>
          <a:lstStyle/>
          <a:p>
            <a:pPr>
              <a:spcAft>
                <a:spcPts val="600"/>
              </a:spcAft>
            </a:pPr>
            <a:fld id="{604FC64F-66B6-486E-8EFE-9FD96A66D16B}" type="slidenum">
              <a:rPr lang="en-US" noProof="0" smtClean="0"/>
              <a:pPr>
                <a:spcAft>
                  <a:spcPts val="600"/>
                </a:spcAft>
              </a:pPr>
              <a:t>16</a:t>
            </a:fld>
            <a:endParaRPr lang="en-US" noProof="0"/>
          </a:p>
        </p:txBody>
      </p:sp>
      <p:sp>
        <p:nvSpPr>
          <p:cNvPr id="13" name="Title 5">
            <a:extLst>
              <a:ext uri="{FF2B5EF4-FFF2-40B4-BE49-F238E27FC236}">
                <a16:creationId xmlns:a16="http://schemas.microsoft.com/office/drawing/2014/main" id="{B8E334F2-F753-47FD-BD5C-8CDA21A55492}"/>
              </a:ext>
            </a:extLst>
          </p:cNvPr>
          <p:cNvSpPr>
            <a:spLocks noGrp="1"/>
          </p:cNvSpPr>
          <p:nvPr>
            <p:ph type="title"/>
          </p:nvPr>
        </p:nvSpPr>
        <p:spPr>
          <a:xfrm>
            <a:off x="120650" y="374795"/>
            <a:ext cx="10367962" cy="491833"/>
          </a:xfrm>
        </p:spPr>
        <p:txBody>
          <a:bodyPr/>
          <a:lstStyle/>
          <a:p>
            <a:r>
              <a:rPr lang="en-US" sz="2400" b="1"/>
              <a:t>Price Estimation box</a:t>
            </a:r>
          </a:p>
        </p:txBody>
      </p:sp>
      <p:pic>
        <p:nvPicPr>
          <p:cNvPr id="9" name="Picture 8">
            <a:extLst>
              <a:ext uri="{FF2B5EF4-FFF2-40B4-BE49-F238E27FC236}">
                <a16:creationId xmlns:a16="http://schemas.microsoft.com/office/drawing/2014/main" id="{125C53E6-1F1F-4D9F-AD9A-00582EB0125C}"/>
              </a:ext>
            </a:extLst>
          </p:cNvPr>
          <p:cNvPicPr>
            <a:picLocks noChangeAspect="1"/>
          </p:cNvPicPr>
          <p:nvPr/>
        </p:nvPicPr>
        <p:blipFill>
          <a:blip r:embed="rId2"/>
          <a:stretch>
            <a:fillRect/>
          </a:stretch>
        </p:blipFill>
        <p:spPr>
          <a:xfrm>
            <a:off x="519112" y="819150"/>
            <a:ext cx="11153775" cy="5219700"/>
          </a:xfrm>
          <a:prstGeom prst="rect">
            <a:avLst/>
          </a:prstGeom>
        </p:spPr>
      </p:pic>
      <p:sp>
        <p:nvSpPr>
          <p:cNvPr id="5" name="TextBox 4">
            <a:extLst>
              <a:ext uri="{FF2B5EF4-FFF2-40B4-BE49-F238E27FC236}">
                <a16:creationId xmlns:a16="http://schemas.microsoft.com/office/drawing/2014/main" id="{2F561B8B-6CB0-4A18-934E-17EA003E1EB3}"/>
              </a:ext>
            </a:extLst>
          </p:cNvPr>
          <p:cNvSpPr txBox="1"/>
          <p:nvPr/>
        </p:nvSpPr>
        <p:spPr>
          <a:xfrm>
            <a:off x="8625385" y="1903861"/>
            <a:ext cx="2743200" cy="646331"/>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Change % cannot be negative</a:t>
            </a:r>
          </a:p>
        </p:txBody>
      </p:sp>
      <p:sp>
        <p:nvSpPr>
          <p:cNvPr id="8" name="TextBox 7">
            <a:extLst>
              <a:ext uri="{FF2B5EF4-FFF2-40B4-BE49-F238E27FC236}">
                <a16:creationId xmlns:a16="http://schemas.microsoft.com/office/drawing/2014/main" id="{2A764D28-7FCA-4E3C-BF7B-96588D028EC2}"/>
              </a:ext>
            </a:extLst>
          </p:cNvPr>
          <p:cNvSpPr txBox="1"/>
          <p:nvPr/>
        </p:nvSpPr>
        <p:spPr>
          <a:xfrm>
            <a:off x="8864220" y="2847830"/>
            <a:ext cx="2743200" cy="923330"/>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Price and change % will be by default empty from the second row onwards</a:t>
            </a:r>
          </a:p>
        </p:txBody>
      </p:sp>
      <p:sp>
        <p:nvSpPr>
          <p:cNvPr id="10" name="TextBox 9">
            <a:extLst>
              <a:ext uri="{FF2B5EF4-FFF2-40B4-BE49-F238E27FC236}">
                <a16:creationId xmlns:a16="http://schemas.microsoft.com/office/drawing/2014/main" id="{6D1A3295-6E6F-4B23-9893-9B77F2DBA953}"/>
              </a:ext>
            </a:extLst>
          </p:cNvPr>
          <p:cNvSpPr txBox="1"/>
          <p:nvPr/>
        </p:nvSpPr>
        <p:spPr>
          <a:xfrm>
            <a:off x="118279" y="1619531"/>
            <a:ext cx="2743200" cy="646331"/>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Tool will automatically propose duration for user</a:t>
            </a:r>
          </a:p>
        </p:txBody>
      </p:sp>
    </p:spTree>
    <p:extLst>
      <p:ext uri="{BB962C8B-B14F-4D97-AF65-F5344CB8AC3E}">
        <p14:creationId xmlns:p14="http://schemas.microsoft.com/office/powerpoint/2010/main" val="1845423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B735A2-EF33-4AEA-89E4-E7FAD4549F12}"/>
              </a:ext>
            </a:extLst>
          </p:cNvPr>
          <p:cNvSpPr>
            <a:spLocks noGrp="1"/>
          </p:cNvSpPr>
          <p:nvPr>
            <p:ph type="dt" sz="half" idx="10"/>
          </p:nvPr>
        </p:nvSpPr>
        <p:spPr/>
        <p:txBody>
          <a:bodyPr/>
          <a:lstStyle/>
          <a:p>
            <a:fld id="{10A855FF-A7DB-4496-86BC-B306FA607763}" type="datetime3">
              <a:rPr lang="en-US" noProof="0" smtClean="0"/>
              <a:t>5 February 2021</a:t>
            </a:fld>
            <a:endParaRPr lang="en-US" noProof="0"/>
          </a:p>
        </p:txBody>
      </p:sp>
      <p:sp>
        <p:nvSpPr>
          <p:cNvPr id="3" name="Footer Placeholder 2">
            <a:extLst>
              <a:ext uri="{FF2B5EF4-FFF2-40B4-BE49-F238E27FC236}">
                <a16:creationId xmlns:a16="http://schemas.microsoft.com/office/drawing/2014/main" id="{65368A74-864F-4CCB-8F40-63BFA712C4C0}"/>
              </a:ext>
            </a:extLst>
          </p:cNvPr>
          <p:cNvSpPr>
            <a:spLocks noGrp="1"/>
          </p:cNvSpPr>
          <p:nvPr>
            <p:ph type="ftr" sz="quarter" idx="11"/>
          </p:nvPr>
        </p:nvSpPr>
        <p:spPr/>
        <p:txBody>
          <a:bodyPr/>
          <a:lstStyle/>
          <a:p>
            <a:r>
              <a:rPr lang="en-US" noProof="0"/>
              <a:t>Confidential  |  © KONE Corporation</a:t>
            </a:r>
          </a:p>
        </p:txBody>
      </p:sp>
      <p:sp>
        <p:nvSpPr>
          <p:cNvPr id="4" name="Slide Number Placeholder 3">
            <a:extLst>
              <a:ext uri="{FF2B5EF4-FFF2-40B4-BE49-F238E27FC236}">
                <a16:creationId xmlns:a16="http://schemas.microsoft.com/office/drawing/2014/main" id="{B23D130A-1F5E-4857-B153-B132EB3155D9}"/>
              </a:ext>
            </a:extLst>
          </p:cNvPr>
          <p:cNvSpPr>
            <a:spLocks noGrp="1"/>
          </p:cNvSpPr>
          <p:nvPr>
            <p:ph type="sldNum" sz="quarter" idx="12"/>
          </p:nvPr>
        </p:nvSpPr>
        <p:spPr/>
        <p:txBody>
          <a:bodyPr/>
          <a:lstStyle/>
          <a:p>
            <a:fld id="{604FC64F-66B6-486E-8EFE-9FD96A66D16B}" type="slidenum">
              <a:rPr lang="en-US" noProof="0" smtClean="0"/>
              <a:pPr/>
              <a:t>17</a:t>
            </a:fld>
            <a:endParaRPr lang="en-US" noProof="0"/>
          </a:p>
        </p:txBody>
      </p:sp>
      <p:sp>
        <p:nvSpPr>
          <p:cNvPr id="6" name="Title 5">
            <a:extLst>
              <a:ext uri="{FF2B5EF4-FFF2-40B4-BE49-F238E27FC236}">
                <a16:creationId xmlns:a16="http://schemas.microsoft.com/office/drawing/2014/main" id="{A44B0717-59D3-4D10-B3B3-DE754C223BEB}"/>
              </a:ext>
            </a:extLst>
          </p:cNvPr>
          <p:cNvSpPr>
            <a:spLocks noGrp="1"/>
          </p:cNvSpPr>
          <p:nvPr>
            <p:ph type="title"/>
          </p:nvPr>
        </p:nvSpPr>
        <p:spPr>
          <a:xfrm>
            <a:off x="97270" y="259765"/>
            <a:ext cx="10367962" cy="863601"/>
          </a:xfrm>
        </p:spPr>
        <p:txBody>
          <a:bodyPr/>
          <a:lstStyle/>
          <a:p>
            <a:r>
              <a:rPr lang="en-US" sz="2400" b="1" err="1">
                <a:solidFill>
                  <a:schemeClr val="accent6">
                    <a:lumMod val="60000"/>
                    <a:lumOff val="40000"/>
                  </a:schemeClr>
                </a:solidFill>
              </a:rPr>
              <a:t>Gendoc</a:t>
            </a:r>
            <a:r>
              <a:rPr lang="en-US" sz="2400" b="1">
                <a:solidFill>
                  <a:schemeClr val="accent6">
                    <a:lumMod val="60000"/>
                    <a:lumOff val="40000"/>
                  </a:schemeClr>
                </a:solidFill>
              </a:rPr>
              <a:t>: Adding new nodes for showing VAT price and total price with VAT for ranges in Future price nodes</a:t>
            </a:r>
          </a:p>
        </p:txBody>
      </p:sp>
      <p:sp>
        <p:nvSpPr>
          <p:cNvPr id="8" name="Speech Bubble: Rectangle 7">
            <a:extLst>
              <a:ext uri="{FF2B5EF4-FFF2-40B4-BE49-F238E27FC236}">
                <a16:creationId xmlns:a16="http://schemas.microsoft.com/office/drawing/2014/main" id="{25609A59-9132-4892-B87A-23B954C383A4}"/>
              </a:ext>
            </a:extLst>
          </p:cNvPr>
          <p:cNvSpPr/>
          <p:nvPr/>
        </p:nvSpPr>
        <p:spPr>
          <a:xfrm>
            <a:off x="9009294" y="3247252"/>
            <a:ext cx="2911876" cy="1083076"/>
          </a:xfrm>
          <a:prstGeom prst="wedgeRectCallout">
            <a:avLst>
              <a:gd name="adj1" fmla="val -103277"/>
              <a:gd name="adj2" fmla="val 3150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New nodes have to be added and checked with </a:t>
            </a:r>
            <a:r>
              <a:rPr lang="en-US" sz="1400" err="1"/>
              <a:t>gendoc</a:t>
            </a:r>
            <a:r>
              <a:rPr lang="en-US" sz="1400"/>
              <a:t> team</a:t>
            </a:r>
          </a:p>
        </p:txBody>
      </p:sp>
      <p:pic>
        <p:nvPicPr>
          <p:cNvPr id="9" name="Picture 8">
            <a:extLst>
              <a:ext uri="{FF2B5EF4-FFF2-40B4-BE49-F238E27FC236}">
                <a16:creationId xmlns:a16="http://schemas.microsoft.com/office/drawing/2014/main" id="{30BAC0C1-23EA-40D9-AF9B-004E4AB0C26B}"/>
              </a:ext>
            </a:extLst>
          </p:cNvPr>
          <p:cNvPicPr>
            <a:picLocks noChangeAspect="1"/>
          </p:cNvPicPr>
          <p:nvPr/>
        </p:nvPicPr>
        <p:blipFill>
          <a:blip r:embed="rId2"/>
          <a:stretch>
            <a:fillRect/>
          </a:stretch>
        </p:blipFill>
        <p:spPr>
          <a:xfrm>
            <a:off x="270830" y="1278799"/>
            <a:ext cx="6460114" cy="5019982"/>
          </a:xfrm>
          <a:prstGeom prst="rect">
            <a:avLst/>
          </a:prstGeom>
        </p:spPr>
      </p:pic>
    </p:spTree>
    <p:extLst>
      <p:ext uri="{BB962C8B-B14F-4D97-AF65-F5344CB8AC3E}">
        <p14:creationId xmlns:p14="http://schemas.microsoft.com/office/powerpoint/2010/main" val="4075770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B735A2-EF33-4AEA-89E4-E7FAD4549F12}"/>
              </a:ext>
            </a:extLst>
          </p:cNvPr>
          <p:cNvSpPr>
            <a:spLocks noGrp="1"/>
          </p:cNvSpPr>
          <p:nvPr>
            <p:ph type="dt" sz="half" idx="10"/>
          </p:nvPr>
        </p:nvSpPr>
        <p:spPr/>
        <p:txBody>
          <a:bodyPr/>
          <a:lstStyle/>
          <a:p>
            <a:fld id="{10A855FF-A7DB-4496-86BC-B306FA607763}" type="datetime3">
              <a:rPr lang="en-US" noProof="0" smtClean="0"/>
              <a:t>5 February 2021</a:t>
            </a:fld>
            <a:endParaRPr lang="en-US" noProof="0"/>
          </a:p>
        </p:txBody>
      </p:sp>
      <p:sp>
        <p:nvSpPr>
          <p:cNvPr id="3" name="Footer Placeholder 2">
            <a:extLst>
              <a:ext uri="{FF2B5EF4-FFF2-40B4-BE49-F238E27FC236}">
                <a16:creationId xmlns:a16="http://schemas.microsoft.com/office/drawing/2014/main" id="{65368A74-864F-4CCB-8F40-63BFA712C4C0}"/>
              </a:ext>
            </a:extLst>
          </p:cNvPr>
          <p:cNvSpPr>
            <a:spLocks noGrp="1"/>
          </p:cNvSpPr>
          <p:nvPr>
            <p:ph type="ftr" sz="quarter" idx="11"/>
          </p:nvPr>
        </p:nvSpPr>
        <p:spPr/>
        <p:txBody>
          <a:bodyPr/>
          <a:lstStyle/>
          <a:p>
            <a:r>
              <a:rPr lang="en-US" noProof="0"/>
              <a:t>Confidential  |  © KONE Corporation</a:t>
            </a:r>
          </a:p>
        </p:txBody>
      </p:sp>
      <p:sp>
        <p:nvSpPr>
          <p:cNvPr id="4" name="Slide Number Placeholder 3">
            <a:extLst>
              <a:ext uri="{FF2B5EF4-FFF2-40B4-BE49-F238E27FC236}">
                <a16:creationId xmlns:a16="http://schemas.microsoft.com/office/drawing/2014/main" id="{B23D130A-1F5E-4857-B153-B132EB3155D9}"/>
              </a:ext>
            </a:extLst>
          </p:cNvPr>
          <p:cNvSpPr>
            <a:spLocks noGrp="1"/>
          </p:cNvSpPr>
          <p:nvPr>
            <p:ph type="sldNum" sz="quarter" idx="12"/>
          </p:nvPr>
        </p:nvSpPr>
        <p:spPr/>
        <p:txBody>
          <a:bodyPr/>
          <a:lstStyle/>
          <a:p>
            <a:fld id="{604FC64F-66B6-486E-8EFE-9FD96A66D16B}" type="slidenum">
              <a:rPr lang="en-US" noProof="0" smtClean="0"/>
              <a:pPr/>
              <a:t>18</a:t>
            </a:fld>
            <a:endParaRPr lang="en-US" noProof="0"/>
          </a:p>
        </p:txBody>
      </p:sp>
      <p:sp>
        <p:nvSpPr>
          <p:cNvPr id="6" name="Title 5">
            <a:extLst>
              <a:ext uri="{FF2B5EF4-FFF2-40B4-BE49-F238E27FC236}">
                <a16:creationId xmlns:a16="http://schemas.microsoft.com/office/drawing/2014/main" id="{A44B0717-59D3-4D10-B3B3-DE754C223BEB}"/>
              </a:ext>
            </a:extLst>
          </p:cNvPr>
          <p:cNvSpPr>
            <a:spLocks noGrp="1"/>
          </p:cNvSpPr>
          <p:nvPr>
            <p:ph type="title"/>
          </p:nvPr>
        </p:nvSpPr>
        <p:spPr>
          <a:xfrm>
            <a:off x="697905" y="403200"/>
            <a:ext cx="9614926" cy="863601"/>
          </a:xfrm>
        </p:spPr>
        <p:txBody>
          <a:bodyPr/>
          <a:lstStyle/>
          <a:p>
            <a:r>
              <a:rPr lang="en-US" sz="2400" b="1">
                <a:solidFill>
                  <a:schemeClr val="accent6">
                    <a:lumMod val="60000"/>
                    <a:lumOff val="40000"/>
                  </a:schemeClr>
                </a:solidFill>
                <a:cs typeface="Arial"/>
              </a:rPr>
              <a:t>New nodes for proportional future price</a:t>
            </a:r>
            <a:endParaRPr lang="en-US" sz="2400" b="1" dirty="0">
              <a:solidFill>
                <a:schemeClr val="accent6">
                  <a:lumMod val="60000"/>
                  <a:lumOff val="40000"/>
                </a:schemeClr>
              </a:solidFill>
              <a:cs typeface="Arial"/>
            </a:endParaRPr>
          </a:p>
        </p:txBody>
      </p:sp>
      <p:sp>
        <p:nvSpPr>
          <p:cNvPr id="5" name="TextBox 4">
            <a:extLst>
              <a:ext uri="{FF2B5EF4-FFF2-40B4-BE49-F238E27FC236}">
                <a16:creationId xmlns:a16="http://schemas.microsoft.com/office/drawing/2014/main" id="{D5B7144B-C353-4A80-97B6-AD3B156F0945}"/>
              </a:ext>
            </a:extLst>
          </p:cNvPr>
          <p:cNvSpPr txBox="1"/>
          <p:nvPr/>
        </p:nvSpPr>
        <p:spPr>
          <a:xfrm>
            <a:off x="3550024" y="3146612"/>
            <a:ext cx="4437529" cy="369332"/>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Proposal coming from Anna</a:t>
            </a:r>
          </a:p>
        </p:txBody>
      </p:sp>
    </p:spTree>
    <p:extLst>
      <p:ext uri="{BB962C8B-B14F-4D97-AF65-F5344CB8AC3E}">
        <p14:creationId xmlns:p14="http://schemas.microsoft.com/office/powerpoint/2010/main" val="684872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8AC792-AF62-428C-88D8-CB848818A4C0}"/>
              </a:ext>
            </a:extLst>
          </p:cNvPr>
          <p:cNvSpPr>
            <a:spLocks noGrp="1"/>
          </p:cNvSpPr>
          <p:nvPr>
            <p:ph type="dt" sz="half" idx="10"/>
          </p:nvPr>
        </p:nvSpPr>
        <p:spPr/>
        <p:txBody>
          <a:bodyPr/>
          <a:lstStyle/>
          <a:p>
            <a:fld id="{10A855FF-A7DB-4496-86BC-B306FA607763}" type="datetime3">
              <a:rPr lang="en-US" noProof="0" smtClean="0"/>
              <a:t>5 February 2021</a:t>
            </a:fld>
            <a:endParaRPr lang="en-US" noProof="0"/>
          </a:p>
        </p:txBody>
      </p:sp>
      <p:sp>
        <p:nvSpPr>
          <p:cNvPr id="3" name="Footer Placeholder 2">
            <a:extLst>
              <a:ext uri="{FF2B5EF4-FFF2-40B4-BE49-F238E27FC236}">
                <a16:creationId xmlns:a16="http://schemas.microsoft.com/office/drawing/2014/main" id="{F3D1DDFD-B023-454D-BBC4-EF24A42A148E}"/>
              </a:ext>
            </a:extLst>
          </p:cNvPr>
          <p:cNvSpPr>
            <a:spLocks noGrp="1"/>
          </p:cNvSpPr>
          <p:nvPr>
            <p:ph type="ftr" sz="quarter" idx="11"/>
          </p:nvPr>
        </p:nvSpPr>
        <p:spPr/>
        <p:txBody>
          <a:bodyPr/>
          <a:lstStyle/>
          <a:p>
            <a:r>
              <a:rPr lang="en-US" noProof="0"/>
              <a:t>Confidential  |  © KONE Corporation</a:t>
            </a:r>
          </a:p>
        </p:txBody>
      </p:sp>
      <p:sp>
        <p:nvSpPr>
          <p:cNvPr id="4" name="Slide Number Placeholder 3">
            <a:extLst>
              <a:ext uri="{FF2B5EF4-FFF2-40B4-BE49-F238E27FC236}">
                <a16:creationId xmlns:a16="http://schemas.microsoft.com/office/drawing/2014/main" id="{35AE7367-890E-43FD-9BD6-06F976B0CB42}"/>
              </a:ext>
            </a:extLst>
          </p:cNvPr>
          <p:cNvSpPr>
            <a:spLocks noGrp="1"/>
          </p:cNvSpPr>
          <p:nvPr>
            <p:ph type="sldNum" sz="quarter" idx="12"/>
          </p:nvPr>
        </p:nvSpPr>
        <p:spPr/>
        <p:txBody>
          <a:bodyPr/>
          <a:lstStyle/>
          <a:p>
            <a:fld id="{604FC64F-66B6-486E-8EFE-9FD96A66D16B}" type="slidenum">
              <a:rPr lang="en-US" noProof="0" smtClean="0"/>
              <a:pPr/>
              <a:t>19</a:t>
            </a:fld>
            <a:endParaRPr lang="en-US" noProof="0"/>
          </a:p>
        </p:txBody>
      </p:sp>
      <p:sp>
        <p:nvSpPr>
          <p:cNvPr id="6" name="Title 5">
            <a:extLst>
              <a:ext uri="{FF2B5EF4-FFF2-40B4-BE49-F238E27FC236}">
                <a16:creationId xmlns:a16="http://schemas.microsoft.com/office/drawing/2014/main" id="{26209EF4-F610-4383-8184-6A20F1F773FA}"/>
              </a:ext>
            </a:extLst>
          </p:cNvPr>
          <p:cNvSpPr>
            <a:spLocks noGrp="1"/>
          </p:cNvSpPr>
          <p:nvPr>
            <p:ph type="title"/>
          </p:nvPr>
        </p:nvSpPr>
        <p:spPr>
          <a:xfrm>
            <a:off x="142042" y="259766"/>
            <a:ext cx="10928412" cy="370550"/>
          </a:xfrm>
        </p:spPr>
        <p:txBody>
          <a:bodyPr/>
          <a:lstStyle/>
          <a:p>
            <a:r>
              <a:rPr lang="en-US" sz="2400" b="1" err="1">
                <a:solidFill>
                  <a:schemeClr val="accent6">
                    <a:lumMod val="60000"/>
                    <a:lumOff val="40000"/>
                  </a:schemeClr>
                </a:solidFill>
              </a:rPr>
              <a:t>Gendoc</a:t>
            </a:r>
            <a:r>
              <a:rPr lang="en-US" sz="2400" b="1" dirty="0">
                <a:solidFill>
                  <a:schemeClr val="accent6">
                    <a:lumMod val="60000"/>
                    <a:lumOff val="40000"/>
                  </a:schemeClr>
                </a:solidFill>
              </a:rPr>
              <a:t>: New nodes for showing </a:t>
            </a:r>
            <a:r>
              <a:rPr lang="en-US" sz="2400" b="1">
                <a:solidFill>
                  <a:schemeClr val="accent6">
                    <a:lumMod val="60000"/>
                    <a:lumOff val="40000"/>
                  </a:schemeClr>
                </a:solidFill>
              </a:rPr>
              <a:t>Future price Sub-total price</a:t>
            </a:r>
          </a:p>
        </p:txBody>
      </p:sp>
      <p:sp>
        <p:nvSpPr>
          <p:cNvPr id="8" name="Rectangle 7">
            <a:extLst>
              <a:ext uri="{FF2B5EF4-FFF2-40B4-BE49-F238E27FC236}">
                <a16:creationId xmlns:a16="http://schemas.microsoft.com/office/drawing/2014/main" id="{93573097-6B88-4FD2-912B-1E5F624EC94F}"/>
              </a:ext>
            </a:extLst>
          </p:cNvPr>
          <p:cNvSpPr/>
          <p:nvPr/>
        </p:nvSpPr>
        <p:spPr>
          <a:xfrm>
            <a:off x="10139162" y="1214023"/>
            <a:ext cx="1646438" cy="18310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To be checked with </a:t>
            </a:r>
            <a:r>
              <a:rPr lang="en-US" sz="1400" err="1"/>
              <a:t>Gendoc</a:t>
            </a:r>
            <a:r>
              <a:rPr lang="en-US" sz="1400"/>
              <a:t> team for the new node </a:t>
            </a:r>
          </a:p>
        </p:txBody>
      </p:sp>
      <p:sp>
        <p:nvSpPr>
          <p:cNvPr id="9" name="Speech Bubble: Rectangle 8">
            <a:extLst>
              <a:ext uri="{FF2B5EF4-FFF2-40B4-BE49-F238E27FC236}">
                <a16:creationId xmlns:a16="http://schemas.microsoft.com/office/drawing/2014/main" id="{BB3D6C53-B8FC-4795-BB4B-7FA73B7ACA5E}"/>
              </a:ext>
            </a:extLst>
          </p:cNvPr>
          <p:cNvSpPr/>
          <p:nvPr/>
        </p:nvSpPr>
        <p:spPr>
          <a:xfrm>
            <a:off x="8786612" y="3429000"/>
            <a:ext cx="2374900" cy="2512380"/>
          </a:xfrm>
          <a:prstGeom prst="wedgeRectCallout">
            <a:avLst>
              <a:gd name="adj1" fmla="val -159144"/>
              <a:gd name="adj2" fmla="val 4023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New nodes to be added for Showing the Sub-total prices(Price excluding VAT, different VAT prices, Price including VAT)</a:t>
            </a:r>
          </a:p>
          <a:p>
            <a:pPr algn="ctr"/>
            <a:r>
              <a:rPr lang="en-US" sz="1400"/>
              <a:t>(New nodes can be added next to </a:t>
            </a:r>
            <a:r>
              <a:rPr lang="en-US" sz="1400" err="1"/>
              <a:t>Future_Tender_price</a:t>
            </a:r>
            <a:endParaRPr lang="en-US" sz="1400"/>
          </a:p>
        </p:txBody>
      </p:sp>
      <p:pic>
        <p:nvPicPr>
          <p:cNvPr id="11" name="Picture 10">
            <a:extLst>
              <a:ext uri="{FF2B5EF4-FFF2-40B4-BE49-F238E27FC236}">
                <a16:creationId xmlns:a16="http://schemas.microsoft.com/office/drawing/2014/main" id="{74C67484-FB18-456E-ACCD-352CD4E44887}"/>
              </a:ext>
            </a:extLst>
          </p:cNvPr>
          <p:cNvPicPr>
            <a:picLocks noChangeAspect="1"/>
          </p:cNvPicPr>
          <p:nvPr/>
        </p:nvPicPr>
        <p:blipFill>
          <a:blip r:embed="rId2"/>
          <a:stretch>
            <a:fillRect/>
          </a:stretch>
        </p:blipFill>
        <p:spPr>
          <a:xfrm>
            <a:off x="142042" y="1214022"/>
            <a:ext cx="6152226" cy="5239165"/>
          </a:xfrm>
          <a:prstGeom prst="rect">
            <a:avLst/>
          </a:prstGeom>
        </p:spPr>
      </p:pic>
    </p:spTree>
    <p:extLst>
      <p:ext uri="{BB962C8B-B14F-4D97-AF65-F5344CB8AC3E}">
        <p14:creationId xmlns:p14="http://schemas.microsoft.com/office/powerpoint/2010/main" val="394454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13EF11-12D4-4231-9221-96CC5B97DC2C}"/>
              </a:ext>
            </a:extLst>
          </p:cNvPr>
          <p:cNvSpPr>
            <a:spLocks noGrp="1"/>
          </p:cNvSpPr>
          <p:nvPr>
            <p:ph type="dt" sz="half" idx="10"/>
          </p:nvPr>
        </p:nvSpPr>
        <p:spPr/>
        <p:txBody>
          <a:bodyPr/>
          <a:lstStyle/>
          <a:p>
            <a:fld id="{10A855FF-A7DB-4496-86BC-B306FA607763}" type="datetime3">
              <a:rPr lang="en-US" noProof="0" smtClean="0"/>
              <a:t>5 February 2021</a:t>
            </a:fld>
            <a:endParaRPr lang="en-US" noProof="0"/>
          </a:p>
        </p:txBody>
      </p:sp>
      <p:sp>
        <p:nvSpPr>
          <p:cNvPr id="3" name="Footer Placeholder 2">
            <a:extLst>
              <a:ext uri="{FF2B5EF4-FFF2-40B4-BE49-F238E27FC236}">
                <a16:creationId xmlns:a16="http://schemas.microsoft.com/office/drawing/2014/main" id="{97256296-4D06-4033-AA53-45A8FF48C9F3}"/>
              </a:ext>
            </a:extLst>
          </p:cNvPr>
          <p:cNvSpPr>
            <a:spLocks noGrp="1"/>
          </p:cNvSpPr>
          <p:nvPr>
            <p:ph type="ftr" sz="quarter" idx="11"/>
          </p:nvPr>
        </p:nvSpPr>
        <p:spPr/>
        <p:txBody>
          <a:bodyPr/>
          <a:lstStyle/>
          <a:p>
            <a:r>
              <a:rPr lang="en-US" noProof="0"/>
              <a:t>Confidential  |  © KONE Corporation</a:t>
            </a:r>
          </a:p>
        </p:txBody>
      </p:sp>
      <p:sp>
        <p:nvSpPr>
          <p:cNvPr id="4" name="Slide Number Placeholder 3">
            <a:extLst>
              <a:ext uri="{FF2B5EF4-FFF2-40B4-BE49-F238E27FC236}">
                <a16:creationId xmlns:a16="http://schemas.microsoft.com/office/drawing/2014/main" id="{478628FA-D005-4D1B-8B31-48C7CCD99E63}"/>
              </a:ext>
            </a:extLst>
          </p:cNvPr>
          <p:cNvSpPr>
            <a:spLocks noGrp="1"/>
          </p:cNvSpPr>
          <p:nvPr>
            <p:ph type="sldNum" sz="quarter" idx="12"/>
          </p:nvPr>
        </p:nvSpPr>
        <p:spPr/>
        <p:txBody>
          <a:bodyPr/>
          <a:lstStyle/>
          <a:p>
            <a:fld id="{604FC64F-66B6-486E-8EFE-9FD96A66D16B}" type="slidenum">
              <a:rPr lang="en-US" noProof="0" smtClean="0"/>
              <a:pPr/>
              <a:t>2</a:t>
            </a:fld>
            <a:endParaRPr lang="en-US" noProof="0"/>
          </a:p>
        </p:txBody>
      </p:sp>
      <p:sp>
        <p:nvSpPr>
          <p:cNvPr id="5" name="Content Placeholder 4">
            <a:extLst>
              <a:ext uri="{FF2B5EF4-FFF2-40B4-BE49-F238E27FC236}">
                <a16:creationId xmlns:a16="http://schemas.microsoft.com/office/drawing/2014/main" id="{4E4F1F2E-CFAE-484C-9E0B-D7092530B870}"/>
              </a:ext>
            </a:extLst>
          </p:cNvPr>
          <p:cNvSpPr>
            <a:spLocks noGrp="1"/>
          </p:cNvSpPr>
          <p:nvPr>
            <p:ph sz="quarter" idx="13"/>
          </p:nvPr>
        </p:nvSpPr>
        <p:spPr/>
        <p:txBody>
          <a:bodyPr/>
          <a:lstStyle/>
          <a:p>
            <a:pPr marL="0" indent="0">
              <a:buNone/>
            </a:pPr>
            <a:r>
              <a:rPr lang="en-US">
                <a:hlinkClick r:id="rId2"/>
              </a:rPr>
              <a:t>https://kone.sharepoint.com/teams/10027/Project%20documents/Specifications%20for%20KCC/Wiki%20for%20Azure%20DevOps/KCC%20pricing%20over%20view%20including%20proportion%20price%20%2Bfuture%20price%20feature%20v2.xlsx?d=w80a44f84fc0e438e8feaf92decf76e38</a:t>
            </a:r>
            <a:endParaRPr lang="en-US"/>
          </a:p>
          <a:p>
            <a:pPr marL="0" indent="0">
              <a:buNone/>
            </a:pPr>
            <a:endParaRPr lang="en-US"/>
          </a:p>
          <a:p>
            <a:pPr marL="0" indent="0">
              <a:buNone/>
            </a:pPr>
            <a:endParaRPr lang="en-US"/>
          </a:p>
        </p:txBody>
      </p:sp>
      <p:sp>
        <p:nvSpPr>
          <p:cNvPr id="6" name="Title 5">
            <a:extLst>
              <a:ext uri="{FF2B5EF4-FFF2-40B4-BE49-F238E27FC236}">
                <a16:creationId xmlns:a16="http://schemas.microsoft.com/office/drawing/2014/main" id="{E190ECC3-30EA-49B2-93AC-7CAB6F43D18F}"/>
              </a:ext>
            </a:extLst>
          </p:cNvPr>
          <p:cNvSpPr>
            <a:spLocks noGrp="1"/>
          </p:cNvSpPr>
          <p:nvPr>
            <p:ph type="title"/>
          </p:nvPr>
        </p:nvSpPr>
        <p:spPr/>
        <p:txBody>
          <a:bodyPr/>
          <a:lstStyle/>
          <a:p>
            <a:r>
              <a:rPr lang="en-US"/>
              <a:t>Specification</a:t>
            </a:r>
          </a:p>
        </p:txBody>
      </p:sp>
    </p:spTree>
    <p:extLst>
      <p:ext uri="{BB962C8B-B14F-4D97-AF65-F5344CB8AC3E}">
        <p14:creationId xmlns:p14="http://schemas.microsoft.com/office/powerpoint/2010/main" val="3997131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7D1ED-762E-405F-895E-BE6811AB6110}"/>
              </a:ext>
            </a:extLst>
          </p:cNvPr>
          <p:cNvSpPr>
            <a:spLocks noGrp="1"/>
          </p:cNvSpPr>
          <p:nvPr>
            <p:ph type="dt" sz="half" idx="10"/>
          </p:nvPr>
        </p:nvSpPr>
        <p:spPr/>
        <p:txBody>
          <a:bodyPr/>
          <a:lstStyle/>
          <a:p>
            <a:fld id="{10A855FF-A7DB-4496-86BC-B306FA607763}" type="datetime3">
              <a:rPr lang="en-US" noProof="0" smtClean="0"/>
              <a:t>5 February 2021</a:t>
            </a:fld>
            <a:endParaRPr lang="en-US" noProof="0"/>
          </a:p>
        </p:txBody>
      </p:sp>
      <p:sp>
        <p:nvSpPr>
          <p:cNvPr id="3" name="Footer Placeholder 2">
            <a:extLst>
              <a:ext uri="{FF2B5EF4-FFF2-40B4-BE49-F238E27FC236}">
                <a16:creationId xmlns:a16="http://schemas.microsoft.com/office/drawing/2014/main" id="{4FFCCED6-B5BC-40B1-BB97-7A1C3A405EE1}"/>
              </a:ext>
            </a:extLst>
          </p:cNvPr>
          <p:cNvSpPr>
            <a:spLocks noGrp="1"/>
          </p:cNvSpPr>
          <p:nvPr>
            <p:ph type="ftr" sz="quarter" idx="11"/>
          </p:nvPr>
        </p:nvSpPr>
        <p:spPr/>
        <p:txBody>
          <a:bodyPr/>
          <a:lstStyle/>
          <a:p>
            <a:r>
              <a:rPr lang="en-US" noProof="0"/>
              <a:t>Confidential  |  © KONE Corporation</a:t>
            </a:r>
          </a:p>
        </p:txBody>
      </p:sp>
      <p:sp>
        <p:nvSpPr>
          <p:cNvPr id="4" name="Slide Number Placeholder 3">
            <a:extLst>
              <a:ext uri="{FF2B5EF4-FFF2-40B4-BE49-F238E27FC236}">
                <a16:creationId xmlns:a16="http://schemas.microsoft.com/office/drawing/2014/main" id="{329E3895-0E1A-4EF2-81AC-598F2DEF6BAC}"/>
              </a:ext>
            </a:extLst>
          </p:cNvPr>
          <p:cNvSpPr>
            <a:spLocks noGrp="1"/>
          </p:cNvSpPr>
          <p:nvPr>
            <p:ph type="sldNum" sz="quarter" idx="12"/>
          </p:nvPr>
        </p:nvSpPr>
        <p:spPr/>
        <p:txBody>
          <a:bodyPr/>
          <a:lstStyle/>
          <a:p>
            <a:fld id="{604FC64F-66B6-486E-8EFE-9FD96A66D16B}" type="slidenum">
              <a:rPr lang="en-US" noProof="0" smtClean="0"/>
              <a:pPr/>
              <a:t>20</a:t>
            </a:fld>
            <a:endParaRPr lang="en-US" noProof="0"/>
          </a:p>
        </p:txBody>
      </p:sp>
      <p:sp>
        <p:nvSpPr>
          <p:cNvPr id="6" name="Title 5">
            <a:extLst>
              <a:ext uri="{FF2B5EF4-FFF2-40B4-BE49-F238E27FC236}">
                <a16:creationId xmlns:a16="http://schemas.microsoft.com/office/drawing/2014/main" id="{D4CDBA12-F336-40EB-88E1-90BF5543A517}"/>
              </a:ext>
            </a:extLst>
          </p:cNvPr>
          <p:cNvSpPr>
            <a:spLocks noGrp="1"/>
          </p:cNvSpPr>
          <p:nvPr>
            <p:ph type="title"/>
          </p:nvPr>
        </p:nvSpPr>
        <p:spPr>
          <a:xfrm>
            <a:off x="132780" y="259765"/>
            <a:ext cx="10367962" cy="465200"/>
          </a:xfrm>
        </p:spPr>
        <p:txBody>
          <a:bodyPr/>
          <a:lstStyle/>
          <a:p>
            <a:r>
              <a:rPr lang="en-US" sz="2400" b="1">
                <a:solidFill>
                  <a:schemeClr val="accent6">
                    <a:lumMod val="60000"/>
                    <a:lumOff val="40000"/>
                  </a:schemeClr>
                </a:solidFill>
              </a:rPr>
              <a:t>Enabler: New nodes for showing Future price Sub-total price </a:t>
            </a:r>
            <a:endParaRPr lang="en-US" sz="2400">
              <a:solidFill>
                <a:schemeClr val="accent6">
                  <a:lumMod val="60000"/>
                  <a:lumOff val="40000"/>
                </a:schemeClr>
              </a:solidFill>
            </a:endParaRPr>
          </a:p>
        </p:txBody>
      </p:sp>
      <p:sp>
        <p:nvSpPr>
          <p:cNvPr id="8" name="Speech Bubble: Rectangle 7">
            <a:extLst>
              <a:ext uri="{FF2B5EF4-FFF2-40B4-BE49-F238E27FC236}">
                <a16:creationId xmlns:a16="http://schemas.microsoft.com/office/drawing/2014/main" id="{223F79ED-D0BF-48B6-AC8C-8ABD99243623}"/>
              </a:ext>
            </a:extLst>
          </p:cNvPr>
          <p:cNvSpPr/>
          <p:nvPr/>
        </p:nvSpPr>
        <p:spPr>
          <a:xfrm>
            <a:off x="8092736" y="2497913"/>
            <a:ext cx="2760955" cy="834501"/>
          </a:xfrm>
          <a:prstGeom prst="wedgeRectCallout">
            <a:avLst>
              <a:gd name="adj1" fmla="val -74531"/>
              <a:gd name="adj2" fmla="val 5398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Good to have this information also added. In enabler, price would be always without VAT</a:t>
            </a:r>
          </a:p>
        </p:txBody>
      </p:sp>
      <p:pic>
        <p:nvPicPr>
          <p:cNvPr id="7" name="Picture 8" descr="Graphical user interface, text, application&#10;&#10;Description automatically generated">
            <a:extLst>
              <a:ext uri="{FF2B5EF4-FFF2-40B4-BE49-F238E27FC236}">
                <a16:creationId xmlns:a16="http://schemas.microsoft.com/office/drawing/2014/main" id="{437949C5-D92D-4994-A586-302DDBA7118F}"/>
              </a:ext>
            </a:extLst>
          </p:cNvPr>
          <p:cNvPicPr>
            <a:picLocks noChangeAspect="1"/>
          </p:cNvPicPr>
          <p:nvPr/>
        </p:nvPicPr>
        <p:blipFill>
          <a:blip r:embed="rId2"/>
          <a:stretch>
            <a:fillRect/>
          </a:stretch>
        </p:blipFill>
        <p:spPr>
          <a:xfrm>
            <a:off x="268527" y="721128"/>
            <a:ext cx="6169720" cy="5413918"/>
          </a:xfrm>
          <a:prstGeom prst="rect">
            <a:avLst/>
          </a:prstGeom>
        </p:spPr>
      </p:pic>
    </p:spTree>
    <p:extLst>
      <p:ext uri="{BB962C8B-B14F-4D97-AF65-F5344CB8AC3E}">
        <p14:creationId xmlns:p14="http://schemas.microsoft.com/office/powerpoint/2010/main" val="113536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1006E6-7F7B-42BB-A82B-1B925F1F0098}"/>
              </a:ext>
            </a:extLst>
          </p:cNvPr>
          <p:cNvSpPr>
            <a:spLocks noGrp="1"/>
          </p:cNvSpPr>
          <p:nvPr>
            <p:ph type="dt" sz="half" idx="10"/>
          </p:nvPr>
        </p:nvSpPr>
        <p:spPr/>
        <p:txBody>
          <a:bodyPr/>
          <a:lstStyle/>
          <a:p>
            <a:fld id="{10A855FF-A7DB-4496-86BC-B306FA607763}" type="datetime3">
              <a:rPr lang="en-US" noProof="0" smtClean="0"/>
              <a:t>5 February 2021</a:t>
            </a:fld>
            <a:endParaRPr lang="en-US" noProof="0"/>
          </a:p>
        </p:txBody>
      </p:sp>
      <p:sp>
        <p:nvSpPr>
          <p:cNvPr id="3" name="Footer Placeholder 2">
            <a:extLst>
              <a:ext uri="{FF2B5EF4-FFF2-40B4-BE49-F238E27FC236}">
                <a16:creationId xmlns:a16="http://schemas.microsoft.com/office/drawing/2014/main" id="{EB1D776B-29F4-419E-9C28-98AC2DA39B88}"/>
              </a:ext>
            </a:extLst>
          </p:cNvPr>
          <p:cNvSpPr>
            <a:spLocks noGrp="1"/>
          </p:cNvSpPr>
          <p:nvPr>
            <p:ph type="ftr" sz="quarter" idx="11"/>
          </p:nvPr>
        </p:nvSpPr>
        <p:spPr/>
        <p:txBody>
          <a:bodyPr/>
          <a:lstStyle/>
          <a:p>
            <a:r>
              <a:rPr lang="en-US" noProof="0"/>
              <a:t>Confidential  |  © KONE Corporation</a:t>
            </a:r>
          </a:p>
        </p:txBody>
      </p:sp>
      <p:sp>
        <p:nvSpPr>
          <p:cNvPr id="4" name="Slide Number Placeholder 3">
            <a:extLst>
              <a:ext uri="{FF2B5EF4-FFF2-40B4-BE49-F238E27FC236}">
                <a16:creationId xmlns:a16="http://schemas.microsoft.com/office/drawing/2014/main" id="{8E3B944A-2C1B-4FB9-A0BF-02DA957EA35A}"/>
              </a:ext>
            </a:extLst>
          </p:cNvPr>
          <p:cNvSpPr>
            <a:spLocks noGrp="1"/>
          </p:cNvSpPr>
          <p:nvPr>
            <p:ph type="sldNum" sz="quarter" idx="12"/>
          </p:nvPr>
        </p:nvSpPr>
        <p:spPr/>
        <p:txBody>
          <a:bodyPr/>
          <a:lstStyle/>
          <a:p>
            <a:fld id="{604FC64F-66B6-486E-8EFE-9FD96A66D16B}" type="slidenum">
              <a:rPr lang="en-US" noProof="0" smtClean="0"/>
              <a:pPr/>
              <a:t>21</a:t>
            </a:fld>
            <a:endParaRPr lang="en-US" noProof="0"/>
          </a:p>
        </p:txBody>
      </p:sp>
      <p:sp>
        <p:nvSpPr>
          <p:cNvPr id="6" name="Title 5">
            <a:extLst>
              <a:ext uri="{FF2B5EF4-FFF2-40B4-BE49-F238E27FC236}">
                <a16:creationId xmlns:a16="http://schemas.microsoft.com/office/drawing/2014/main" id="{566ADBD4-BF73-40A0-BA4A-0A5DF7DAE66C}"/>
              </a:ext>
            </a:extLst>
          </p:cNvPr>
          <p:cNvSpPr>
            <a:spLocks noGrp="1"/>
          </p:cNvSpPr>
          <p:nvPr>
            <p:ph type="title"/>
          </p:nvPr>
        </p:nvSpPr>
        <p:spPr>
          <a:xfrm>
            <a:off x="0" y="404812"/>
            <a:ext cx="11026065" cy="863601"/>
          </a:xfrm>
        </p:spPr>
        <p:txBody>
          <a:bodyPr/>
          <a:lstStyle/>
          <a:p>
            <a:r>
              <a:rPr lang="en-US" sz="2400" b="1">
                <a:solidFill>
                  <a:schemeClr val="accent6">
                    <a:lumMod val="60000"/>
                    <a:lumOff val="40000"/>
                  </a:schemeClr>
                </a:solidFill>
              </a:rPr>
              <a:t>SAP OI XML: Contract notes with information on Future price and Sub-total</a:t>
            </a:r>
          </a:p>
        </p:txBody>
      </p:sp>
      <p:sp>
        <p:nvSpPr>
          <p:cNvPr id="8" name="Speech Bubble: Rectangle 7">
            <a:extLst>
              <a:ext uri="{FF2B5EF4-FFF2-40B4-BE49-F238E27FC236}">
                <a16:creationId xmlns:a16="http://schemas.microsoft.com/office/drawing/2014/main" id="{6982DA45-4431-469C-AB45-5066E057037A}"/>
              </a:ext>
            </a:extLst>
          </p:cNvPr>
          <p:cNvSpPr/>
          <p:nvPr/>
        </p:nvSpPr>
        <p:spPr>
          <a:xfrm>
            <a:off x="9481351" y="2769833"/>
            <a:ext cx="1935332" cy="863601"/>
          </a:xfrm>
          <a:prstGeom prst="wedgeRectCallout">
            <a:avLst>
              <a:gd name="adj1" fmla="val -82816"/>
              <a:gd name="adj2" fmla="val 5636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Date range and its future price(without VAT)</a:t>
            </a:r>
          </a:p>
        </p:txBody>
      </p:sp>
      <p:sp>
        <p:nvSpPr>
          <p:cNvPr id="9" name="Speech Bubble: Rectangle 8">
            <a:extLst>
              <a:ext uri="{FF2B5EF4-FFF2-40B4-BE49-F238E27FC236}">
                <a16:creationId xmlns:a16="http://schemas.microsoft.com/office/drawing/2014/main" id="{589811DB-B026-4225-84F8-579CF9679DBB}"/>
              </a:ext>
            </a:extLst>
          </p:cNvPr>
          <p:cNvSpPr/>
          <p:nvPr/>
        </p:nvSpPr>
        <p:spPr>
          <a:xfrm>
            <a:off x="9703424" y="4347453"/>
            <a:ext cx="1935332" cy="863601"/>
          </a:xfrm>
          <a:prstGeom prst="wedgeRectCallout">
            <a:avLst>
              <a:gd name="adj1" fmla="val -82816"/>
              <a:gd name="adj2" fmla="val 5636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Sub-total price</a:t>
            </a:r>
          </a:p>
        </p:txBody>
      </p:sp>
      <p:pic>
        <p:nvPicPr>
          <p:cNvPr id="7" name="Picture 9" descr="Graphical user interface, text, application&#10;&#10;Description automatically generated">
            <a:extLst>
              <a:ext uri="{FF2B5EF4-FFF2-40B4-BE49-F238E27FC236}">
                <a16:creationId xmlns:a16="http://schemas.microsoft.com/office/drawing/2014/main" id="{84C05CFD-B78C-4D15-B0E7-43488F7B1518}"/>
              </a:ext>
            </a:extLst>
          </p:cNvPr>
          <p:cNvPicPr>
            <a:picLocks noChangeAspect="1"/>
          </p:cNvPicPr>
          <p:nvPr/>
        </p:nvPicPr>
        <p:blipFill>
          <a:blip r:embed="rId2"/>
          <a:stretch>
            <a:fillRect/>
          </a:stretch>
        </p:blipFill>
        <p:spPr>
          <a:xfrm>
            <a:off x="314325" y="922888"/>
            <a:ext cx="8115300" cy="5021750"/>
          </a:xfrm>
          <a:prstGeom prst="rect">
            <a:avLst/>
          </a:prstGeom>
        </p:spPr>
      </p:pic>
    </p:spTree>
    <p:extLst>
      <p:ext uri="{BB962C8B-B14F-4D97-AF65-F5344CB8AC3E}">
        <p14:creationId xmlns:p14="http://schemas.microsoft.com/office/powerpoint/2010/main" val="330057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AC325-E3D2-4038-9DD2-960105DA1929}" type="datetime3">
              <a:rPr lang="en-US" smtClean="0"/>
              <a:t>5 February 2021</a:t>
            </a:fld>
            <a:endParaRPr lang="en-US"/>
          </a:p>
        </p:txBody>
      </p:sp>
      <p:sp>
        <p:nvSpPr>
          <p:cNvPr id="3" name="Footer Placeholder 2"/>
          <p:cNvSpPr>
            <a:spLocks noGrp="1"/>
          </p:cNvSpPr>
          <p:nvPr>
            <p:ph type="ftr" sz="quarter" idx="11"/>
          </p:nvPr>
        </p:nvSpPr>
        <p:spPr/>
        <p:txBody>
          <a:bodyPr/>
          <a:lstStyle/>
          <a:p>
            <a:r>
              <a:rPr lang="en-US"/>
              <a:t>Confidential  |  © KONE Corporation</a:t>
            </a:r>
          </a:p>
        </p:txBody>
      </p:sp>
      <p:sp>
        <p:nvSpPr>
          <p:cNvPr id="4" name="Slide Number Placeholder 3"/>
          <p:cNvSpPr>
            <a:spLocks noGrp="1"/>
          </p:cNvSpPr>
          <p:nvPr>
            <p:ph type="sldNum" sz="quarter" idx="12"/>
          </p:nvPr>
        </p:nvSpPr>
        <p:spPr/>
        <p:txBody>
          <a:bodyPr/>
          <a:lstStyle/>
          <a:p>
            <a:fld id="{604FC64F-66B6-486E-8EFE-9FD96A66D16B}" type="slidenum">
              <a:rPr lang="en-US" smtClean="0"/>
              <a:pPr/>
              <a:t>22</a:t>
            </a:fld>
            <a:endParaRPr lang="en-US"/>
          </a:p>
        </p:txBody>
      </p:sp>
    </p:spTree>
    <p:extLst>
      <p:ext uri="{BB962C8B-B14F-4D97-AF65-F5344CB8AC3E}">
        <p14:creationId xmlns:p14="http://schemas.microsoft.com/office/powerpoint/2010/main" val="133545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10291A-CD31-4A62-B4D9-FDE58896ACB8}"/>
              </a:ext>
            </a:extLst>
          </p:cNvPr>
          <p:cNvSpPr>
            <a:spLocks noGrp="1"/>
          </p:cNvSpPr>
          <p:nvPr>
            <p:ph type="dt" sz="half" idx="10"/>
          </p:nvPr>
        </p:nvSpPr>
        <p:spPr/>
        <p:txBody>
          <a:bodyPr/>
          <a:lstStyle/>
          <a:p>
            <a:fld id="{10A855FF-A7DB-4496-86BC-B306FA607763}" type="datetime3">
              <a:rPr lang="en-US" noProof="0" smtClean="0"/>
              <a:t>5 February 2021</a:t>
            </a:fld>
            <a:endParaRPr lang="en-US" noProof="0"/>
          </a:p>
        </p:txBody>
      </p:sp>
      <p:sp>
        <p:nvSpPr>
          <p:cNvPr id="3" name="Footer Placeholder 2">
            <a:extLst>
              <a:ext uri="{FF2B5EF4-FFF2-40B4-BE49-F238E27FC236}">
                <a16:creationId xmlns:a16="http://schemas.microsoft.com/office/drawing/2014/main" id="{F0FE66F2-774B-4B99-9686-623147C0C00F}"/>
              </a:ext>
            </a:extLst>
          </p:cNvPr>
          <p:cNvSpPr>
            <a:spLocks noGrp="1"/>
          </p:cNvSpPr>
          <p:nvPr>
            <p:ph type="ftr" sz="quarter" idx="11"/>
          </p:nvPr>
        </p:nvSpPr>
        <p:spPr/>
        <p:txBody>
          <a:bodyPr/>
          <a:lstStyle/>
          <a:p>
            <a:r>
              <a:rPr lang="en-US" noProof="0"/>
              <a:t>Confidential  |  © KONE Corporation</a:t>
            </a:r>
          </a:p>
        </p:txBody>
      </p:sp>
      <p:sp>
        <p:nvSpPr>
          <p:cNvPr id="4" name="Slide Number Placeholder 3">
            <a:extLst>
              <a:ext uri="{FF2B5EF4-FFF2-40B4-BE49-F238E27FC236}">
                <a16:creationId xmlns:a16="http://schemas.microsoft.com/office/drawing/2014/main" id="{1D391CC9-4E6D-40BE-8769-E610BA36F3C9}"/>
              </a:ext>
            </a:extLst>
          </p:cNvPr>
          <p:cNvSpPr>
            <a:spLocks noGrp="1"/>
          </p:cNvSpPr>
          <p:nvPr>
            <p:ph type="sldNum" sz="quarter" idx="12"/>
          </p:nvPr>
        </p:nvSpPr>
        <p:spPr/>
        <p:txBody>
          <a:bodyPr/>
          <a:lstStyle/>
          <a:p>
            <a:fld id="{604FC64F-66B6-486E-8EFE-9FD96A66D16B}" type="slidenum">
              <a:rPr lang="en-US" noProof="0" smtClean="0"/>
              <a:pPr/>
              <a:t>3</a:t>
            </a:fld>
            <a:endParaRPr lang="en-US" noProof="0"/>
          </a:p>
        </p:txBody>
      </p:sp>
      <p:sp>
        <p:nvSpPr>
          <p:cNvPr id="5" name="Content Placeholder 4">
            <a:extLst>
              <a:ext uri="{FF2B5EF4-FFF2-40B4-BE49-F238E27FC236}">
                <a16:creationId xmlns:a16="http://schemas.microsoft.com/office/drawing/2014/main" id="{0B26EDF5-EE07-4765-8FE3-CB0AE334E3CE}"/>
              </a:ext>
            </a:extLst>
          </p:cNvPr>
          <p:cNvSpPr>
            <a:spLocks noGrp="1"/>
          </p:cNvSpPr>
          <p:nvPr>
            <p:ph sz="quarter" idx="13"/>
          </p:nvPr>
        </p:nvSpPr>
        <p:spPr>
          <a:xfrm>
            <a:off x="0" y="727969"/>
            <a:ext cx="12192000" cy="5509319"/>
          </a:xfrm>
        </p:spPr>
        <p:txBody>
          <a:bodyPr vert="horz" lIns="0" tIns="0" rIns="0" bIns="0" rtlCol="0" anchor="t">
            <a:noAutofit/>
          </a:bodyPr>
          <a:lstStyle/>
          <a:p>
            <a:r>
              <a:rPr lang="en-US" dirty="0"/>
              <a:t>When FLs have configured either or both the commercial terms(Proportional, Future price) in MBS, then we can show the Subtab ‘Price in</a:t>
            </a:r>
            <a:r>
              <a:rPr lang="en-US"/>
              <a:t> detail’ in the bottom of the price page.</a:t>
            </a:r>
          </a:p>
          <a:p>
            <a:pPr marL="0" indent="0">
              <a:buNone/>
            </a:pPr>
            <a:endParaRPr lang="en-US"/>
          </a:p>
          <a:p>
            <a:pPr marL="0" indent="0">
              <a:buNone/>
            </a:pPr>
            <a:endParaRPr lang="en-US"/>
          </a:p>
          <a:p>
            <a:pPr marL="0" indent="0">
              <a:buNone/>
            </a:pPr>
            <a:endParaRPr lang="en-US"/>
          </a:p>
        </p:txBody>
      </p:sp>
      <p:sp>
        <p:nvSpPr>
          <p:cNvPr id="6" name="Title 5">
            <a:extLst>
              <a:ext uri="{FF2B5EF4-FFF2-40B4-BE49-F238E27FC236}">
                <a16:creationId xmlns:a16="http://schemas.microsoft.com/office/drawing/2014/main" id="{491F302B-8BB6-4875-AAB1-BF250A9F4CBB}"/>
              </a:ext>
            </a:extLst>
          </p:cNvPr>
          <p:cNvSpPr>
            <a:spLocks noGrp="1"/>
          </p:cNvSpPr>
          <p:nvPr>
            <p:ph type="title"/>
          </p:nvPr>
        </p:nvSpPr>
        <p:spPr>
          <a:xfrm>
            <a:off x="123902" y="328473"/>
            <a:ext cx="10911041" cy="292239"/>
          </a:xfrm>
        </p:spPr>
        <p:txBody>
          <a:bodyPr/>
          <a:lstStyle/>
          <a:p>
            <a:r>
              <a:rPr lang="en-US" sz="2400" b="1">
                <a:solidFill>
                  <a:schemeClr val="accent6">
                    <a:lumMod val="60000"/>
                    <a:lumOff val="40000"/>
                  </a:schemeClr>
                </a:solidFill>
              </a:rPr>
              <a:t>Subtab</a:t>
            </a:r>
            <a:r>
              <a:rPr lang="en-US" sz="2400" b="1" dirty="0">
                <a:solidFill>
                  <a:schemeClr val="accent6">
                    <a:lumMod val="60000"/>
                    <a:lumOff val="40000"/>
                  </a:schemeClr>
                </a:solidFill>
              </a:rPr>
              <a:t> ‘</a:t>
            </a:r>
            <a:r>
              <a:rPr lang="en-US" sz="2400" b="1">
                <a:solidFill>
                  <a:srgbClr val="FF0000"/>
                </a:solidFill>
              </a:rPr>
              <a:t>Price in detail’ </a:t>
            </a:r>
            <a:r>
              <a:rPr lang="en-US" sz="2400" b="1" dirty="0">
                <a:solidFill>
                  <a:schemeClr val="accent6">
                    <a:lumMod val="60000"/>
                    <a:lumOff val="40000"/>
                  </a:schemeClr>
                </a:solidFill>
              </a:rPr>
              <a:t>in the Price Page</a:t>
            </a:r>
            <a:br>
              <a:rPr lang="en-US" sz="2400" b="1" dirty="0"/>
            </a:br>
            <a:endParaRPr lang="en-US" sz="1800" b="1">
              <a:solidFill>
                <a:schemeClr val="tx1"/>
              </a:solidFill>
            </a:endParaRPr>
          </a:p>
        </p:txBody>
      </p:sp>
      <p:pic>
        <p:nvPicPr>
          <p:cNvPr id="7" name="Picture 8" descr="Table&#10;&#10;Description automatically generated">
            <a:extLst>
              <a:ext uri="{FF2B5EF4-FFF2-40B4-BE49-F238E27FC236}">
                <a16:creationId xmlns:a16="http://schemas.microsoft.com/office/drawing/2014/main" id="{EB54112D-A8F0-4DAC-8700-495D0F4C6ADA}"/>
              </a:ext>
            </a:extLst>
          </p:cNvPr>
          <p:cNvPicPr>
            <a:picLocks noChangeAspect="1"/>
          </p:cNvPicPr>
          <p:nvPr/>
        </p:nvPicPr>
        <p:blipFill>
          <a:blip r:embed="rId2"/>
          <a:stretch>
            <a:fillRect/>
          </a:stretch>
        </p:blipFill>
        <p:spPr>
          <a:xfrm>
            <a:off x="220639" y="1569226"/>
            <a:ext cx="8850574" cy="5084326"/>
          </a:xfrm>
          <a:prstGeom prst="rect">
            <a:avLst/>
          </a:prstGeom>
        </p:spPr>
      </p:pic>
      <p:sp>
        <p:nvSpPr>
          <p:cNvPr id="9" name="Speech Bubble: Rectangle 8">
            <a:extLst>
              <a:ext uri="{FF2B5EF4-FFF2-40B4-BE49-F238E27FC236}">
                <a16:creationId xmlns:a16="http://schemas.microsoft.com/office/drawing/2014/main" id="{866C34F3-4478-492C-9809-A4FB7A916F44}"/>
              </a:ext>
            </a:extLst>
          </p:cNvPr>
          <p:cNvSpPr/>
          <p:nvPr/>
        </p:nvSpPr>
        <p:spPr>
          <a:xfrm>
            <a:off x="5486933" y="3674179"/>
            <a:ext cx="2574524" cy="601463"/>
          </a:xfrm>
          <a:prstGeom prst="wedgeRectCallout">
            <a:avLst>
              <a:gd name="adj1" fmla="val -33056"/>
              <a:gd name="adj2" fmla="val 9583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For Multiple VATs, there should be separate columns to show the VAT calculated  price</a:t>
            </a:r>
          </a:p>
        </p:txBody>
      </p:sp>
    </p:spTree>
    <p:extLst>
      <p:ext uri="{BB962C8B-B14F-4D97-AF65-F5344CB8AC3E}">
        <p14:creationId xmlns:p14="http://schemas.microsoft.com/office/powerpoint/2010/main" val="308275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B47EDC-3893-4B0B-B27E-100AD6D2312D}"/>
              </a:ext>
            </a:extLst>
          </p:cNvPr>
          <p:cNvSpPr>
            <a:spLocks noGrp="1"/>
          </p:cNvSpPr>
          <p:nvPr>
            <p:ph type="dt" sz="half" idx="10"/>
          </p:nvPr>
        </p:nvSpPr>
        <p:spPr/>
        <p:txBody>
          <a:bodyPr/>
          <a:lstStyle/>
          <a:p>
            <a:fld id="{546498FE-007C-4AA4-AA88-4127645275D4}" type="datetime3">
              <a:rPr lang="en-US" noProof="0" smtClean="0"/>
              <a:t>5 February 2021</a:t>
            </a:fld>
            <a:endParaRPr lang="en-US" noProof="0"/>
          </a:p>
        </p:txBody>
      </p:sp>
      <p:sp>
        <p:nvSpPr>
          <p:cNvPr id="3" name="Footer Placeholder 2">
            <a:extLst>
              <a:ext uri="{FF2B5EF4-FFF2-40B4-BE49-F238E27FC236}">
                <a16:creationId xmlns:a16="http://schemas.microsoft.com/office/drawing/2014/main" id="{922E9319-39E9-4A83-B705-49143FAFCAEC}"/>
              </a:ext>
            </a:extLst>
          </p:cNvPr>
          <p:cNvSpPr>
            <a:spLocks noGrp="1"/>
          </p:cNvSpPr>
          <p:nvPr>
            <p:ph type="ftr" sz="quarter" idx="11"/>
          </p:nvPr>
        </p:nvSpPr>
        <p:spPr/>
        <p:txBody>
          <a:bodyPr/>
          <a:lstStyle/>
          <a:p>
            <a:r>
              <a:rPr lang="en-US" noProof="0"/>
              <a:t>Confidential  |  © KONE Corporation</a:t>
            </a:r>
          </a:p>
        </p:txBody>
      </p:sp>
      <p:sp>
        <p:nvSpPr>
          <p:cNvPr id="4" name="Slide Number Placeholder 3">
            <a:extLst>
              <a:ext uri="{FF2B5EF4-FFF2-40B4-BE49-F238E27FC236}">
                <a16:creationId xmlns:a16="http://schemas.microsoft.com/office/drawing/2014/main" id="{9F6AAEA9-F590-4CB1-894E-AB6E40E9B224}"/>
              </a:ext>
            </a:extLst>
          </p:cNvPr>
          <p:cNvSpPr>
            <a:spLocks noGrp="1"/>
          </p:cNvSpPr>
          <p:nvPr>
            <p:ph type="sldNum" sz="quarter" idx="12"/>
          </p:nvPr>
        </p:nvSpPr>
        <p:spPr/>
        <p:txBody>
          <a:bodyPr/>
          <a:lstStyle/>
          <a:p>
            <a:fld id="{604FC64F-66B6-486E-8EFE-9FD96A66D16B}" type="slidenum">
              <a:rPr lang="en-US" noProof="0" smtClean="0"/>
              <a:pPr/>
              <a:t>4</a:t>
            </a:fld>
            <a:endParaRPr lang="en-US" noProof="0"/>
          </a:p>
        </p:txBody>
      </p:sp>
      <p:pic>
        <p:nvPicPr>
          <p:cNvPr id="5" name="Picture 5" descr="Graphical user interface&#10;&#10;Description automatically generated">
            <a:extLst>
              <a:ext uri="{FF2B5EF4-FFF2-40B4-BE49-F238E27FC236}">
                <a16:creationId xmlns:a16="http://schemas.microsoft.com/office/drawing/2014/main" id="{66DFEACC-B249-4792-9B6F-9AC25A53883A}"/>
              </a:ext>
            </a:extLst>
          </p:cNvPr>
          <p:cNvPicPr>
            <a:picLocks noChangeAspect="1"/>
          </p:cNvPicPr>
          <p:nvPr/>
        </p:nvPicPr>
        <p:blipFill>
          <a:blip r:embed="rId2"/>
          <a:stretch>
            <a:fillRect/>
          </a:stretch>
        </p:blipFill>
        <p:spPr>
          <a:xfrm>
            <a:off x="311624" y="67826"/>
            <a:ext cx="10590662" cy="6619989"/>
          </a:xfrm>
          <a:prstGeom prst="rect">
            <a:avLst/>
          </a:prstGeom>
        </p:spPr>
      </p:pic>
    </p:spTree>
    <p:extLst>
      <p:ext uri="{BB962C8B-B14F-4D97-AF65-F5344CB8AC3E}">
        <p14:creationId xmlns:p14="http://schemas.microsoft.com/office/powerpoint/2010/main" val="415643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6B7CCC-2C8F-465E-9ECF-21718748D44C}"/>
              </a:ext>
            </a:extLst>
          </p:cNvPr>
          <p:cNvSpPr>
            <a:spLocks noGrp="1"/>
          </p:cNvSpPr>
          <p:nvPr>
            <p:ph type="dt" sz="half" idx="10"/>
          </p:nvPr>
        </p:nvSpPr>
        <p:spPr/>
        <p:txBody>
          <a:bodyPr/>
          <a:lstStyle/>
          <a:p>
            <a:fld id="{10A855FF-A7DB-4496-86BC-B306FA607763}" type="datetime3">
              <a:rPr lang="en-US" noProof="0" smtClean="0"/>
              <a:t>5 February 2021</a:t>
            </a:fld>
            <a:endParaRPr lang="en-US" noProof="0"/>
          </a:p>
        </p:txBody>
      </p:sp>
      <p:sp>
        <p:nvSpPr>
          <p:cNvPr id="3" name="Footer Placeholder 2">
            <a:extLst>
              <a:ext uri="{FF2B5EF4-FFF2-40B4-BE49-F238E27FC236}">
                <a16:creationId xmlns:a16="http://schemas.microsoft.com/office/drawing/2014/main" id="{2C2DE2B2-580D-46A3-A6E3-C103AB5844B4}"/>
              </a:ext>
            </a:extLst>
          </p:cNvPr>
          <p:cNvSpPr>
            <a:spLocks noGrp="1"/>
          </p:cNvSpPr>
          <p:nvPr>
            <p:ph type="ftr" sz="quarter" idx="11"/>
          </p:nvPr>
        </p:nvSpPr>
        <p:spPr/>
        <p:txBody>
          <a:bodyPr/>
          <a:lstStyle/>
          <a:p>
            <a:r>
              <a:rPr lang="en-US" noProof="0"/>
              <a:t>Confidential  |  © KONE Corporation</a:t>
            </a:r>
          </a:p>
        </p:txBody>
      </p:sp>
      <p:sp>
        <p:nvSpPr>
          <p:cNvPr id="4" name="Slide Number Placeholder 3">
            <a:extLst>
              <a:ext uri="{FF2B5EF4-FFF2-40B4-BE49-F238E27FC236}">
                <a16:creationId xmlns:a16="http://schemas.microsoft.com/office/drawing/2014/main" id="{A5B2CC10-1FB6-4B22-A071-1F857A31913A}"/>
              </a:ext>
            </a:extLst>
          </p:cNvPr>
          <p:cNvSpPr>
            <a:spLocks noGrp="1"/>
          </p:cNvSpPr>
          <p:nvPr>
            <p:ph type="sldNum" sz="quarter" idx="12"/>
          </p:nvPr>
        </p:nvSpPr>
        <p:spPr/>
        <p:txBody>
          <a:bodyPr/>
          <a:lstStyle/>
          <a:p>
            <a:fld id="{604FC64F-66B6-486E-8EFE-9FD96A66D16B}" type="slidenum">
              <a:rPr lang="en-US" noProof="0" smtClean="0"/>
              <a:pPr/>
              <a:t>5</a:t>
            </a:fld>
            <a:endParaRPr lang="en-US" noProof="0"/>
          </a:p>
        </p:txBody>
      </p:sp>
      <p:sp>
        <p:nvSpPr>
          <p:cNvPr id="5" name="Content Placeholder 4">
            <a:extLst>
              <a:ext uri="{FF2B5EF4-FFF2-40B4-BE49-F238E27FC236}">
                <a16:creationId xmlns:a16="http://schemas.microsoft.com/office/drawing/2014/main" id="{F2039D16-B8BD-4A7E-BEF1-7576E7AD64EB}"/>
              </a:ext>
            </a:extLst>
          </p:cNvPr>
          <p:cNvSpPr>
            <a:spLocks noGrp="1"/>
          </p:cNvSpPr>
          <p:nvPr>
            <p:ph sz="quarter" idx="13"/>
          </p:nvPr>
        </p:nvSpPr>
        <p:spPr>
          <a:xfrm>
            <a:off x="407988" y="958789"/>
            <a:ext cx="11488090" cy="5278499"/>
          </a:xfrm>
        </p:spPr>
        <p:txBody>
          <a:bodyPr vert="horz" lIns="0" tIns="0" rIns="0" bIns="0" rtlCol="0" anchor="t">
            <a:noAutofit/>
          </a:bodyPr>
          <a:lstStyle/>
          <a:p>
            <a:pPr marL="0" indent="0">
              <a:buNone/>
            </a:pPr>
            <a:r>
              <a:rPr lang="en-US" dirty="0"/>
              <a:t>Commercial terms selection: Proportional price -&gt; No</a:t>
            </a:r>
          </a:p>
          <a:p>
            <a:pPr marL="0" indent="0">
              <a:buNone/>
            </a:pPr>
            <a:r>
              <a:rPr lang="en-US" dirty="0"/>
              <a:t>                                               Future price -&gt; No</a:t>
            </a:r>
            <a:endParaRPr lang="en-US" dirty="0">
              <a:cs typeface="Arial"/>
            </a:endParaRPr>
          </a:p>
          <a:p>
            <a:pPr>
              <a:buFont typeface="Wingdings" panose="05000000000000000000" pitchFamily="2" charset="2"/>
              <a:buChar char="Ø"/>
            </a:pPr>
            <a:r>
              <a:rPr lang="en-US" dirty="0"/>
              <a:t> Price Page: In the Sub-tab </a:t>
            </a:r>
            <a:r>
              <a:rPr lang="en-US" dirty="0">
                <a:solidFill>
                  <a:schemeClr val="accent6">
                    <a:lumMod val="60000"/>
                    <a:lumOff val="40000"/>
                  </a:schemeClr>
                </a:solidFill>
              </a:rPr>
              <a:t>‘</a:t>
            </a:r>
            <a:r>
              <a:rPr lang="en-US" dirty="0">
                <a:highlight>
                  <a:srgbClr val="C0C0C0"/>
                </a:highlight>
              </a:rPr>
              <a:t>Price in</a:t>
            </a:r>
            <a:r>
              <a:rPr lang="en-US">
                <a:highlight>
                  <a:srgbClr val="C0C0C0"/>
                </a:highlight>
              </a:rPr>
              <a:t> detail’, Not Applicable</a:t>
            </a:r>
            <a:r>
              <a:rPr lang="en-US" dirty="0">
                <a:solidFill>
                  <a:schemeClr val="accent6">
                    <a:lumMod val="60000"/>
                    <a:lumOff val="40000"/>
                  </a:schemeClr>
                </a:solidFill>
              </a:rPr>
              <a:t>.</a:t>
            </a:r>
            <a:endParaRPr lang="en-US" dirty="0">
              <a:solidFill>
                <a:schemeClr val="accent6">
                  <a:lumMod val="60000"/>
                  <a:lumOff val="40000"/>
                </a:schemeClr>
              </a:solidFill>
              <a:cs typeface="Arial"/>
            </a:endParaRPr>
          </a:p>
          <a:p>
            <a:pPr marL="0" indent="0">
              <a:buNone/>
            </a:pPr>
            <a:endParaRPr lang="en-US">
              <a:highlight>
                <a:srgbClr val="C0C0C0"/>
              </a:highlight>
            </a:endParaRPr>
          </a:p>
          <a:p>
            <a:pPr marL="0" indent="0">
              <a:buNone/>
            </a:pPr>
            <a:endParaRPr lang="en-US">
              <a:highlight>
                <a:srgbClr val="C0C0C0"/>
              </a:highlight>
            </a:endParaRPr>
          </a:p>
          <a:p>
            <a:pPr marL="0" indent="0">
              <a:buNone/>
            </a:pPr>
            <a:r>
              <a:rPr lang="en-US" dirty="0">
                <a:highlight>
                  <a:srgbClr val="C0C0C0"/>
                </a:highlight>
              </a:rPr>
              <a:t>(Disclaimer: Good to check for NFT performance issues, if any)</a:t>
            </a:r>
            <a:endParaRPr lang="en-US" dirty="0">
              <a:highlight>
                <a:srgbClr val="C0C0C0"/>
              </a:highlight>
              <a:cs typeface="Arial"/>
            </a:endParaRPr>
          </a:p>
          <a:p>
            <a:pPr>
              <a:buFont typeface="Wingdings" panose="05000000000000000000" pitchFamily="2" charset="2"/>
              <a:buChar char="Ø"/>
            </a:pPr>
            <a:endParaRPr lang="en-US">
              <a:highlight>
                <a:srgbClr val="C0C0C0"/>
              </a:highlight>
            </a:endParaRPr>
          </a:p>
          <a:p>
            <a:pPr marL="0" indent="0">
              <a:buNone/>
            </a:pPr>
            <a:endParaRPr lang="en-US"/>
          </a:p>
        </p:txBody>
      </p:sp>
      <p:sp>
        <p:nvSpPr>
          <p:cNvPr id="6" name="Title 5">
            <a:extLst>
              <a:ext uri="{FF2B5EF4-FFF2-40B4-BE49-F238E27FC236}">
                <a16:creationId xmlns:a16="http://schemas.microsoft.com/office/drawing/2014/main" id="{9FC030C4-B3BC-443D-B5D1-F6AC2B6D510A}"/>
              </a:ext>
            </a:extLst>
          </p:cNvPr>
          <p:cNvSpPr>
            <a:spLocks noGrp="1"/>
          </p:cNvSpPr>
          <p:nvPr>
            <p:ph type="title"/>
          </p:nvPr>
        </p:nvSpPr>
        <p:spPr>
          <a:xfrm>
            <a:off x="149310" y="259765"/>
            <a:ext cx="10367962" cy="553976"/>
          </a:xfrm>
        </p:spPr>
        <p:txBody>
          <a:bodyPr/>
          <a:lstStyle/>
          <a:p>
            <a:r>
              <a:rPr lang="en-US" sz="2000" b="1"/>
              <a:t>Scenario 1: When it’s only Annual price in the offer (FL has configured Proportional price and Future price in the MBS commercial terms)</a:t>
            </a:r>
          </a:p>
        </p:txBody>
      </p:sp>
    </p:spTree>
    <p:extLst>
      <p:ext uri="{BB962C8B-B14F-4D97-AF65-F5344CB8AC3E}">
        <p14:creationId xmlns:p14="http://schemas.microsoft.com/office/powerpoint/2010/main" val="3085138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F4E539-9133-4B56-A251-838DECBECED4}"/>
              </a:ext>
            </a:extLst>
          </p:cNvPr>
          <p:cNvSpPr>
            <a:spLocks noGrp="1"/>
          </p:cNvSpPr>
          <p:nvPr>
            <p:ph type="dt" sz="half" idx="10"/>
          </p:nvPr>
        </p:nvSpPr>
        <p:spPr/>
        <p:txBody>
          <a:bodyPr/>
          <a:lstStyle/>
          <a:p>
            <a:fld id="{10A855FF-A7DB-4496-86BC-B306FA607763}" type="datetime3">
              <a:rPr lang="en-US" noProof="0" smtClean="0"/>
              <a:t>5 February 2021</a:t>
            </a:fld>
            <a:endParaRPr lang="en-US" noProof="0"/>
          </a:p>
        </p:txBody>
      </p:sp>
      <p:sp>
        <p:nvSpPr>
          <p:cNvPr id="3" name="Footer Placeholder 2">
            <a:extLst>
              <a:ext uri="{FF2B5EF4-FFF2-40B4-BE49-F238E27FC236}">
                <a16:creationId xmlns:a16="http://schemas.microsoft.com/office/drawing/2014/main" id="{7FFDB0B7-20E6-4616-A0C4-A960B434ECCB}"/>
              </a:ext>
            </a:extLst>
          </p:cNvPr>
          <p:cNvSpPr>
            <a:spLocks noGrp="1"/>
          </p:cNvSpPr>
          <p:nvPr>
            <p:ph type="ftr" sz="quarter" idx="11"/>
          </p:nvPr>
        </p:nvSpPr>
        <p:spPr/>
        <p:txBody>
          <a:bodyPr/>
          <a:lstStyle/>
          <a:p>
            <a:r>
              <a:rPr lang="en-US" noProof="0"/>
              <a:t>Confidential  |  © KONE Corporation</a:t>
            </a:r>
          </a:p>
        </p:txBody>
      </p:sp>
      <p:sp>
        <p:nvSpPr>
          <p:cNvPr id="4" name="Slide Number Placeholder 3">
            <a:extLst>
              <a:ext uri="{FF2B5EF4-FFF2-40B4-BE49-F238E27FC236}">
                <a16:creationId xmlns:a16="http://schemas.microsoft.com/office/drawing/2014/main" id="{C8093A4C-891A-4D45-B9EB-68704FA7AE92}"/>
              </a:ext>
            </a:extLst>
          </p:cNvPr>
          <p:cNvSpPr>
            <a:spLocks noGrp="1"/>
          </p:cNvSpPr>
          <p:nvPr>
            <p:ph type="sldNum" sz="quarter" idx="12"/>
          </p:nvPr>
        </p:nvSpPr>
        <p:spPr/>
        <p:txBody>
          <a:bodyPr/>
          <a:lstStyle/>
          <a:p>
            <a:fld id="{604FC64F-66B6-486E-8EFE-9FD96A66D16B}" type="slidenum">
              <a:rPr lang="en-US" noProof="0" smtClean="0"/>
              <a:pPr/>
              <a:t>6</a:t>
            </a:fld>
            <a:endParaRPr lang="en-US" noProof="0"/>
          </a:p>
        </p:txBody>
      </p:sp>
      <p:sp>
        <p:nvSpPr>
          <p:cNvPr id="5" name="Content Placeholder 4">
            <a:extLst>
              <a:ext uri="{FF2B5EF4-FFF2-40B4-BE49-F238E27FC236}">
                <a16:creationId xmlns:a16="http://schemas.microsoft.com/office/drawing/2014/main" id="{E8CE8B21-DB61-40C3-9B25-7035795D8991}"/>
              </a:ext>
            </a:extLst>
          </p:cNvPr>
          <p:cNvSpPr>
            <a:spLocks noGrp="1"/>
          </p:cNvSpPr>
          <p:nvPr>
            <p:ph sz="quarter" idx="13"/>
          </p:nvPr>
        </p:nvSpPr>
        <p:spPr>
          <a:xfrm>
            <a:off x="150920" y="861135"/>
            <a:ext cx="11798424" cy="5376153"/>
          </a:xfrm>
        </p:spPr>
        <p:txBody>
          <a:bodyPr vert="horz" lIns="0" tIns="0" rIns="0" bIns="0" rtlCol="0" anchor="t">
            <a:noAutofit/>
          </a:bodyPr>
          <a:lstStyle/>
          <a:p>
            <a:pPr marL="0" indent="0">
              <a:buNone/>
            </a:pPr>
            <a:r>
              <a:rPr lang="en-US" sz="1800" dirty="0"/>
              <a:t>Commercial terms selection: Proportional price -&gt; No</a:t>
            </a:r>
          </a:p>
          <a:p>
            <a:pPr marL="0" indent="0">
              <a:buNone/>
            </a:pPr>
            <a:r>
              <a:rPr lang="en-US" sz="1800" dirty="0"/>
              <a:t>                                               Price group(Future price) -&gt; FP or K2</a:t>
            </a:r>
            <a:endParaRPr lang="en-US" sz="1800" dirty="0">
              <a:cs typeface="Arial"/>
            </a:endParaRPr>
          </a:p>
          <a:p>
            <a:pPr marL="0" indent="0">
              <a:buNone/>
            </a:pPr>
            <a:r>
              <a:rPr lang="en-US" sz="1800" dirty="0"/>
              <a:t>                                               Contract duration: Greater than one year</a:t>
            </a:r>
            <a:endParaRPr lang="en-US" sz="1800" dirty="0">
              <a:cs typeface="Arial"/>
            </a:endParaRPr>
          </a:p>
          <a:p>
            <a:pPr marL="0" indent="0">
              <a:buNone/>
            </a:pPr>
            <a:r>
              <a:rPr lang="en-US" sz="1800" dirty="0"/>
              <a:t>                                               Contract Start date: DDMMYYYY</a:t>
            </a:r>
            <a:endParaRPr lang="en-US" sz="1800" dirty="0">
              <a:cs typeface="Arial"/>
            </a:endParaRPr>
          </a:p>
          <a:p>
            <a:pPr>
              <a:buFont typeface="Wingdings" panose="05000000000000000000" pitchFamily="2" charset="2"/>
              <a:buChar char="Ø"/>
            </a:pPr>
            <a:r>
              <a:rPr lang="en-US" sz="1800" dirty="0"/>
              <a:t>In the Price Estimation box, user will be able to add the price </a:t>
            </a:r>
            <a:r>
              <a:rPr lang="en-US" sz="1800" dirty="0" err="1"/>
              <a:t>interms</a:t>
            </a:r>
            <a:r>
              <a:rPr lang="en-US" sz="1800" dirty="0"/>
              <a:t> of MV or % for future years based on Contract duration.</a:t>
            </a:r>
            <a:endParaRPr lang="en-US" sz="1800" dirty="0">
              <a:cs typeface="Arial"/>
            </a:endParaRPr>
          </a:p>
          <a:p>
            <a:pPr>
              <a:buFont typeface="Wingdings" panose="05000000000000000000" pitchFamily="2" charset="2"/>
              <a:buChar char="Ø"/>
            </a:pPr>
            <a:r>
              <a:rPr lang="en-US" sz="1800" dirty="0"/>
              <a:t> Price Page: In the Subtab </a:t>
            </a:r>
            <a:r>
              <a:rPr lang="en-US" sz="1800">
                <a:highlight>
                  <a:srgbClr val="C0C0C0"/>
                </a:highlight>
              </a:rPr>
              <a:t>‘Price in detail’ there will be Duration, Total(with VAT excluded), </a:t>
            </a:r>
            <a:r>
              <a:rPr lang="en-US" sz="1800" dirty="0">
                <a:highlight>
                  <a:srgbClr val="C0C0C0"/>
                </a:highlight>
              </a:rPr>
              <a:t>different VAT calculated price, Total (with VAT included) </a:t>
            </a:r>
            <a:endParaRPr lang="en-US" sz="1800" dirty="0">
              <a:highlight>
                <a:srgbClr val="C0C0C0"/>
              </a:highlight>
              <a:cs typeface="Arial"/>
            </a:endParaRPr>
          </a:p>
          <a:p>
            <a:pPr marL="0" indent="0">
              <a:buNone/>
            </a:pPr>
            <a:r>
              <a:rPr lang="en-US" sz="1800" dirty="0"/>
              <a:t>                                                </a:t>
            </a:r>
            <a:endParaRPr lang="en-US" sz="1800">
              <a:highlight>
                <a:srgbClr val="C0C0C0"/>
              </a:highlight>
            </a:endParaRPr>
          </a:p>
          <a:p>
            <a:pPr marL="0" indent="0">
              <a:buNone/>
            </a:pPr>
            <a:r>
              <a:rPr lang="en-US" dirty="0">
                <a:solidFill>
                  <a:schemeClr val="accent6"/>
                </a:solidFill>
              </a:rPr>
              <a:t>     Also, an additional row in the last to show Subtotal for columns ‘Total with VAT excluded’, ‘VAT prices’,</a:t>
            </a:r>
            <a:endParaRPr lang="en-US" dirty="0">
              <a:solidFill>
                <a:schemeClr val="accent6"/>
              </a:solidFill>
              <a:cs typeface="Arial"/>
            </a:endParaRPr>
          </a:p>
          <a:p>
            <a:pPr marL="0" indent="0">
              <a:buNone/>
            </a:pPr>
            <a:r>
              <a:rPr lang="en-US" dirty="0">
                <a:solidFill>
                  <a:schemeClr val="accent6"/>
                </a:solidFill>
              </a:rPr>
              <a:t>    ‘Total with VAT included’.</a:t>
            </a:r>
            <a:endParaRPr lang="en-US" dirty="0">
              <a:solidFill>
                <a:schemeClr val="accent6"/>
              </a:solidFill>
              <a:cs typeface="Arial"/>
            </a:endParaRPr>
          </a:p>
          <a:p>
            <a:pPr marL="0" indent="0">
              <a:buNone/>
            </a:pPr>
            <a:endParaRPr lang="en-US">
              <a:cs typeface="Arial"/>
            </a:endParaRPr>
          </a:p>
        </p:txBody>
      </p:sp>
      <p:sp>
        <p:nvSpPr>
          <p:cNvPr id="6" name="Title 5">
            <a:extLst>
              <a:ext uri="{FF2B5EF4-FFF2-40B4-BE49-F238E27FC236}">
                <a16:creationId xmlns:a16="http://schemas.microsoft.com/office/drawing/2014/main" id="{80427E10-4AA1-4B86-A31F-41944194A65B}"/>
              </a:ext>
            </a:extLst>
          </p:cNvPr>
          <p:cNvSpPr>
            <a:spLocks noGrp="1"/>
          </p:cNvSpPr>
          <p:nvPr>
            <p:ph type="title"/>
          </p:nvPr>
        </p:nvSpPr>
        <p:spPr>
          <a:xfrm>
            <a:off x="150920" y="296350"/>
            <a:ext cx="10367962" cy="456322"/>
          </a:xfrm>
        </p:spPr>
        <p:txBody>
          <a:bodyPr/>
          <a:lstStyle/>
          <a:p>
            <a:r>
              <a:rPr lang="en-US" sz="2000" b="1"/>
              <a:t>Scenario 2: Yearly price with Future price </a:t>
            </a:r>
            <a:endParaRPr lang="en-US" sz="2000"/>
          </a:p>
        </p:txBody>
      </p:sp>
    </p:spTree>
    <p:extLst>
      <p:ext uri="{BB962C8B-B14F-4D97-AF65-F5344CB8AC3E}">
        <p14:creationId xmlns:p14="http://schemas.microsoft.com/office/powerpoint/2010/main" val="338049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B735A2-EF33-4AEA-89E4-E7FAD4549F12}"/>
              </a:ext>
            </a:extLst>
          </p:cNvPr>
          <p:cNvSpPr>
            <a:spLocks noGrp="1"/>
          </p:cNvSpPr>
          <p:nvPr>
            <p:ph type="dt" sz="half" idx="10"/>
          </p:nvPr>
        </p:nvSpPr>
        <p:spPr/>
        <p:txBody>
          <a:bodyPr/>
          <a:lstStyle/>
          <a:p>
            <a:fld id="{10A855FF-A7DB-4496-86BC-B306FA607763}" type="datetime3">
              <a:rPr lang="en-US" noProof="0" smtClean="0"/>
              <a:t>5 February 2021</a:t>
            </a:fld>
            <a:endParaRPr lang="en-US" noProof="0"/>
          </a:p>
        </p:txBody>
      </p:sp>
      <p:sp>
        <p:nvSpPr>
          <p:cNvPr id="3" name="Footer Placeholder 2">
            <a:extLst>
              <a:ext uri="{FF2B5EF4-FFF2-40B4-BE49-F238E27FC236}">
                <a16:creationId xmlns:a16="http://schemas.microsoft.com/office/drawing/2014/main" id="{65368A74-864F-4CCB-8F40-63BFA712C4C0}"/>
              </a:ext>
            </a:extLst>
          </p:cNvPr>
          <p:cNvSpPr>
            <a:spLocks noGrp="1"/>
          </p:cNvSpPr>
          <p:nvPr>
            <p:ph type="ftr" sz="quarter" idx="11"/>
          </p:nvPr>
        </p:nvSpPr>
        <p:spPr/>
        <p:txBody>
          <a:bodyPr/>
          <a:lstStyle/>
          <a:p>
            <a:r>
              <a:rPr lang="en-US" noProof="0"/>
              <a:t>Confidential  |  © KONE Corporation</a:t>
            </a:r>
          </a:p>
        </p:txBody>
      </p:sp>
      <p:sp>
        <p:nvSpPr>
          <p:cNvPr id="4" name="Slide Number Placeholder 3">
            <a:extLst>
              <a:ext uri="{FF2B5EF4-FFF2-40B4-BE49-F238E27FC236}">
                <a16:creationId xmlns:a16="http://schemas.microsoft.com/office/drawing/2014/main" id="{B23D130A-1F5E-4857-B153-B132EB3155D9}"/>
              </a:ext>
            </a:extLst>
          </p:cNvPr>
          <p:cNvSpPr>
            <a:spLocks noGrp="1"/>
          </p:cNvSpPr>
          <p:nvPr>
            <p:ph type="sldNum" sz="quarter" idx="12"/>
          </p:nvPr>
        </p:nvSpPr>
        <p:spPr/>
        <p:txBody>
          <a:bodyPr/>
          <a:lstStyle/>
          <a:p>
            <a:fld id="{604FC64F-66B6-486E-8EFE-9FD96A66D16B}" type="slidenum">
              <a:rPr lang="en-US" noProof="0" smtClean="0"/>
              <a:pPr/>
              <a:t>7</a:t>
            </a:fld>
            <a:endParaRPr lang="en-US" noProof="0"/>
          </a:p>
        </p:txBody>
      </p:sp>
      <p:sp>
        <p:nvSpPr>
          <p:cNvPr id="6" name="Title 5">
            <a:extLst>
              <a:ext uri="{FF2B5EF4-FFF2-40B4-BE49-F238E27FC236}">
                <a16:creationId xmlns:a16="http://schemas.microsoft.com/office/drawing/2014/main" id="{A44B0717-59D3-4D10-B3B3-DE754C223BEB}"/>
              </a:ext>
            </a:extLst>
          </p:cNvPr>
          <p:cNvSpPr>
            <a:spLocks noGrp="1"/>
          </p:cNvSpPr>
          <p:nvPr>
            <p:ph type="title"/>
          </p:nvPr>
        </p:nvSpPr>
        <p:spPr>
          <a:xfrm>
            <a:off x="97270" y="259765"/>
            <a:ext cx="10367962" cy="863601"/>
          </a:xfrm>
        </p:spPr>
        <p:txBody>
          <a:bodyPr/>
          <a:lstStyle/>
          <a:p>
            <a:r>
              <a:rPr lang="en-US" sz="2400" b="1" err="1">
                <a:solidFill>
                  <a:schemeClr val="accent6">
                    <a:lumMod val="60000"/>
                    <a:lumOff val="40000"/>
                  </a:schemeClr>
                </a:solidFill>
              </a:rPr>
              <a:t>Gendoc</a:t>
            </a:r>
            <a:r>
              <a:rPr lang="en-US" sz="2400" b="1">
                <a:solidFill>
                  <a:schemeClr val="accent6">
                    <a:lumMod val="60000"/>
                    <a:lumOff val="40000"/>
                  </a:schemeClr>
                </a:solidFill>
              </a:rPr>
              <a:t>: Adding new nodes for showing VAT price and total price with VAT for ranges in Future price nodes</a:t>
            </a:r>
          </a:p>
        </p:txBody>
      </p:sp>
      <p:sp>
        <p:nvSpPr>
          <p:cNvPr id="8" name="Speech Bubble: Rectangle 7">
            <a:extLst>
              <a:ext uri="{FF2B5EF4-FFF2-40B4-BE49-F238E27FC236}">
                <a16:creationId xmlns:a16="http://schemas.microsoft.com/office/drawing/2014/main" id="{25609A59-9132-4892-B87A-23B954C383A4}"/>
              </a:ext>
            </a:extLst>
          </p:cNvPr>
          <p:cNvSpPr/>
          <p:nvPr/>
        </p:nvSpPr>
        <p:spPr>
          <a:xfrm>
            <a:off x="8629094" y="3091819"/>
            <a:ext cx="2911876" cy="1083076"/>
          </a:xfrm>
          <a:prstGeom prst="wedgeRectCallout">
            <a:avLst>
              <a:gd name="adj1" fmla="val -103277"/>
              <a:gd name="adj2" fmla="val 3150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New nodes to be added and have to be checked with </a:t>
            </a:r>
            <a:r>
              <a:rPr lang="en-US" sz="1400" err="1"/>
              <a:t>gendoc</a:t>
            </a:r>
            <a:r>
              <a:rPr lang="en-US" sz="1400"/>
              <a:t> team</a:t>
            </a:r>
          </a:p>
        </p:txBody>
      </p:sp>
      <p:pic>
        <p:nvPicPr>
          <p:cNvPr id="5" name="Picture 4">
            <a:extLst>
              <a:ext uri="{FF2B5EF4-FFF2-40B4-BE49-F238E27FC236}">
                <a16:creationId xmlns:a16="http://schemas.microsoft.com/office/drawing/2014/main" id="{77A29E1F-FD68-46B5-A8BD-77D1423845E4}"/>
              </a:ext>
            </a:extLst>
          </p:cNvPr>
          <p:cNvPicPr>
            <a:picLocks noChangeAspect="1"/>
          </p:cNvPicPr>
          <p:nvPr/>
        </p:nvPicPr>
        <p:blipFill>
          <a:blip r:embed="rId2"/>
          <a:stretch>
            <a:fillRect/>
          </a:stretch>
        </p:blipFill>
        <p:spPr>
          <a:xfrm>
            <a:off x="553246" y="1123366"/>
            <a:ext cx="6460114" cy="5019982"/>
          </a:xfrm>
          <a:prstGeom prst="rect">
            <a:avLst/>
          </a:prstGeom>
        </p:spPr>
      </p:pic>
    </p:spTree>
    <p:extLst>
      <p:ext uri="{BB962C8B-B14F-4D97-AF65-F5344CB8AC3E}">
        <p14:creationId xmlns:p14="http://schemas.microsoft.com/office/powerpoint/2010/main" val="3004260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8AC792-AF62-428C-88D8-CB848818A4C0}"/>
              </a:ext>
            </a:extLst>
          </p:cNvPr>
          <p:cNvSpPr>
            <a:spLocks noGrp="1"/>
          </p:cNvSpPr>
          <p:nvPr>
            <p:ph type="dt" sz="half" idx="10"/>
          </p:nvPr>
        </p:nvSpPr>
        <p:spPr/>
        <p:txBody>
          <a:bodyPr/>
          <a:lstStyle/>
          <a:p>
            <a:fld id="{10A855FF-A7DB-4496-86BC-B306FA607763}" type="datetime3">
              <a:rPr lang="en-US" noProof="0" smtClean="0"/>
              <a:t>5 February 2021</a:t>
            </a:fld>
            <a:endParaRPr lang="en-US" noProof="0"/>
          </a:p>
        </p:txBody>
      </p:sp>
      <p:sp>
        <p:nvSpPr>
          <p:cNvPr id="3" name="Footer Placeholder 2">
            <a:extLst>
              <a:ext uri="{FF2B5EF4-FFF2-40B4-BE49-F238E27FC236}">
                <a16:creationId xmlns:a16="http://schemas.microsoft.com/office/drawing/2014/main" id="{F3D1DDFD-B023-454D-BBC4-EF24A42A148E}"/>
              </a:ext>
            </a:extLst>
          </p:cNvPr>
          <p:cNvSpPr>
            <a:spLocks noGrp="1"/>
          </p:cNvSpPr>
          <p:nvPr>
            <p:ph type="ftr" sz="quarter" idx="11"/>
          </p:nvPr>
        </p:nvSpPr>
        <p:spPr/>
        <p:txBody>
          <a:bodyPr/>
          <a:lstStyle/>
          <a:p>
            <a:r>
              <a:rPr lang="en-US" noProof="0"/>
              <a:t>Confidential  |  © KONE Corporation</a:t>
            </a:r>
          </a:p>
        </p:txBody>
      </p:sp>
      <p:sp>
        <p:nvSpPr>
          <p:cNvPr id="4" name="Slide Number Placeholder 3">
            <a:extLst>
              <a:ext uri="{FF2B5EF4-FFF2-40B4-BE49-F238E27FC236}">
                <a16:creationId xmlns:a16="http://schemas.microsoft.com/office/drawing/2014/main" id="{35AE7367-890E-43FD-9BD6-06F976B0CB42}"/>
              </a:ext>
            </a:extLst>
          </p:cNvPr>
          <p:cNvSpPr>
            <a:spLocks noGrp="1"/>
          </p:cNvSpPr>
          <p:nvPr>
            <p:ph type="sldNum" sz="quarter" idx="12"/>
          </p:nvPr>
        </p:nvSpPr>
        <p:spPr/>
        <p:txBody>
          <a:bodyPr/>
          <a:lstStyle/>
          <a:p>
            <a:fld id="{604FC64F-66B6-486E-8EFE-9FD96A66D16B}" type="slidenum">
              <a:rPr lang="en-US" noProof="0" smtClean="0"/>
              <a:pPr/>
              <a:t>8</a:t>
            </a:fld>
            <a:endParaRPr lang="en-US" noProof="0"/>
          </a:p>
        </p:txBody>
      </p:sp>
      <p:sp>
        <p:nvSpPr>
          <p:cNvPr id="6" name="Title 5">
            <a:extLst>
              <a:ext uri="{FF2B5EF4-FFF2-40B4-BE49-F238E27FC236}">
                <a16:creationId xmlns:a16="http://schemas.microsoft.com/office/drawing/2014/main" id="{26209EF4-F610-4383-8184-6A20F1F773FA}"/>
              </a:ext>
            </a:extLst>
          </p:cNvPr>
          <p:cNvSpPr>
            <a:spLocks noGrp="1"/>
          </p:cNvSpPr>
          <p:nvPr>
            <p:ph type="title"/>
          </p:nvPr>
        </p:nvSpPr>
        <p:spPr>
          <a:xfrm>
            <a:off x="142042" y="259766"/>
            <a:ext cx="10928412" cy="370550"/>
          </a:xfrm>
        </p:spPr>
        <p:txBody>
          <a:bodyPr/>
          <a:lstStyle/>
          <a:p>
            <a:r>
              <a:rPr lang="en-US" sz="2400" b="1" err="1">
                <a:solidFill>
                  <a:schemeClr val="accent6">
                    <a:lumMod val="60000"/>
                    <a:lumOff val="40000"/>
                  </a:schemeClr>
                </a:solidFill>
              </a:rPr>
              <a:t>Gendoc</a:t>
            </a:r>
            <a:r>
              <a:rPr lang="en-US" sz="2400" b="1">
                <a:solidFill>
                  <a:schemeClr val="accent6">
                    <a:lumMod val="60000"/>
                    <a:lumOff val="40000"/>
                  </a:schemeClr>
                </a:solidFill>
              </a:rPr>
              <a:t>: New nodes for showing Sub-total price (Annual + Future price)</a:t>
            </a:r>
          </a:p>
        </p:txBody>
      </p:sp>
      <p:sp>
        <p:nvSpPr>
          <p:cNvPr id="8" name="Rectangle 7">
            <a:extLst>
              <a:ext uri="{FF2B5EF4-FFF2-40B4-BE49-F238E27FC236}">
                <a16:creationId xmlns:a16="http://schemas.microsoft.com/office/drawing/2014/main" id="{93573097-6B88-4FD2-912B-1E5F624EC94F}"/>
              </a:ext>
            </a:extLst>
          </p:cNvPr>
          <p:cNvSpPr/>
          <p:nvPr/>
        </p:nvSpPr>
        <p:spPr>
          <a:xfrm>
            <a:off x="10139162" y="1214023"/>
            <a:ext cx="1646438" cy="18310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To be checked with </a:t>
            </a:r>
            <a:r>
              <a:rPr lang="en-US" sz="1400" err="1"/>
              <a:t>Gendoc</a:t>
            </a:r>
            <a:r>
              <a:rPr lang="en-US" sz="1400"/>
              <a:t> team for the new node </a:t>
            </a:r>
          </a:p>
        </p:txBody>
      </p:sp>
      <p:sp>
        <p:nvSpPr>
          <p:cNvPr id="9" name="Speech Bubble: Rectangle 8">
            <a:extLst>
              <a:ext uri="{FF2B5EF4-FFF2-40B4-BE49-F238E27FC236}">
                <a16:creationId xmlns:a16="http://schemas.microsoft.com/office/drawing/2014/main" id="{BB3D6C53-B8FC-4795-BB4B-7FA73B7ACA5E}"/>
              </a:ext>
            </a:extLst>
          </p:cNvPr>
          <p:cNvSpPr/>
          <p:nvPr/>
        </p:nvSpPr>
        <p:spPr>
          <a:xfrm>
            <a:off x="8786612" y="3429000"/>
            <a:ext cx="2374900" cy="2512380"/>
          </a:xfrm>
          <a:prstGeom prst="wedgeRectCallout">
            <a:avLst>
              <a:gd name="adj1" fmla="val -159144"/>
              <a:gd name="adj2" fmla="val 4023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New nodes to be added for Showing the Sub-total prices(Price excluding VAT, different VAT prices, Price including VAT)</a:t>
            </a:r>
          </a:p>
          <a:p>
            <a:pPr algn="ctr"/>
            <a:r>
              <a:rPr lang="en-US" sz="1400"/>
              <a:t>(New nodes can be added next to </a:t>
            </a:r>
            <a:r>
              <a:rPr lang="en-US" sz="1400" err="1"/>
              <a:t>Future_Tender_price</a:t>
            </a:r>
            <a:endParaRPr lang="en-US" sz="1400"/>
          </a:p>
        </p:txBody>
      </p:sp>
      <p:pic>
        <p:nvPicPr>
          <p:cNvPr id="11" name="Picture 10">
            <a:extLst>
              <a:ext uri="{FF2B5EF4-FFF2-40B4-BE49-F238E27FC236}">
                <a16:creationId xmlns:a16="http://schemas.microsoft.com/office/drawing/2014/main" id="{74C67484-FB18-456E-ACCD-352CD4E44887}"/>
              </a:ext>
            </a:extLst>
          </p:cNvPr>
          <p:cNvPicPr>
            <a:picLocks noChangeAspect="1"/>
          </p:cNvPicPr>
          <p:nvPr/>
        </p:nvPicPr>
        <p:blipFill>
          <a:blip r:embed="rId2"/>
          <a:stretch>
            <a:fillRect/>
          </a:stretch>
        </p:blipFill>
        <p:spPr>
          <a:xfrm>
            <a:off x="142042" y="1214022"/>
            <a:ext cx="6152226" cy="5239165"/>
          </a:xfrm>
          <a:prstGeom prst="rect">
            <a:avLst/>
          </a:prstGeom>
        </p:spPr>
      </p:pic>
    </p:spTree>
    <p:extLst>
      <p:ext uri="{BB962C8B-B14F-4D97-AF65-F5344CB8AC3E}">
        <p14:creationId xmlns:p14="http://schemas.microsoft.com/office/powerpoint/2010/main" val="230878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7D1ED-762E-405F-895E-BE6811AB6110}"/>
              </a:ext>
            </a:extLst>
          </p:cNvPr>
          <p:cNvSpPr>
            <a:spLocks noGrp="1"/>
          </p:cNvSpPr>
          <p:nvPr>
            <p:ph type="dt" sz="half" idx="10"/>
          </p:nvPr>
        </p:nvSpPr>
        <p:spPr/>
        <p:txBody>
          <a:bodyPr/>
          <a:lstStyle/>
          <a:p>
            <a:fld id="{10A855FF-A7DB-4496-86BC-B306FA607763}" type="datetime3">
              <a:rPr lang="en-US" noProof="0" smtClean="0"/>
              <a:t>5 February 2021</a:t>
            </a:fld>
            <a:endParaRPr lang="en-US" noProof="0"/>
          </a:p>
        </p:txBody>
      </p:sp>
      <p:sp>
        <p:nvSpPr>
          <p:cNvPr id="3" name="Footer Placeholder 2">
            <a:extLst>
              <a:ext uri="{FF2B5EF4-FFF2-40B4-BE49-F238E27FC236}">
                <a16:creationId xmlns:a16="http://schemas.microsoft.com/office/drawing/2014/main" id="{4FFCCED6-B5BC-40B1-BB97-7A1C3A405EE1}"/>
              </a:ext>
            </a:extLst>
          </p:cNvPr>
          <p:cNvSpPr>
            <a:spLocks noGrp="1"/>
          </p:cNvSpPr>
          <p:nvPr>
            <p:ph type="ftr" sz="quarter" idx="11"/>
          </p:nvPr>
        </p:nvSpPr>
        <p:spPr/>
        <p:txBody>
          <a:bodyPr/>
          <a:lstStyle/>
          <a:p>
            <a:r>
              <a:rPr lang="en-US" noProof="0"/>
              <a:t>Confidential  |  © KONE Corporation</a:t>
            </a:r>
          </a:p>
        </p:txBody>
      </p:sp>
      <p:sp>
        <p:nvSpPr>
          <p:cNvPr id="4" name="Slide Number Placeholder 3">
            <a:extLst>
              <a:ext uri="{FF2B5EF4-FFF2-40B4-BE49-F238E27FC236}">
                <a16:creationId xmlns:a16="http://schemas.microsoft.com/office/drawing/2014/main" id="{329E3895-0E1A-4EF2-81AC-598F2DEF6BAC}"/>
              </a:ext>
            </a:extLst>
          </p:cNvPr>
          <p:cNvSpPr>
            <a:spLocks noGrp="1"/>
          </p:cNvSpPr>
          <p:nvPr>
            <p:ph type="sldNum" sz="quarter" idx="12"/>
          </p:nvPr>
        </p:nvSpPr>
        <p:spPr/>
        <p:txBody>
          <a:bodyPr/>
          <a:lstStyle/>
          <a:p>
            <a:fld id="{604FC64F-66B6-486E-8EFE-9FD96A66D16B}" type="slidenum">
              <a:rPr lang="en-US" noProof="0" smtClean="0"/>
              <a:pPr/>
              <a:t>9</a:t>
            </a:fld>
            <a:endParaRPr lang="en-US" noProof="0"/>
          </a:p>
        </p:txBody>
      </p:sp>
      <p:sp>
        <p:nvSpPr>
          <p:cNvPr id="6" name="Title 5">
            <a:extLst>
              <a:ext uri="{FF2B5EF4-FFF2-40B4-BE49-F238E27FC236}">
                <a16:creationId xmlns:a16="http://schemas.microsoft.com/office/drawing/2014/main" id="{D4CDBA12-F336-40EB-88E1-90BF5543A517}"/>
              </a:ext>
            </a:extLst>
          </p:cNvPr>
          <p:cNvSpPr>
            <a:spLocks noGrp="1"/>
          </p:cNvSpPr>
          <p:nvPr>
            <p:ph type="title"/>
          </p:nvPr>
        </p:nvSpPr>
        <p:spPr>
          <a:xfrm>
            <a:off x="132780" y="259765"/>
            <a:ext cx="10367962" cy="465200"/>
          </a:xfrm>
        </p:spPr>
        <p:txBody>
          <a:bodyPr/>
          <a:lstStyle/>
          <a:p>
            <a:r>
              <a:rPr lang="en-US" sz="2400" b="1">
                <a:solidFill>
                  <a:schemeClr val="accent6">
                    <a:lumMod val="60000"/>
                    <a:lumOff val="40000"/>
                  </a:schemeClr>
                </a:solidFill>
              </a:rPr>
              <a:t>Enabler: New nodes for showing Sub-total price </a:t>
            </a:r>
            <a:endParaRPr lang="en-US" sz="2400">
              <a:solidFill>
                <a:schemeClr val="accent6">
                  <a:lumMod val="60000"/>
                  <a:lumOff val="40000"/>
                </a:schemeClr>
              </a:solidFill>
            </a:endParaRPr>
          </a:p>
        </p:txBody>
      </p:sp>
      <p:sp>
        <p:nvSpPr>
          <p:cNvPr id="8" name="Speech Bubble: Rectangle 7">
            <a:extLst>
              <a:ext uri="{FF2B5EF4-FFF2-40B4-BE49-F238E27FC236}">
                <a16:creationId xmlns:a16="http://schemas.microsoft.com/office/drawing/2014/main" id="{223F79ED-D0BF-48B6-AC8C-8ABD99243623}"/>
              </a:ext>
            </a:extLst>
          </p:cNvPr>
          <p:cNvSpPr/>
          <p:nvPr/>
        </p:nvSpPr>
        <p:spPr>
          <a:xfrm>
            <a:off x="8092736" y="2497913"/>
            <a:ext cx="2760955" cy="834501"/>
          </a:xfrm>
          <a:prstGeom prst="wedgeRectCallout">
            <a:avLst>
              <a:gd name="adj1" fmla="val -74531"/>
              <a:gd name="adj2" fmla="val 5398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Good to have this information also added. In enabler, price would be always without VAT</a:t>
            </a:r>
          </a:p>
        </p:txBody>
      </p:sp>
      <p:pic>
        <p:nvPicPr>
          <p:cNvPr id="7" name="Picture 8" descr="Graphical user interface, text, application&#10;&#10;Description automatically generated">
            <a:extLst>
              <a:ext uri="{FF2B5EF4-FFF2-40B4-BE49-F238E27FC236}">
                <a16:creationId xmlns:a16="http://schemas.microsoft.com/office/drawing/2014/main" id="{437949C5-D92D-4994-A586-302DDBA7118F}"/>
              </a:ext>
            </a:extLst>
          </p:cNvPr>
          <p:cNvPicPr>
            <a:picLocks noChangeAspect="1"/>
          </p:cNvPicPr>
          <p:nvPr/>
        </p:nvPicPr>
        <p:blipFill>
          <a:blip r:embed="rId2"/>
          <a:stretch>
            <a:fillRect/>
          </a:stretch>
        </p:blipFill>
        <p:spPr>
          <a:xfrm>
            <a:off x="268527" y="721128"/>
            <a:ext cx="6169720" cy="5413918"/>
          </a:xfrm>
          <a:prstGeom prst="rect">
            <a:avLst/>
          </a:prstGeom>
        </p:spPr>
      </p:pic>
    </p:spTree>
    <p:extLst>
      <p:ext uri="{BB962C8B-B14F-4D97-AF65-F5344CB8AC3E}">
        <p14:creationId xmlns:p14="http://schemas.microsoft.com/office/powerpoint/2010/main" val="3887980486"/>
      </p:ext>
    </p:extLst>
  </p:cSld>
  <p:clrMapOvr>
    <a:masterClrMapping/>
  </p:clrMapOvr>
</p:sld>
</file>

<file path=ppt/theme/theme1.xml><?xml version="1.0" encoding="utf-8"?>
<a:theme xmlns:a="http://schemas.openxmlformats.org/drawingml/2006/main" name="KONE official template 2016">
  <a:themeElements>
    <a:clrScheme name="KONE corporation 220416">
      <a:dk1>
        <a:srgbClr val="3B4245"/>
      </a:dk1>
      <a:lt1>
        <a:srgbClr val="FFFFFF"/>
      </a:lt1>
      <a:dk2>
        <a:srgbClr val="0071B9"/>
      </a:dk2>
      <a:lt2>
        <a:srgbClr val="8D9194"/>
      </a:lt2>
      <a:accent1>
        <a:srgbClr val="004987"/>
      </a:accent1>
      <a:accent2>
        <a:srgbClr val="58AB27"/>
      </a:accent2>
      <a:accent3>
        <a:srgbClr val="86C2E6"/>
      </a:accent3>
      <a:accent4>
        <a:srgbClr val="FFC627"/>
      </a:accent4>
      <a:accent5>
        <a:srgbClr val="C6D600"/>
      </a:accent5>
      <a:accent6>
        <a:srgbClr val="E51A92"/>
      </a:accent6>
      <a:hlink>
        <a:srgbClr val="0071B9"/>
      </a:hlink>
      <a:folHlink>
        <a:srgbClr val="004987"/>
      </a:folHlink>
    </a:clrScheme>
    <a:fontScheme name="KONE corporation 201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KONE_template_sample images_layouts_Office_2016" id="{2575B808-E04C-4AF1-9BA2-E1C897CDF141}" vid="{99333A4F-2CF0-425A-A28B-7498FCFFF0EE}"/>
    </a:ext>
  </a:extLst>
</a:theme>
</file>

<file path=ppt/theme/theme2.xml><?xml version="1.0" encoding="utf-8"?>
<a:theme xmlns:a="http://schemas.openxmlformats.org/drawingml/2006/main" name="1_KONE official template 2016">
  <a:themeElements>
    <a:clrScheme name="KONE corporation 220416">
      <a:dk1>
        <a:srgbClr val="3B4245"/>
      </a:dk1>
      <a:lt1>
        <a:srgbClr val="FFFFFF"/>
      </a:lt1>
      <a:dk2>
        <a:srgbClr val="0071B9"/>
      </a:dk2>
      <a:lt2>
        <a:srgbClr val="8D9194"/>
      </a:lt2>
      <a:accent1>
        <a:srgbClr val="004987"/>
      </a:accent1>
      <a:accent2>
        <a:srgbClr val="58AB27"/>
      </a:accent2>
      <a:accent3>
        <a:srgbClr val="86C2E6"/>
      </a:accent3>
      <a:accent4>
        <a:srgbClr val="FFC627"/>
      </a:accent4>
      <a:accent5>
        <a:srgbClr val="C6D600"/>
      </a:accent5>
      <a:accent6>
        <a:srgbClr val="E51A92"/>
      </a:accent6>
      <a:hlink>
        <a:srgbClr val="0071B9"/>
      </a:hlink>
      <a:folHlink>
        <a:srgbClr val="004987"/>
      </a:folHlink>
    </a:clrScheme>
    <a:fontScheme name="KONE corporation 201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KONE_template_sample images_layouts_Office_2016" id="{2575B808-E04C-4AF1-9BA2-E1C897CDF141}" vid="{99333A4F-2CF0-425A-A28B-7498FCFFF0EE}"/>
    </a:ext>
  </a:extLst>
</a:theme>
</file>

<file path=ppt/theme/theme3.xml><?xml version="1.0" encoding="utf-8"?>
<a:theme xmlns:a="http://schemas.openxmlformats.org/drawingml/2006/main" name="Office Theme">
  <a:themeElements>
    <a:clrScheme name="KONE corporation 220416">
      <a:dk1>
        <a:srgbClr val="3B4245"/>
      </a:dk1>
      <a:lt1>
        <a:srgbClr val="FFFFFF"/>
      </a:lt1>
      <a:dk2>
        <a:srgbClr val="0071B9"/>
      </a:dk2>
      <a:lt2>
        <a:srgbClr val="8D9194"/>
      </a:lt2>
      <a:accent1>
        <a:srgbClr val="004987"/>
      </a:accent1>
      <a:accent2>
        <a:srgbClr val="58AB27"/>
      </a:accent2>
      <a:accent3>
        <a:srgbClr val="86C2E6"/>
      </a:accent3>
      <a:accent4>
        <a:srgbClr val="FFC627"/>
      </a:accent4>
      <a:accent5>
        <a:srgbClr val="C6D600"/>
      </a:accent5>
      <a:accent6>
        <a:srgbClr val="E51A92"/>
      </a:accent6>
      <a:hlink>
        <a:srgbClr val="0071B9"/>
      </a:hlink>
      <a:folHlink>
        <a:srgbClr val="004987"/>
      </a:folHlink>
    </a:clrScheme>
    <a:fontScheme name="KONE corporation 201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KONE corporation 220416">
      <a:dk1>
        <a:srgbClr val="3B4245"/>
      </a:dk1>
      <a:lt1>
        <a:srgbClr val="FFFFFF"/>
      </a:lt1>
      <a:dk2>
        <a:srgbClr val="0071B9"/>
      </a:dk2>
      <a:lt2>
        <a:srgbClr val="8D9194"/>
      </a:lt2>
      <a:accent1>
        <a:srgbClr val="004987"/>
      </a:accent1>
      <a:accent2>
        <a:srgbClr val="58AB27"/>
      </a:accent2>
      <a:accent3>
        <a:srgbClr val="86C2E6"/>
      </a:accent3>
      <a:accent4>
        <a:srgbClr val="FFC627"/>
      </a:accent4>
      <a:accent5>
        <a:srgbClr val="C6D600"/>
      </a:accent5>
      <a:accent6>
        <a:srgbClr val="E51A92"/>
      </a:accent6>
      <a:hlink>
        <a:srgbClr val="0071B9"/>
      </a:hlink>
      <a:folHlink>
        <a:srgbClr val="004987"/>
      </a:folHlink>
    </a:clrScheme>
    <a:fontScheme name="KONE corporation 201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45079BF474B94295C9B1FA82E8199B" ma:contentTypeVersion="25" ma:contentTypeDescription="Create a new document." ma:contentTypeScope="" ma:versionID="4ec14f4830cbd335ffe241b63a7e9128">
  <xsd:schema xmlns:xsd="http://www.w3.org/2001/XMLSchema" xmlns:xs="http://www.w3.org/2001/XMLSchema" xmlns:p="http://schemas.microsoft.com/office/2006/metadata/properties" xmlns:ns1="http://schemas.microsoft.com/sharepoint/v3" xmlns:ns2="c1cb50e5-e429-4cb2-8a71-798a275570c9" xmlns:ns3="12e99f7b-fcbe-4e36-af8c-e4a079ac765a" targetNamespace="http://schemas.microsoft.com/office/2006/metadata/properties" ma:root="true" ma:fieldsID="31080187bc07a0e8c043526e4beaf943" ns1:_="" ns2:_="" ns3:_="">
    <xsd:import namespace="http://schemas.microsoft.com/sharepoint/v3"/>
    <xsd:import namespace="c1cb50e5-e429-4cb2-8a71-798a275570c9"/>
    <xsd:import namespace="12e99f7b-fcbe-4e36-af8c-e4a079ac765a"/>
    <xsd:element name="properties">
      <xsd:complexType>
        <xsd:sequence>
          <xsd:element name="documentManagement">
            <xsd:complexType>
              <xsd:all>
                <xsd:element ref="ns2:Relevant_x0020_for_x0020_gate" minOccurs="0"/>
                <xsd:element ref="ns2:Must_x0020_have" minOccurs="0"/>
                <xsd:element ref="ns2:Document_x0020_type" minOccurs="0"/>
                <xsd:element ref="ns2:Status" minOccurs="0"/>
                <xsd:element ref="ns2:Project_x0020_ID" minOccurs="0"/>
                <xsd:element ref="ns3:SharedWithUsers" minOccurs="0"/>
                <xsd:element ref="ns3:SharedWithDetails" minOccurs="0"/>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1cb50e5-e429-4cb2-8a71-798a275570c9" elementFormDefault="qualified">
    <xsd:import namespace="http://schemas.microsoft.com/office/2006/documentManagement/types"/>
    <xsd:import namespace="http://schemas.microsoft.com/office/infopath/2007/PartnerControls"/>
    <xsd:element name="Relevant_x0020_for_x0020_gate" ma:index="4" nillable="true" ma:displayName="Relevant for gate" ma:format="Dropdown" ma:internalName="Relevant_x0020_for_x0020_gate" ma:readOnly="false">
      <xsd:simpleType>
        <xsd:restriction base="dms:Choice">
          <xsd:enumeration value="N/A"/>
          <xsd:enumeration value="K-1"/>
          <xsd:enumeration value="K0"/>
          <xsd:enumeration value="K1"/>
          <xsd:enumeration value="K2"/>
          <xsd:enumeration value="K3"/>
          <xsd:enumeration value="K4"/>
          <xsd:enumeration value="K5"/>
          <xsd:enumeration value="K6"/>
        </xsd:restriction>
      </xsd:simpleType>
    </xsd:element>
    <xsd:element name="Must_x0020_have" ma:index="5" nillable="true" ma:displayName="Must have" ma:default="Yes" ma:format="Dropdown" ma:internalName="Must_x0020_have" ma:readOnly="false">
      <xsd:simpleType>
        <xsd:restriction base="dms:Choice">
          <xsd:enumeration value="Yes"/>
          <xsd:enumeration value="No"/>
        </xsd:restriction>
      </xsd:simpleType>
    </xsd:element>
    <xsd:element name="Document_x0020_type" ma:index="6" nillable="true" ma:displayName="Document type" ma:default="Project proposal" ma:format="Dropdown" ma:internalName="Document_x0020_type" ma:readOnly="false">
      <xsd:simpleType>
        <xsd:restriction base="dms:Choice">
          <xsd:enumeration value="Project proposal"/>
          <xsd:enumeration value="Project classification"/>
          <xsd:enumeration value="Business case"/>
          <xsd:enumeration value="Project management plan"/>
          <xsd:enumeration value="Resource plan"/>
          <xsd:enumeration value="Project schedule"/>
          <xsd:enumeration value="Roll-out schedule"/>
          <xsd:enumeration value="Quality assurance plan"/>
          <xsd:enumeration value="Requirements list"/>
          <xsd:enumeration value="Financial plan"/>
          <xsd:enumeration value="Sourcing plan"/>
          <xsd:enumeration value="Communication plan"/>
          <xsd:enumeration value="Service management plan"/>
          <xsd:enumeration value="Solution documentation"/>
          <xsd:enumeration value="Training plan"/>
          <xsd:enumeration value="Pilot plan"/>
          <xsd:enumeration value="Pilot report"/>
          <xsd:enumeration value="Project closing report"/>
          <xsd:enumeration value="Status report"/>
          <xsd:enumeration value="Meeting materials"/>
          <xsd:enumeration value="Solution design document"/>
          <xsd:enumeration value="Training materials"/>
          <xsd:enumeration value="Testing documentation"/>
        </xsd:restriction>
      </xsd:simpleType>
    </xsd:element>
    <xsd:element name="Status" ma:index="7" nillable="true" ma:displayName="Status" ma:default="Blank template" ma:format="Dropdown" ma:internalName="Status" ma:readOnly="false">
      <xsd:simpleType>
        <xsd:restriction base="dms:Choice">
          <xsd:enumeration value="Blank template"/>
          <xsd:enumeration value="Draft"/>
          <xsd:enumeration value="Final"/>
        </xsd:restriction>
      </xsd:simpleType>
    </xsd:element>
    <xsd:element name="Project_x0020_ID" ma:index="8" nillable="true" ma:displayName="Project ID" ma:default="10027" ma:format="Dropdown" ma:internalName="Project_x0020_ID" ma:readOnly="false">
      <xsd:simpleType>
        <xsd:restriction base="dms:Choice">
          <xsd:enumeration value="10027"/>
        </xsd:restriction>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2e99f7b-fcbe-4e36-af8c-e4a079ac765a"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tatus xmlns="c1cb50e5-e429-4cb2-8a71-798a275570c9">Blank template</Status>
    <Must_x0020_have xmlns="c1cb50e5-e429-4cb2-8a71-798a275570c9">Yes</Must_x0020_have>
    <Relevant_x0020_for_x0020_gate xmlns="c1cb50e5-e429-4cb2-8a71-798a275570c9" xsi:nil="true"/>
    <Document_x0020_type xmlns="c1cb50e5-e429-4cb2-8a71-798a275570c9">Project proposal</Document_x0020_type>
    <Project_x0020_ID xmlns="c1cb50e5-e429-4cb2-8a71-798a275570c9">10027</Project_x0020_I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470F29-9D67-4DF4-9D39-CA162EF1DFAE}">
  <ds:schemaRefs>
    <ds:schemaRef ds:uri="12e99f7b-fcbe-4e36-af8c-e4a079ac765a"/>
    <ds:schemaRef ds:uri="c1cb50e5-e429-4cb2-8a71-798a275570c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DD6C3AA-A7E8-4532-A1F2-3818195748DB}">
  <ds:schemaRefs>
    <ds:schemaRef ds:uri="0754f330-26e6-44f5-9802-09e603156b0a"/>
    <ds:schemaRef ds:uri="31583c00-91dc-4cbc-a08d-eb44bc0cfc09"/>
    <ds:schemaRef ds:uri="4830f071-cc86-4ec4-915b-6e431db255cb"/>
    <ds:schemaRef ds:uri="c1cb50e5-e429-4cb2-8a71-798a275570c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microsoft.com/sharepoint/v4"/>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D5CA13E-9AAE-423C-B57C-438926B4F6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KONE official template 2016</vt:lpstr>
      <vt:lpstr>1_KONE official template 2016</vt:lpstr>
      <vt:lpstr>Future price &amp; Proportional price Stage 4 (Proposal)</vt:lpstr>
      <vt:lpstr>Specification</vt:lpstr>
      <vt:lpstr>Subtab ‘Price in detail’ in the Price Page </vt:lpstr>
      <vt:lpstr>PowerPoint Presentation</vt:lpstr>
      <vt:lpstr>Scenario 1: When it’s only Annual price in the offer (FL has configured Proportional price and Future price in the MBS commercial terms)</vt:lpstr>
      <vt:lpstr>Scenario 2: Yearly price with Future price </vt:lpstr>
      <vt:lpstr>Gendoc: Adding new nodes for showing VAT price and total price with VAT for ranges in Future price nodes</vt:lpstr>
      <vt:lpstr>Gendoc: New nodes for showing Sub-total price (Annual + Future price)</vt:lpstr>
      <vt:lpstr>Enabler: New nodes for showing Sub-total price </vt:lpstr>
      <vt:lpstr>SAP OI XML: Contract notes with information on Future price and Sub-total</vt:lpstr>
      <vt:lpstr>Scenario 3: Proportional price</vt:lpstr>
      <vt:lpstr>PowerPoint Presentation</vt:lpstr>
      <vt:lpstr>SAP OI XML: Contract notes with information on Proportional price</vt:lpstr>
      <vt:lpstr>Scenario 4: Selection of both Proportional and Future price</vt:lpstr>
      <vt:lpstr>PowerPoint Presentation</vt:lpstr>
      <vt:lpstr>Price Estimation box</vt:lpstr>
      <vt:lpstr>Gendoc: Adding new nodes for showing VAT price and total price with VAT for ranges in Future price nodes</vt:lpstr>
      <vt:lpstr>New nodes for proportional future price</vt:lpstr>
      <vt:lpstr>Gendoc: New nodes for showing Future price Sub-total price</vt:lpstr>
      <vt:lpstr>Enabler: New nodes for showing Future price Sub-total price </vt:lpstr>
      <vt:lpstr>SAP OI XML: Contract notes with information on Future price and Sub-total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price &amp; Proportional price Stage 4 (Proposal)</dc:title>
  <dc:creator>Mathalai Muthu Mariya Anida</dc:creator>
  <cp:revision>189</cp:revision>
  <dcterms:created xsi:type="dcterms:W3CDTF">2021-01-28T10:27:00Z</dcterms:created>
  <dcterms:modified xsi:type="dcterms:W3CDTF">2021-02-05T11:56:29Z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0x010100FB45079BF474B94295C9B1FA82E8199B</vt:lpwstr>
  </property>
  <property fmtid="{D5CDD505-2E9C-101B-9397-08002B2CF9AE}" pid="3" name="k5669a929d8445918a77519ad8b8c893">
    <vt:lpwstr>Draft|d11634ca-5c7b-4ef6-95c4-06c49f4fc33c</vt:lpwstr>
  </property>
  <property fmtid="{D5CDD505-2E9C-101B-9397-08002B2CF9AE}" pid="4" name="TaxKeyword">
    <vt:lpwstr/>
  </property>
  <property fmtid="{D5CDD505-2E9C-101B-9397-08002B2CF9AE}" pid="5" name="Document type0">
    <vt:lpwstr/>
  </property>
  <property fmtid="{D5CDD505-2E9C-101B-9397-08002B2CF9AE}" pid="6" name="TaxCatchAll">
    <vt:lpwstr>1;#Draft|d11634ca-5c7b-4ef6-95c4-06c49f4fc33c</vt:lpwstr>
  </property>
  <property fmtid="{D5CDD505-2E9C-101B-9397-08002B2CF9AE}" pid="7" name="Document status">
    <vt:lpwstr>1;#Draft|d11634ca-5c7b-4ef6-95c4-06c49f4fc33c</vt:lpwstr>
  </property>
  <property fmtid="{D5CDD505-2E9C-101B-9397-08002B2CF9AE}" pid="8" name="Document_x0020_type0">
    <vt:lpwstr/>
  </property>
  <property fmtid="{D5CDD505-2E9C-101B-9397-08002B2CF9AE}" pid="9" name="e2a30ad7586e47858ab1cfff5cee48a1">
    <vt:lpwstr/>
  </property>
  <property fmtid="{D5CDD505-2E9C-101B-9397-08002B2CF9AE}" pid="10" name="TaxKeywordTaxHTField">
    <vt:lpwstr/>
  </property>
</Properties>
</file>