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217.xml.rels" ContentType="application/vnd.openxmlformats-package.relationships+xml"/>
  <Override PartName="/ppt/slideLayouts/_rels/slideLayout79.xml.rels" ContentType="application/vnd.openxmlformats-package.relationships+xml"/>
  <Override PartName="/ppt/slideLayouts/_rels/slideLayout218.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220.xml.rels" ContentType="application/vnd.openxmlformats-package.relationships+xml"/>
  <Override PartName="/ppt/slideLayouts/_rels/slideLayout82.xml.rels" ContentType="application/vnd.openxmlformats-package.relationships+xml"/>
  <Override PartName="/ppt/slideLayouts/_rels/slideLayout221.xml.rels" ContentType="application/vnd.openxmlformats-package.relationships+xml"/>
  <Override PartName="/ppt/slideLayouts/_rels/slideLayout83.xml.rels" ContentType="application/vnd.openxmlformats-package.relationships+xml"/>
  <Override PartName="/ppt/slideLayouts/_rels/slideLayout222.xml.rels" ContentType="application/vnd.openxmlformats-package.relationships+xml"/>
  <Override PartName="/ppt/slideLayouts/_rels/slideLayout84.xml.rels" ContentType="application/vnd.openxmlformats-package.relationships+xml"/>
  <Override PartName="/ppt/slideLayouts/_rels/slideLayout223.xml.rels" ContentType="application/vnd.openxmlformats-package.relationships+xml"/>
  <Override PartName="/ppt/slideLayouts/_rels/slideLayout85.xml.rels" ContentType="application/vnd.openxmlformats-package.relationships+xml"/>
  <Override PartName="/ppt/slideLayouts/_rels/slideLayout224.xml.rels" ContentType="application/vnd.openxmlformats-package.relationships+xml"/>
  <Override PartName="/ppt/slideLayouts/_rels/slideLayout86.xml.rels" ContentType="application/vnd.openxmlformats-package.relationships+xml"/>
  <Override PartName="/ppt/slideLayouts/_rels/slideLayout225.xml.rels" ContentType="application/vnd.openxmlformats-package.relationships+xml"/>
  <Override PartName="/ppt/slideLayouts/_rels/slideLayout87.xml.rels" ContentType="application/vnd.openxmlformats-package.relationships+xml"/>
  <Override PartName="/ppt/slideLayouts/_rels/slideLayout226.xml.rels" ContentType="application/vnd.openxmlformats-package.relationships+xml"/>
  <Override PartName="/ppt/slideLayouts/_rels/slideLayout88.xml.rels" ContentType="application/vnd.openxmlformats-package.relationships+xml"/>
  <Override PartName="/ppt/slideLayouts/_rels/slideLayout227.xml.rels" ContentType="application/vnd.openxmlformats-package.relationships+xml"/>
  <Override PartName="/ppt/slideLayouts/_rels/slideLayout89.xml.rels" ContentType="application/vnd.openxmlformats-package.relationships+xml"/>
  <Override PartName="/ppt/slideLayouts/_rels/slideLayout228.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230.xml.rels" ContentType="application/vnd.openxmlformats-package.relationships+xml"/>
  <Override PartName="/ppt/slideLayouts/_rels/slideLayout92.xml.rels" ContentType="application/vnd.openxmlformats-package.relationships+xml"/>
  <Override PartName="/ppt/slideLayouts/_rels/slideLayout231.xml.rels" ContentType="application/vnd.openxmlformats-package.relationships+xml"/>
  <Override PartName="/ppt/slideLayouts/_rels/slideLayout93.xml.rels" ContentType="application/vnd.openxmlformats-package.relationships+xml"/>
  <Override PartName="/ppt/slideLayouts/_rels/slideLayout232.xml.rels" ContentType="application/vnd.openxmlformats-package.relationships+xml"/>
  <Override PartName="/ppt/slideLayouts/_rels/slideLayout94.xml.rels" ContentType="application/vnd.openxmlformats-package.relationships+xml"/>
  <Override PartName="/ppt/slideLayouts/_rels/slideLayout233.xml.rels" ContentType="application/vnd.openxmlformats-package.relationships+xml"/>
  <Override PartName="/ppt/slideLayouts/_rels/slideLayout95.xml.rels" ContentType="application/vnd.openxmlformats-package.relationships+xml"/>
  <Override PartName="/ppt/slideLayouts/_rels/slideLayout234.xml.rels" ContentType="application/vnd.openxmlformats-package.relationships+xml"/>
  <Override PartName="/ppt/slideLayouts/_rels/slideLayout96.xml.rels" ContentType="application/vnd.openxmlformats-package.relationships+xml"/>
  <Override PartName="/ppt/slideLayouts/_rels/slideLayout235.xml.rels" ContentType="application/vnd.openxmlformats-package.relationships+xml"/>
  <Override PartName="/ppt/slideLayouts/_rels/slideLayout97.xml.rels" ContentType="application/vnd.openxmlformats-package.relationships+xml"/>
  <Override PartName="/ppt/slideLayouts/_rels/slideLayout236.xml.rels" ContentType="application/vnd.openxmlformats-package.relationships+xml"/>
  <Override PartName="/ppt/slideLayouts/_rels/slideLayout98.xml.rels" ContentType="application/vnd.openxmlformats-package.relationships+xml"/>
  <Override PartName="/ppt/slideLayouts/_rels/slideLayout237.xml.rels" ContentType="application/vnd.openxmlformats-package.relationships+xml"/>
  <Override PartName="/ppt/slideLayouts/_rels/slideLayout99.xml.rels" ContentType="application/vnd.openxmlformats-package.relationships+xml"/>
  <Override PartName="/ppt/slideLayouts/_rels/slideLayout238.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251.xml.rels" ContentType="application/vnd.openxmlformats-package.relationships+xml"/>
  <Override PartName="/ppt/slideLayouts/_rels/slideLayout252.xml.rels" ContentType="application/vnd.openxmlformats-package.relationships+xml"/>
  <Override PartName="/ppt/slideLayouts/_rels/slideLayout253.xml.rels" ContentType="application/vnd.openxmlformats-package.relationships+xml"/>
  <Override PartName="/ppt/slideLayouts/_rels/slideLayout254.xml.rels" ContentType="application/vnd.openxmlformats-package.relationships+xml"/>
  <Override PartName="/ppt/slideLayouts/_rels/slideLayout255.xml.rels" ContentType="application/vnd.openxmlformats-package.relationships+xml"/>
  <Override PartName="/ppt/slideLayouts/_rels/slideLayout256.xml.rels" ContentType="application/vnd.openxmlformats-package.relationships+xml"/>
  <Override PartName="/ppt/slideLayouts/_rels/slideLayout257.xml.rels" ContentType="application/vnd.openxmlformats-package.relationships+xml"/>
  <Override PartName="/ppt/slideLayouts/_rels/slideLayout258.xml.rels" ContentType="application/vnd.openxmlformats-package.relationships+xml"/>
  <Override PartName="/ppt/slideLayouts/_rels/slideLayout259.xml.rels" ContentType="application/vnd.openxmlformats-package.relationships+xml"/>
  <Override PartName="/ppt/slideLayouts/_rels/slideLayout260.xml.rels" ContentType="application/vnd.openxmlformats-package.relationships+xml"/>
  <Override PartName="/ppt/slideLayouts/_rels/slideLayout261.xml.rels" ContentType="application/vnd.openxmlformats-package.relationships+xml"/>
  <Override PartName="/ppt/slideLayouts/_rels/slideLayout262.xml.rels" ContentType="application/vnd.openxmlformats-package.relationships+xml"/>
  <Override PartName="/ppt/slideLayouts/_rels/slideLayout263.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66.xml.rels" ContentType="application/vnd.openxmlformats-package.relationships+xml"/>
  <Override PartName="/ppt/slideLayouts/_rels/slideLayout267.xml.rels" ContentType="application/vnd.openxmlformats-package.relationships+xml"/>
  <Override PartName="/ppt/slideLayouts/_rels/slideLayout268.xml.rels" ContentType="application/vnd.openxmlformats-package.relationships+xml"/>
  <Override PartName="/ppt/slideLayouts/_rels/slideLayout269.xml.rels" ContentType="application/vnd.openxmlformats-package.relationships+xml"/>
  <Override PartName="/ppt/slideLayouts/_rels/slideLayout270.xml.rels" ContentType="application/vnd.openxmlformats-package.relationships+xml"/>
  <Override PartName="/ppt/slideLayouts/_rels/slideLayout271.xml.rels" ContentType="application/vnd.openxmlformats-package.relationships+xml"/>
  <Override PartName="/ppt/slideLayouts/_rels/slideLayout272.xml.rels" ContentType="application/vnd.openxmlformats-package.relationships+xml"/>
  <Override PartName="/ppt/slideLayouts/_rels/slideLayout273.xml.rels" ContentType="application/vnd.openxmlformats-package.relationships+xml"/>
  <Override PartName="/ppt/slideLayouts/_rels/slideLayout274.xml.rels" ContentType="application/vnd.openxmlformats-package.relationships+xml"/>
  <Override PartName="/ppt/slideLayouts/_rels/slideLayout275.xml.rels" ContentType="application/vnd.openxmlformats-package.relationships+xml"/>
  <Override PartName="/ppt/slideLayouts/_rels/slideLayout276.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 Target="slides/slide1.xml"/><Relationship Id="rId26" Type="http://schemas.openxmlformats.org/officeDocument/2006/relationships/slide" Target="slides/slide2.xml"/><Relationship Id="rId27" Type="http://schemas.openxmlformats.org/officeDocument/2006/relationships/slide" Target="slides/slide3.xml"/><Relationship Id="rId28" Type="http://schemas.openxmlformats.org/officeDocument/2006/relationships/slide" Target="slides/slide4.xml"/><Relationship Id="rId29" Type="http://schemas.openxmlformats.org/officeDocument/2006/relationships/slide" Target="slides/slide5.xml"/><Relationship Id="rId30" Type="http://schemas.openxmlformats.org/officeDocument/2006/relationships/slide" Target="slides/slide6.xml"/><Relationship Id="rId31" Type="http://schemas.openxmlformats.org/officeDocument/2006/relationships/slide" Target="slides/slide7.xml"/><Relationship Id="rId32" Type="http://schemas.openxmlformats.org/officeDocument/2006/relationships/slide" Target="slides/slide8.xml"/><Relationship Id="rId33" Type="http://schemas.openxmlformats.org/officeDocument/2006/relationships/slide" Target="slides/slide9.xml"/><Relationship Id="rId34" Type="http://schemas.openxmlformats.org/officeDocument/2006/relationships/slide" Target="slides/slide10.xml"/><Relationship Id="rId35" Type="http://schemas.openxmlformats.org/officeDocument/2006/relationships/slide" Target="slides/slide11.xml"/><Relationship Id="rId36" Type="http://schemas.openxmlformats.org/officeDocument/2006/relationships/slide" Target="slides/slide12.xml"/><Relationship Id="rId37" Type="http://schemas.openxmlformats.org/officeDocument/2006/relationships/slide" Target="slides/slide13.xml"/><Relationship Id="rId38" Type="http://schemas.openxmlformats.org/officeDocument/2006/relationships/slide" Target="slides/slide14.xml"/><Relationship Id="rId3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6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8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8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0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0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0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7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7.jpe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8.jpe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9.jpe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0.jpeg"/><Relationship Id="rId3" Type="http://schemas.openxmlformats.org/officeDocument/2006/relationships/slideLayout" Target="../slideLayouts/slideLayout229.xml"/><Relationship Id="rId4" Type="http://schemas.openxmlformats.org/officeDocument/2006/relationships/slideLayout" Target="../slideLayouts/slideLayout230.xml"/><Relationship Id="rId5" Type="http://schemas.openxmlformats.org/officeDocument/2006/relationships/slideLayout" Target="../slideLayouts/slideLayout231.xml"/><Relationship Id="rId6" Type="http://schemas.openxmlformats.org/officeDocument/2006/relationships/slideLayout" Target="../slideLayouts/slideLayout232.xml"/><Relationship Id="rId7" Type="http://schemas.openxmlformats.org/officeDocument/2006/relationships/slideLayout" Target="../slideLayouts/slideLayout233.xml"/><Relationship Id="rId8" Type="http://schemas.openxmlformats.org/officeDocument/2006/relationships/slideLayout" Target="../slideLayouts/slideLayout234.xml"/><Relationship Id="rId9" Type="http://schemas.openxmlformats.org/officeDocument/2006/relationships/slideLayout" Target="../slideLayouts/slideLayout235.xml"/><Relationship Id="rId10" Type="http://schemas.openxmlformats.org/officeDocument/2006/relationships/slideLayout" Target="../slideLayouts/slideLayout236.xml"/><Relationship Id="rId11" Type="http://schemas.openxmlformats.org/officeDocument/2006/relationships/slideLayout" Target="../slideLayouts/slideLayout237.xml"/><Relationship Id="rId12" Type="http://schemas.openxmlformats.org/officeDocument/2006/relationships/slideLayout" Target="../slideLayouts/slideLayout238.xml"/><Relationship Id="rId13" Type="http://schemas.openxmlformats.org/officeDocument/2006/relationships/slideLayout" Target="../slideLayouts/slideLayout239.xml"/><Relationship Id="rId14"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1.jpeg"/><Relationship Id="rId3" Type="http://schemas.openxmlformats.org/officeDocument/2006/relationships/slideLayout" Target="../slideLayouts/slideLayout241.xml"/><Relationship Id="rId4" Type="http://schemas.openxmlformats.org/officeDocument/2006/relationships/slideLayout" Target="../slideLayouts/slideLayout242.xml"/><Relationship Id="rId5" Type="http://schemas.openxmlformats.org/officeDocument/2006/relationships/slideLayout" Target="../slideLayouts/slideLayout243.xml"/><Relationship Id="rId6" Type="http://schemas.openxmlformats.org/officeDocument/2006/relationships/slideLayout" Target="../slideLayouts/slideLayout244.xml"/><Relationship Id="rId7" Type="http://schemas.openxmlformats.org/officeDocument/2006/relationships/slideLayout" Target="../slideLayouts/slideLayout245.xml"/><Relationship Id="rId8" Type="http://schemas.openxmlformats.org/officeDocument/2006/relationships/slideLayout" Target="../slideLayouts/slideLayout246.xml"/><Relationship Id="rId9" Type="http://schemas.openxmlformats.org/officeDocument/2006/relationships/slideLayout" Target="../slideLayouts/slideLayout247.xml"/><Relationship Id="rId10" Type="http://schemas.openxmlformats.org/officeDocument/2006/relationships/slideLayout" Target="../slideLayouts/slideLayout248.xml"/><Relationship Id="rId11" Type="http://schemas.openxmlformats.org/officeDocument/2006/relationships/slideLayout" Target="../slideLayouts/slideLayout249.xml"/><Relationship Id="rId12" Type="http://schemas.openxmlformats.org/officeDocument/2006/relationships/slideLayout" Target="../slideLayouts/slideLayout250.xml"/><Relationship Id="rId13" Type="http://schemas.openxmlformats.org/officeDocument/2006/relationships/slideLayout" Target="../slideLayouts/slideLayout251.xml"/><Relationship Id="rId14"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2.jpeg"/><Relationship Id="rId3" Type="http://schemas.openxmlformats.org/officeDocument/2006/relationships/slideLayout" Target="../slideLayouts/slideLayout253.xml"/><Relationship Id="rId4" Type="http://schemas.openxmlformats.org/officeDocument/2006/relationships/slideLayout" Target="../slideLayouts/slideLayout254.xml"/><Relationship Id="rId5" Type="http://schemas.openxmlformats.org/officeDocument/2006/relationships/slideLayout" Target="../slideLayouts/slideLayout255.xml"/><Relationship Id="rId6" Type="http://schemas.openxmlformats.org/officeDocument/2006/relationships/slideLayout" Target="../slideLayouts/slideLayout256.xml"/><Relationship Id="rId7" Type="http://schemas.openxmlformats.org/officeDocument/2006/relationships/slideLayout" Target="../slideLayouts/slideLayout257.xml"/><Relationship Id="rId8" Type="http://schemas.openxmlformats.org/officeDocument/2006/relationships/slideLayout" Target="../slideLayouts/slideLayout258.xml"/><Relationship Id="rId9" Type="http://schemas.openxmlformats.org/officeDocument/2006/relationships/slideLayout" Target="../slideLayouts/slideLayout259.xml"/><Relationship Id="rId10" Type="http://schemas.openxmlformats.org/officeDocument/2006/relationships/slideLayout" Target="../slideLayouts/slideLayout260.xml"/><Relationship Id="rId11" Type="http://schemas.openxmlformats.org/officeDocument/2006/relationships/slideLayout" Target="../slideLayouts/slideLayout261.xml"/><Relationship Id="rId12" Type="http://schemas.openxmlformats.org/officeDocument/2006/relationships/slideLayout" Target="../slideLayouts/slideLayout262.xml"/><Relationship Id="rId13" Type="http://schemas.openxmlformats.org/officeDocument/2006/relationships/slideLayout" Target="../slideLayouts/slideLayout263.xml"/><Relationship Id="rId14"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5.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6.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3" name="PlaceHolder 1"/>
          <p:cNvSpPr>
            <a:spLocks noGrp="1"/>
          </p:cNvSpPr>
          <p:nvPr>
            <p:ph type="body"/>
          </p:nvPr>
        </p:nvSpPr>
        <p:spPr>
          <a:xfrm>
            <a:off x="7259760" y="349920"/>
            <a:ext cx="4472280" cy="4472280"/>
          </a:xfrm>
          <a:prstGeom prst="rect">
            <a:avLst/>
          </a:prstGeom>
        </p:spPr>
        <p:txBody>
          <a:bodyPr anchor="ctr">
            <a:noAutofit/>
          </a:bodyPr>
          <a:p>
            <a:pPr marL="432000" indent="-324000" algn="ctr">
              <a:lnSpc>
                <a:spcPct val="100000"/>
              </a:lnSpc>
              <a:buClr>
                <a:srgbClr val="000000"/>
              </a:buClr>
              <a:buSzPct val="45000"/>
              <a:buFont typeface="Wingdings" charset="2"/>
              <a:buChar char=""/>
              <a:tabLst>
                <a:tab algn="l" pos="0"/>
              </a:tabLst>
            </a:pPr>
            <a:r>
              <a:rPr b="0" lang="en-US" sz="1200" spc="-1" strike="noStrike">
                <a:solidFill>
                  <a:srgbClr val="ffffff"/>
                </a:solidFill>
                <a:latin typeface="Arial"/>
                <a:ea typeface="Arial Unicode MS"/>
              </a:rPr>
              <a:t>Place Your Picture Here And Send To Back </a:t>
            </a:r>
            <a:endParaRPr b="0" lang="en-US" sz="1200" spc="-1" strike="noStrike">
              <a:solidFill>
                <a:srgbClr val="000000"/>
              </a:solidFill>
              <a:latin typeface="Arial"/>
            </a:endParaRPr>
          </a:p>
        </p:txBody>
      </p:sp>
      <p:sp>
        <p:nvSpPr>
          <p:cNvPr id="384" name="PlaceHolder 2"/>
          <p:cNvSpPr>
            <a:spLocks noGrp="1"/>
          </p:cNvSpPr>
          <p:nvPr>
            <p:ph type="body"/>
          </p:nvPr>
        </p:nvSpPr>
        <p:spPr>
          <a:xfrm>
            <a:off x="5395320" y="1531440"/>
            <a:ext cx="2925360" cy="2925360"/>
          </a:xfrm>
          <a:prstGeom prst="rect">
            <a:avLst/>
          </a:prstGeom>
        </p:spPr>
        <p:txBody>
          <a:bodyPr anchor="ctr">
            <a:noAutofit/>
          </a:bodyPr>
          <a:p>
            <a:pPr algn="ctr">
              <a:lnSpc>
                <a:spcPct val="100000"/>
              </a:lnSpc>
              <a:tabLst>
                <a:tab algn="l" pos="0"/>
              </a:tabLst>
            </a:pPr>
            <a:r>
              <a:rPr b="0" lang="en-US" sz="1200" spc="-1" strike="noStrike">
                <a:solidFill>
                  <a:srgbClr val="ffffff"/>
                </a:solidFill>
                <a:latin typeface="Arial"/>
                <a:ea typeface="Arial Unicode MS"/>
              </a:rPr>
              <a:t>Place Your Picture Here And Send To Back </a:t>
            </a:r>
            <a:endParaRPr b="0" lang="en-US" sz="1200" spc="-1" strike="noStrike">
              <a:solidFill>
                <a:srgbClr val="000000"/>
              </a:solidFill>
              <a:latin typeface="Arial"/>
            </a:endParaRPr>
          </a:p>
        </p:txBody>
      </p:sp>
      <p:sp>
        <p:nvSpPr>
          <p:cNvPr id="385" name="PlaceHolder 3"/>
          <p:cNvSpPr>
            <a:spLocks noGrp="1"/>
          </p:cNvSpPr>
          <p:nvPr>
            <p:ph type="body"/>
          </p:nvPr>
        </p:nvSpPr>
        <p:spPr>
          <a:xfrm>
            <a:off x="7292520" y="3526920"/>
            <a:ext cx="2925360" cy="2925360"/>
          </a:xfrm>
          <a:prstGeom prst="rect">
            <a:avLst/>
          </a:prstGeom>
        </p:spPr>
        <p:txBody>
          <a:bodyPr anchor="ctr">
            <a:noAutofit/>
          </a:bodyPr>
          <a:p>
            <a:pPr algn="ctr">
              <a:lnSpc>
                <a:spcPct val="100000"/>
              </a:lnSpc>
              <a:tabLst>
                <a:tab algn="l" pos="0"/>
              </a:tabLst>
            </a:pPr>
            <a:r>
              <a:rPr b="0" lang="en-US" sz="1200" spc="-1" strike="noStrike">
                <a:solidFill>
                  <a:srgbClr val="ffffff"/>
                </a:solidFill>
                <a:latin typeface="Arial"/>
                <a:ea typeface="Arial Unicode MS"/>
              </a:rPr>
              <a:t>Place Your Picture Here And Send To Back </a:t>
            </a:r>
            <a:endParaRPr b="0" lang="en-US" sz="1200" spc="-1" strike="noStrike">
              <a:solidFill>
                <a:srgbClr val="000000"/>
              </a:solidFill>
              <a:latin typeface="Arial"/>
            </a:endParaRPr>
          </a:p>
        </p:txBody>
      </p:sp>
      <p:sp>
        <p:nvSpPr>
          <p:cNvPr id="386" name="PlaceHolder 4"/>
          <p:cNvSpPr>
            <a:spLocks noGrp="1"/>
          </p:cNvSpPr>
          <p:nvPr>
            <p:ph type="body"/>
          </p:nvPr>
        </p:nvSpPr>
        <p:spPr>
          <a:xfrm>
            <a:off x="5500080" y="4000680"/>
            <a:ext cx="2346120" cy="2346120"/>
          </a:xfrm>
          <a:prstGeom prst="rect">
            <a:avLst/>
          </a:prstGeom>
        </p:spPr>
        <p:txBody>
          <a:bodyPr anchor="ctr">
            <a:noAutofit/>
          </a:bodyPr>
          <a:p>
            <a:pPr algn="ctr">
              <a:lnSpc>
                <a:spcPct val="100000"/>
              </a:lnSpc>
              <a:tabLst>
                <a:tab algn="l" pos="0"/>
              </a:tabLst>
            </a:pPr>
            <a:r>
              <a:rPr b="0" lang="en-US" sz="1200" spc="-1" strike="noStrike">
                <a:solidFill>
                  <a:srgbClr val="ffffff"/>
                </a:solidFill>
                <a:latin typeface="Arial"/>
                <a:ea typeface="Arial Unicode MS"/>
              </a:rPr>
              <a:t>Place Your Picture Here </a:t>
            </a:r>
            <a:endParaRPr b="0" lang="en-US" sz="1200" spc="-1" strike="noStrike">
              <a:solidFill>
                <a:srgbClr val="000000"/>
              </a:solidFill>
              <a:latin typeface="Arial"/>
            </a:endParaRPr>
          </a:p>
        </p:txBody>
      </p:sp>
      <p:sp>
        <p:nvSpPr>
          <p:cNvPr id="387"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CustomShape 1"/>
          <p:cNvSpPr/>
          <p:nvPr/>
        </p:nvSpPr>
        <p:spPr>
          <a:xfrm rot="5400000">
            <a:off x="1548360" y="126000"/>
            <a:ext cx="3509280" cy="6605280"/>
          </a:xfrm>
          <a:prstGeom prst="round2SameRect">
            <a:avLst>
              <a:gd name="adj1" fmla="val 50000"/>
              <a:gd name="adj2" fmla="val 0"/>
            </a:avLst>
          </a:prstGeom>
          <a:solidFill>
            <a:srgbClr val="f29135"/>
          </a:solidFill>
          <a:ln w="12600">
            <a:noFill/>
          </a:ln>
        </p:spPr>
        <p:style>
          <a:lnRef idx="0"/>
          <a:fillRef idx="0"/>
          <a:effectRef idx="0"/>
          <a:fontRef idx="minor"/>
        </p:style>
      </p:sp>
      <p:sp>
        <p:nvSpPr>
          <p:cNvPr id="425" name="CustomShape 2"/>
          <p:cNvSpPr/>
          <p:nvPr/>
        </p:nvSpPr>
        <p:spPr>
          <a:xfrm rot="5400000">
            <a:off x="1582920" y="187560"/>
            <a:ext cx="3316320" cy="6481440"/>
          </a:xfrm>
          <a:prstGeom prst="round2SameRect">
            <a:avLst>
              <a:gd name="adj1" fmla="val 50000"/>
              <a:gd name="adj2" fmla="val 0"/>
            </a:avLst>
          </a:prstGeom>
          <a:solidFill>
            <a:srgbClr val="ffffff"/>
          </a:solidFill>
          <a:ln w="12600">
            <a:noFill/>
          </a:ln>
        </p:spPr>
        <p:style>
          <a:lnRef idx="0"/>
          <a:fillRef idx="0"/>
          <a:effectRef idx="0"/>
          <a:fontRef idx="minor"/>
        </p:style>
      </p:sp>
      <p:sp>
        <p:nvSpPr>
          <p:cNvPr id="426" name="CustomShape 3"/>
          <p:cNvSpPr/>
          <p:nvPr/>
        </p:nvSpPr>
        <p:spPr>
          <a:xfrm rot="5400000">
            <a:off x="1621800" y="245160"/>
            <a:ext cx="3123720" cy="6366960"/>
          </a:xfrm>
          <a:prstGeom prst="round2SameRect">
            <a:avLst>
              <a:gd name="adj1" fmla="val 50000"/>
              <a:gd name="adj2" fmla="val 0"/>
            </a:avLst>
          </a:prstGeom>
          <a:solidFill>
            <a:srgbClr val="f8c391"/>
          </a:solidFill>
          <a:ln w="12600">
            <a:noFill/>
          </a:ln>
        </p:spPr>
        <p:style>
          <a:lnRef idx="0"/>
          <a:fillRef idx="0"/>
          <a:effectRef idx="0"/>
          <a:fontRef idx="minor"/>
        </p:style>
      </p:sp>
      <p:sp>
        <p:nvSpPr>
          <p:cNvPr id="427" name="PlaceHolder 4"/>
          <p:cNvSpPr>
            <a:spLocks noGrp="1"/>
          </p:cNvSpPr>
          <p:nvPr>
            <p:ph type="body"/>
          </p:nvPr>
        </p:nvSpPr>
        <p:spPr>
          <a:xfrm>
            <a:off x="3277440" y="1941120"/>
            <a:ext cx="2975400" cy="2975400"/>
          </a:xfrm>
          <a:prstGeom prst="rect">
            <a:avLst/>
          </a:prstGeom>
        </p:spPr>
        <p:txBody>
          <a:bodyPr lIns="90000" rIns="90000" tIns="45000" bIns="45000" anchor="ctr">
            <a:noAutofit/>
          </a:bodyPr>
          <a:p>
            <a:pPr marL="432000" indent="-324000" algn="ctr">
              <a:lnSpc>
                <a:spcPct val="100000"/>
              </a:lnSpc>
              <a:buClr>
                <a:srgbClr val="000000"/>
              </a:buClr>
              <a:buSzPct val="45000"/>
              <a:buFont typeface="Wingdings" charset="2"/>
              <a:buChar char=""/>
              <a:tabLst>
                <a:tab algn="l" pos="0"/>
              </a:tabLst>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42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6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3" name="PlaceHolder 1"/>
          <p:cNvSpPr>
            <a:spLocks noGrp="1"/>
          </p:cNvSpPr>
          <p:nvPr>
            <p:ph type="body"/>
          </p:nvPr>
        </p:nvSpPr>
        <p:spPr>
          <a:xfrm>
            <a:off x="0" y="0"/>
            <a:ext cx="12191760" cy="3038040"/>
          </a:xfrm>
          <a:prstGeom prst="rect">
            <a:avLst/>
          </a:prstGeom>
        </p:spPr>
        <p:txBody>
          <a:bodyPr lIns="90000" rIns="90000" tIns="45000" bIns="45000" anchor="ctr">
            <a:noAutofit/>
          </a:bodyPr>
          <a:p>
            <a:pPr marL="432000" indent="-324000" algn="ctr">
              <a:lnSpc>
                <a:spcPct val="100000"/>
              </a:lnSpc>
              <a:buClr>
                <a:srgbClr val="000000"/>
              </a:buClr>
              <a:buSzPct val="45000"/>
              <a:buFont typeface="Wingdings" charset="2"/>
              <a:buChar char=""/>
              <a:tabLst>
                <a:tab algn="l" pos="0"/>
              </a:tabLst>
            </a:pPr>
            <a:r>
              <a:rPr b="0" lang="en-US" sz="1200" spc="-1" strike="noStrike">
                <a:solidFill>
                  <a:srgbClr val="404040"/>
                </a:solidFill>
                <a:latin typeface="Arial"/>
                <a:ea typeface="Arial Unicode MS"/>
              </a:rPr>
              <a:t>Place Your Picture Here And Send To Back</a:t>
            </a:r>
            <a:endParaRPr b="0" lang="en-US" sz="1200" spc="-1" strike="noStrike">
              <a:solidFill>
                <a:srgbClr val="000000"/>
              </a:solidFill>
              <a:latin typeface="Arial"/>
            </a:endParaRPr>
          </a:p>
        </p:txBody>
      </p:sp>
      <p:sp>
        <p:nvSpPr>
          <p:cNvPr id="504"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1" name="PlaceHolder 1"/>
          <p:cNvSpPr>
            <a:spLocks noGrp="1"/>
          </p:cNvSpPr>
          <p:nvPr>
            <p:ph type="body"/>
          </p:nvPr>
        </p:nvSpPr>
        <p:spPr>
          <a:xfrm>
            <a:off x="2333520" y="0"/>
            <a:ext cx="3638160" cy="6857640"/>
          </a:xfrm>
          <a:prstGeom prst="rect">
            <a:avLst/>
          </a:prstGeom>
        </p:spPr>
        <p:txBody>
          <a:bodyPr lIns="90000" rIns="90000" tIns="45000" bIns="45000" anchor="ctr">
            <a:noAutofit/>
          </a:bodyPr>
          <a:p>
            <a:pPr marL="432000" indent="-324000" algn="ctr">
              <a:lnSpc>
                <a:spcPct val="100000"/>
              </a:lnSpc>
              <a:buClr>
                <a:srgbClr val="000000"/>
              </a:buClr>
              <a:buSzPct val="45000"/>
              <a:buFont typeface="Wingdings" charset="2"/>
              <a:buChar char=""/>
              <a:tabLst>
                <a:tab algn="l" pos="0"/>
              </a:tabLst>
            </a:pPr>
            <a:r>
              <a:rPr b="0" lang="en-US" sz="1200" spc="-1" strike="noStrike">
                <a:solidFill>
                  <a:srgbClr val="404040"/>
                </a:solidFill>
                <a:latin typeface="Arial"/>
                <a:ea typeface="Arial Unicode MS"/>
              </a:rPr>
              <a:t>Place Your Picture Here And Send To Back</a:t>
            </a:r>
            <a:endParaRPr b="0" lang="en-US" sz="1200" spc="-1" strike="noStrike">
              <a:solidFill>
                <a:srgbClr val="000000"/>
              </a:solidFill>
              <a:latin typeface="Arial"/>
            </a:endParaRPr>
          </a:p>
        </p:txBody>
      </p:sp>
      <p:sp>
        <p:nvSpPr>
          <p:cNvPr id="542" name="CustomShape 2"/>
          <p:cNvSpPr/>
          <p:nvPr/>
        </p:nvSpPr>
        <p:spPr>
          <a:xfrm>
            <a:off x="0" y="0"/>
            <a:ext cx="2333160" cy="6857640"/>
          </a:xfrm>
          <a:prstGeom prst="rect">
            <a:avLst/>
          </a:prstGeom>
          <a:solidFill>
            <a:srgbClr val="f8c391"/>
          </a:solidFill>
          <a:ln w="12600">
            <a:noFill/>
          </a:ln>
        </p:spPr>
        <p:style>
          <a:lnRef idx="0"/>
          <a:fillRef idx="0"/>
          <a:effectRef idx="0"/>
          <a:fontRef idx="minor"/>
        </p:style>
      </p:sp>
      <p:sp>
        <p:nvSpPr>
          <p:cNvPr id="543"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80" name="PlaceHolder 1"/>
          <p:cNvSpPr>
            <a:spLocks noGrp="1"/>
          </p:cNvSpPr>
          <p:nvPr>
            <p:ph type="body"/>
          </p:nvPr>
        </p:nvSpPr>
        <p:spPr>
          <a:xfrm>
            <a:off x="1500840" y="2855520"/>
            <a:ext cx="1963440" cy="1963440"/>
          </a:xfrm>
          <a:prstGeom prst="rect">
            <a:avLst/>
          </a:prstGeom>
        </p:spPr>
        <p:txBody>
          <a:bodyPr anchor="ctr">
            <a:noAutofit/>
          </a:bodyPr>
          <a:p>
            <a:pPr marL="432000" indent="-324000" algn="ctr">
              <a:lnSpc>
                <a:spcPct val="100000"/>
              </a:lnSpc>
              <a:buClr>
                <a:srgbClr val="000000"/>
              </a:buClr>
              <a:buSzPct val="45000"/>
              <a:buFont typeface="Wingdings" charset="2"/>
              <a:buChar char=""/>
              <a:tabLst>
                <a:tab algn="l" pos="0"/>
              </a:tabLst>
            </a:pPr>
            <a:r>
              <a:rPr b="0" lang="en-US" sz="1200" spc="-1" strike="noStrike">
                <a:solidFill>
                  <a:srgbClr val="ffffff"/>
                </a:solidFill>
                <a:latin typeface="Arial"/>
                <a:ea typeface="Arial Unicode MS"/>
              </a:rPr>
              <a:t>Place Your Picture Here </a:t>
            </a:r>
            <a:endParaRPr b="0" lang="en-US" sz="1200" spc="-1" strike="noStrike">
              <a:solidFill>
                <a:srgbClr val="000000"/>
              </a:solidFill>
              <a:latin typeface="Arial"/>
            </a:endParaRPr>
          </a:p>
        </p:txBody>
      </p:sp>
      <p:sp>
        <p:nvSpPr>
          <p:cNvPr id="581" name="PlaceHolder 2"/>
          <p:cNvSpPr>
            <a:spLocks noGrp="1"/>
          </p:cNvSpPr>
          <p:nvPr>
            <p:ph type="body"/>
          </p:nvPr>
        </p:nvSpPr>
        <p:spPr>
          <a:xfrm>
            <a:off x="5088960" y="3584520"/>
            <a:ext cx="1963440" cy="1963440"/>
          </a:xfrm>
          <a:prstGeom prst="rect">
            <a:avLst/>
          </a:prstGeom>
        </p:spPr>
        <p:txBody>
          <a:bodyPr anchor="ctr">
            <a:noAutofit/>
          </a:bodyPr>
          <a:p>
            <a:pPr algn="ctr">
              <a:lnSpc>
                <a:spcPct val="100000"/>
              </a:lnSpc>
              <a:tabLst>
                <a:tab algn="l" pos="0"/>
              </a:tabLst>
            </a:pPr>
            <a:r>
              <a:rPr b="0" lang="en-US" sz="1200" spc="-1" strike="noStrike">
                <a:solidFill>
                  <a:srgbClr val="ffffff"/>
                </a:solidFill>
                <a:latin typeface="Arial"/>
                <a:ea typeface="Arial Unicode MS"/>
              </a:rPr>
              <a:t>Place Your Picture Here </a:t>
            </a:r>
            <a:endParaRPr b="0" lang="en-US" sz="1200" spc="-1" strike="noStrike">
              <a:solidFill>
                <a:srgbClr val="000000"/>
              </a:solidFill>
              <a:latin typeface="Arial"/>
            </a:endParaRPr>
          </a:p>
        </p:txBody>
      </p:sp>
      <p:sp>
        <p:nvSpPr>
          <p:cNvPr id="582" name="PlaceHolder 3"/>
          <p:cNvSpPr>
            <a:spLocks noGrp="1"/>
          </p:cNvSpPr>
          <p:nvPr>
            <p:ph type="body"/>
          </p:nvPr>
        </p:nvSpPr>
        <p:spPr>
          <a:xfrm>
            <a:off x="8694000" y="2855520"/>
            <a:ext cx="1963440" cy="1963440"/>
          </a:xfrm>
          <a:prstGeom prst="rect">
            <a:avLst/>
          </a:prstGeom>
        </p:spPr>
        <p:txBody>
          <a:bodyPr anchor="ctr">
            <a:noAutofit/>
          </a:bodyPr>
          <a:p>
            <a:pPr algn="ctr">
              <a:lnSpc>
                <a:spcPct val="100000"/>
              </a:lnSpc>
              <a:tabLst>
                <a:tab algn="l" pos="0"/>
              </a:tabLst>
            </a:pPr>
            <a:r>
              <a:rPr b="0" lang="en-US" sz="1200" spc="-1" strike="noStrike">
                <a:solidFill>
                  <a:srgbClr val="ffffff"/>
                </a:solidFill>
                <a:latin typeface="Arial"/>
                <a:ea typeface="Arial Unicode MS"/>
              </a:rPr>
              <a:t>Place Your Picture Here </a:t>
            </a:r>
            <a:endParaRPr b="0" lang="en-US" sz="1200" spc="-1" strike="noStrike">
              <a:solidFill>
                <a:srgbClr val="000000"/>
              </a:solidFill>
              <a:latin typeface="Arial"/>
            </a:endParaRPr>
          </a:p>
        </p:txBody>
      </p:sp>
      <p:sp>
        <p:nvSpPr>
          <p:cNvPr id="58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0" name="CustomShape 1"/>
          <p:cNvSpPr/>
          <p:nvPr/>
        </p:nvSpPr>
        <p:spPr>
          <a:xfrm>
            <a:off x="0" y="1581120"/>
            <a:ext cx="12191760" cy="4066920"/>
          </a:xfrm>
          <a:prstGeom prst="rect">
            <a:avLst/>
          </a:prstGeom>
          <a:solidFill>
            <a:srgbClr val="f8c391"/>
          </a:solidFill>
          <a:ln w="12600">
            <a:noFill/>
          </a:ln>
        </p:spPr>
        <p:style>
          <a:lnRef idx="0"/>
          <a:fillRef idx="0"/>
          <a:effectRef idx="0"/>
          <a:fontRef idx="minor"/>
        </p:style>
      </p:sp>
      <p:sp>
        <p:nvSpPr>
          <p:cNvPr id="621" name="PlaceHolder 2"/>
          <p:cNvSpPr>
            <a:spLocks noGrp="1"/>
          </p:cNvSpPr>
          <p:nvPr>
            <p:ph type="body"/>
          </p:nvPr>
        </p:nvSpPr>
        <p:spPr>
          <a:xfrm>
            <a:off x="647280" y="599760"/>
            <a:ext cx="4476960" cy="5658480"/>
          </a:xfrm>
          <a:prstGeom prst="rect">
            <a:avLst/>
          </a:prstGeom>
        </p:spPr>
        <p:txBody>
          <a:bodyPr lIns="90000" rIns="90000" tIns="45000" bIns="45000" anchor="ctr">
            <a:noAutofit/>
          </a:bodyPr>
          <a:p>
            <a:pPr marL="432000" indent="-324000" algn="ctr">
              <a:lnSpc>
                <a:spcPct val="100000"/>
              </a:lnSpc>
              <a:buClr>
                <a:srgbClr val="000000"/>
              </a:buClr>
              <a:buSzPct val="45000"/>
              <a:buFont typeface="Wingdings" charset="2"/>
              <a:buChar char=""/>
              <a:tabLst>
                <a:tab algn="l" pos="0"/>
              </a:tabLst>
            </a:pPr>
            <a:r>
              <a:rPr b="0" lang="en-US" sz="1200" spc="-1" strike="noStrike">
                <a:solidFill>
                  <a:srgbClr val="404040"/>
                </a:solidFill>
                <a:latin typeface="Arial"/>
                <a:ea typeface="Arial Unicode MS"/>
              </a:rPr>
              <a:t>Place Your Picture Here And Send To Back</a:t>
            </a:r>
            <a:endParaRPr b="0" lang="en-US" sz="1200" spc="-1" strike="noStrike">
              <a:solidFill>
                <a:srgbClr val="000000"/>
              </a:solidFill>
              <a:latin typeface="Arial"/>
            </a:endParaRPr>
          </a:p>
        </p:txBody>
      </p:sp>
      <p:sp>
        <p:nvSpPr>
          <p:cNvPr id="622"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59"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6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97" name="Group 1"/>
          <p:cNvGrpSpPr/>
          <p:nvPr/>
        </p:nvGrpSpPr>
        <p:grpSpPr>
          <a:xfrm>
            <a:off x="0" y="1958400"/>
            <a:ext cx="8404200" cy="3883320"/>
            <a:chOff x="0" y="1958400"/>
            <a:chExt cx="8404200" cy="3883320"/>
          </a:xfrm>
        </p:grpSpPr>
        <p:sp>
          <p:nvSpPr>
            <p:cNvPr id="698" name="CustomShape 2"/>
            <p:cNvSpPr/>
            <p:nvPr/>
          </p:nvSpPr>
          <p:spPr>
            <a:xfrm>
              <a:off x="0" y="1958400"/>
              <a:ext cx="8209440" cy="3883320"/>
            </a:xfrm>
            <a:prstGeom prst="rect">
              <a:avLst/>
            </a:prstGeom>
            <a:solidFill>
              <a:srgbClr val="f8c391"/>
            </a:solidFill>
            <a:ln w="12600">
              <a:noFill/>
            </a:ln>
          </p:spPr>
          <p:style>
            <a:lnRef idx="0"/>
            <a:fillRef idx="0"/>
            <a:effectRef idx="0"/>
            <a:fontRef idx="minor"/>
          </p:style>
        </p:sp>
        <p:sp>
          <p:nvSpPr>
            <p:cNvPr id="699" name="CustomShape 3"/>
            <p:cNvSpPr/>
            <p:nvPr/>
          </p:nvSpPr>
          <p:spPr>
            <a:xfrm>
              <a:off x="8280360" y="1958400"/>
              <a:ext cx="123840" cy="3883320"/>
            </a:xfrm>
            <a:prstGeom prst="rect">
              <a:avLst/>
            </a:prstGeom>
            <a:solidFill>
              <a:srgbClr val="f8c391"/>
            </a:solidFill>
            <a:ln w="12600">
              <a:noFill/>
            </a:ln>
          </p:spPr>
          <p:style>
            <a:lnRef idx="0"/>
            <a:fillRef idx="0"/>
            <a:effectRef idx="0"/>
            <a:fontRef idx="minor"/>
          </p:style>
        </p:sp>
      </p:grpSp>
      <p:sp>
        <p:nvSpPr>
          <p:cNvPr id="700" name="PlaceHolder 4"/>
          <p:cNvSpPr>
            <a:spLocks noGrp="1"/>
          </p:cNvSpPr>
          <p:nvPr>
            <p:ph type="body"/>
          </p:nvPr>
        </p:nvSpPr>
        <p:spPr>
          <a:xfrm>
            <a:off x="323640" y="339480"/>
            <a:ext cx="11572920" cy="723960"/>
          </a:xfrm>
          <a:prstGeom prst="rect">
            <a:avLst/>
          </a:prstGeom>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grpSp>
        <p:nvGrpSpPr>
          <p:cNvPr id="701" name="Group 5"/>
          <p:cNvGrpSpPr/>
          <p:nvPr/>
        </p:nvGrpSpPr>
        <p:grpSpPr>
          <a:xfrm>
            <a:off x="9172800" y="1908000"/>
            <a:ext cx="2266560" cy="3984480"/>
            <a:chOff x="9172800" y="1908000"/>
            <a:chExt cx="2266560" cy="3984480"/>
          </a:xfrm>
        </p:grpSpPr>
        <p:grpSp>
          <p:nvGrpSpPr>
            <p:cNvPr id="702" name="Group 6"/>
            <p:cNvGrpSpPr/>
            <p:nvPr/>
          </p:nvGrpSpPr>
          <p:grpSpPr>
            <a:xfrm>
              <a:off x="9172800" y="1908000"/>
              <a:ext cx="2266560" cy="3984480"/>
              <a:chOff x="9172800" y="1908000"/>
              <a:chExt cx="2266560" cy="3984480"/>
            </a:xfrm>
          </p:grpSpPr>
          <p:sp>
            <p:nvSpPr>
              <p:cNvPr id="703" name="CustomShape 7"/>
              <p:cNvSpPr/>
              <p:nvPr/>
            </p:nvSpPr>
            <p:spPr>
              <a:xfrm>
                <a:off x="9172800" y="1908000"/>
                <a:ext cx="2266560" cy="3984480"/>
              </a:xfrm>
              <a:prstGeom prst="roundRect">
                <a:avLst>
                  <a:gd name="adj" fmla="val 13580"/>
                </a:avLst>
              </a:prstGeom>
              <a:solidFill>
                <a:srgbClr val="262626"/>
              </a:solidFill>
              <a:ln w="88920">
                <a:noFill/>
              </a:ln>
            </p:spPr>
            <p:style>
              <a:lnRef idx="0"/>
              <a:fillRef idx="0"/>
              <a:effectRef idx="0"/>
              <a:fontRef idx="minor"/>
            </p:style>
          </p:sp>
          <p:sp>
            <p:nvSpPr>
              <p:cNvPr id="704" name="CustomShape 8"/>
              <p:cNvSpPr/>
              <p:nvPr/>
            </p:nvSpPr>
            <p:spPr>
              <a:xfrm>
                <a:off x="10175040" y="2112480"/>
                <a:ext cx="231480" cy="34560"/>
              </a:xfrm>
              <a:prstGeom prst="rect">
                <a:avLst/>
              </a:prstGeom>
              <a:solidFill>
                <a:srgbClr val="b0b0b0"/>
              </a:solidFill>
              <a:ln w="88920">
                <a:noFill/>
              </a:ln>
            </p:spPr>
            <p:style>
              <a:lnRef idx="0"/>
              <a:fillRef idx="0"/>
              <a:effectRef idx="0"/>
              <a:fontRef idx="minor"/>
            </p:style>
          </p:sp>
          <p:grpSp>
            <p:nvGrpSpPr>
              <p:cNvPr id="705" name="Group 9"/>
              <p:cNvGrpSpPr/>
              <p:nvPr/>
            </p:nvGrpSpPr>
            <p:grpSpPr>
              <a:xfrm>
                <a:off x="10204920" y="5560200"/>
                <a:ext cx="227160" cy="214920"/>
                <a:chOff x="10204920" y="5560200"/>
                <a:chExt cx="227160" cy="214920"/>
              </a:xfrm>
            </p:grpSpPr>
            <p:sp>
              <p:nvSpPr>
                <p:cNvPr id="706" name="CustomShape 10"/>
                <p:cNvSpPr/>
                <p:nvPr/>
              </p:nvSpPr>
              <p:spPr>
                <a:xfrm>
                  <a:off x="10204920" y="5560200"/>
                  <a:ext cx="227160" cy="214920"/>
                </a:xfrm>
                <a:prstGeom prst="ellipse">
                  <a:avLst/>
                </a:prstGeom>
                <a:gradFill rotWithShape="0">
                  <a:gsLst>
                    <a:gs pos="0">
                      <a:srgbClr val="0f0f0f"/>
                    </a:gs>
                    <a:gs pos="100000">
                      <a:srgbClr val="595959"/>
                    </a:gs>
                  </a:gsLst>
                  <a:lin ang="10800000"/>
                </a:gradFill>
                <a:ln w="0">
                  <a:solidFill>
                    <a:srgbClr val="262626"/>
                  </a:solidFill>
                </a:ln>
              </p:spPr>
              <p:style>
                <a:lnRef idx="0"/>
                <a:fillRef idx="0"/>
                <a:effectRef idx="0"/>
                <a:fontRef idx="minor"/>
              </p:style>
            </p:sp>
            <p:sp>
              <p:nvSpPr>
                <p:cNvPr id="707" name="CustomShape 11"/>
                <p:cNvSpPr/>
                <p:nvPr/>
              </p:nvSpPr>
              <p:spPr>
                <a:xfrm>
                  <a:off x="10266480" y="5618160"/>
                  <a:ext cx="103680" cy="98640"/>
                </a:xfrm>
                <a:prstGeom prst="roundRect">
                  <a:avLst>
                    <a:gd name="adj" fmla="val 16667"/>
                  </a:avLst>
                </a:prstGeom>
                <a:solidFill>
                  <a:srgbClr val="737373"/>
                </a:solidFill>
                <a:ln w="6480">
                  <a:solidFill>
                    <a:srgbClr val="b0b0b0"/>
                  </a:solidFill>
                  <a:miter/>
                </a:ln>
              </p:spPr>
              <p:style>
                <a:lnRef idx="0"/>
                <a:fillRef idx="0"/>
                <a:effectRef idx="0"/>
                <a:fontRef idx="minor"/>
              </p:style>
            </p:sp>
          </p:grpSp>
        </p:grpSp>
        <p:sp>
          <p:nvSpPr>
            <p:cNvPr id="708" name="CustomShape 12"/>
            <p:cNvSpPr/>
            <p:nvPr/>
          </p:nvSpPr>
          <p:spPr>
            <a:xfrm>
              <a:off x="9339480" y="2333520"/>
              <a:ext cx="1933200" cy="3133080"/>
            </a:xfrm>
            <a:prstGeom prst="rect">
              <a:avLst/>
            </a:prstGeom>
            <a:solidFill>
              <a:srgbClr val="f2f2f2"/>
            </a:solidFill>
            <a:ln w="0">
              <a:noFill/>
            </a:ln>
          </p:spPr>
          <p:style>
            <a:lnRef idx="0"/>
            <a:fillRef idx="0"/>
            <a:effectRef idx="0"/>
            <a:fontRef idx="minor"/>
          </p:style>
          <p:txBody>
            <a:bodyPr lIns="90000" rIns="90000" tIns="45000" bIns="45000" anchor="ctr">
              <a:noAutofit/>
            </a:bodyPr>
            <a:p>
              <a:pPr algn="ctr">
                <a:lnSpc>
                  <a:spcPct val="90000"/>
                </a:lnSpc>
                <a:spcBef>
                  <a:spcPts val="1001"/>
                </a:spcBef>
                <a:tabLst>
                  <a:tab algn="l" pos="0"/>
                </a:tabLst>
              </a:pPr>
              <a:r>
                <a:rPr b="0" lang="en-US" sz="1200" spc="-1" strike="noStrike">
                  <a:solidFill>
                    <a:srgbClr val="404040"/>
                  </a:solidFill>
                  <a:latin typeface="Arial"/>
                  <a:ea typeface="Arial Unicode MS"/>
                </a:rPr>
                <a:t>Your Picture Here</a:t>
              </a:r>
              <a:endParaRPr b="0" lang="en-IN" sz="1200" spc="-1" strike="noStrike">
                <a:latin typeface="Arial"/>
              </a:endParaRPr>
            </a:p>
          </p:txBody>
        </p:sp>
      </p:grpSp>
      <p:sp>
        <p:nvSpPr>
          <p:cNvPr id="709" name="PlaceHolder 13"/>
          <p:cNvSpPr>
            <a:spLocks noGrp="1"/>
          </p:cNvSpPr>
          <p:nvPr>
            <p:ph type="body"/>
          </p:nvPr>
        </p:nvSpPr>
        <p:spPr>
          <a:xfrm>
            <a:off x="9297720" y="2240280"/>
            <a:ext cx="2046240" cy="3226320"/>
          </a:xfrm>
          <a:prstGeom prst="rect">
            <a:avLst/>
          </a:prstGeom>
        </p:spPr>
        <p:txBody>
          <a:bodyPr lIns="90000" rIns="90000" tIns="45000" bIns="45000" anchor="ctr">
            <a:noAutofit/>
          </a:bodyPr>
          <a:p>
            <a:pPr algn="ctr">
              <a:lnSpc>
                <a:spcPct val="100000"/>
              </a:lnSpc>
              <a:tabLst>
                <a:tab algn="l" pos="0"/>
              </a:tabLst>
            </a:pPr>
            <a:r>
              <a:rPr b="0" lang="en-US" sz="1200" spc="-1" strike="noStrike">
                <a:solidFill>
                  <a:srgbClr val="404040"/>
                </a:solidFill>
                <a:latin typeface="Arial"/>
                <a:ea typeface="Arial Unicode MS"/>
              </a:rPr>
              <a:t>Place Your Picture Here And Send To Back</a:t>
            </a:r>
            <a:endParaRPr b="0" lang="en-US" sz="1200" spc="-1" strike="noStrike">
              <a:solidFill>
                <a:srgbClr val="000000"/>
              </a:solidFill>
              <a:latin typeface="Arial"/>
            </a:endParaRPr>
          </a:p>
        </p:txBody>
      </p:sp>
      <p:sp>
        <p:nvSpPr>
          <p:cNvPr id="710" name="PlaceHolder 1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5400" spc="-1" strike="noStrike">
                <a:solidFill>
                  <a:srgbClr val="262626"/>
                </a:solidFill>
                <a:latin typeface="Arial"/>
                <a:ea typeface="Arial Unicode MS"/>
              </a:rPr>
              <a:t>Our Team LAYOUT</a:t>
            </a:r>
            <a:endParaRPr b="0" lang="en-US" sz="5400" spc="-1" strike="noStrike">
              <a:solidFill>
                <a:srgbClr val="000000"/>
              </a:solidFill>
              <a:latin typeface="Arial"/>
            </a:endParaRPr>
          </a:p>
        </p:txBody>
      </p:sp>
      <p:sp>
        <p:nvSpPr>
          <p:cNvPr id="39" name="CustomShape 2"/>
          <p:cNvSpPr/>
          <p:nvPr/>
        </p:nvSpPr>
        <p:spPr>
          <a:xfrm>
            <a:off x="0" y="1746720"/>
            <a:ext cx="12191760" cy="2016000"/>
          </a:xfrm>
          <a:prstGeom prst="rect">
            <a:avLst/>
          </a:prstGeom>
          <a:solidFill>
            <a:srgbClr val="57687c"/>
          </a:solidFill>
          <a:ln w="12600">
            <a:noFill/>
          </a:ln>
        </p:spPr>
        <p:style>
          <a:lnRef idx="0"/>
          <a:fillRef idx="0"/>
          <a:effectRef idx="0"/>
          <a:fontRef idx="minor"/>
        </p:style>
      </p:sp>
      <p:sp>
        <p:nvSpPr>
          <p:cNvPr id="40" name="PlaceHolder 3"/>
          <p:cNvSpPr>
            <a:spLocks noGrp="1"/>
          </p:cNvSpPr>
          <p:nvPr>
            <p:ph type="body"/>
          </p:nvPr>
        </p:nvSpPr>
        <p:spPr>
          <a:xfrm>
            <a:off x="669600" y="1512720"/>
            <a:ext cx="2352240" cy="2483640"/>
          </a:xfrm>
          <a:prstGeom prst="rect">
            <a:avLst/>
          </a:prstGeom>
        </p:spPr>
        <p:txBody>
          <a:bodyPr lIns="90000" rIns="90000" tIns="45000" bIns="45000" anchor="ctr">
            <a:noAutofit/>
          </a:bodyPr>
          <a:p>
            <a:pPr algn="ctr">
              <a:lnSpc>
                <a:spcPct val="100000"/>
              </a:lnSpc>
              <a:tabLst>
                <a:tab algn="l" pos="0"/>
              </a:tabLst>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41"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47"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4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5"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8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323640" y="332640"/>
            <a:ext cx="11572920" cy="723960"/>
          </a:xfrm>
          <a:prstGeom prst="rect">
            <a:avLst/>
          </a:prstGeom>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5400" spc="-1" strike="noStrike">
                <a:solidFill>
                  <a:srgbClr val="262626"/>
                </a:solidFill>
                <a:latin typeface="Arial"/>
                <a:ea typeface="Arial Unicode MS"/>
              </a:rPr>
              <a:t>PNG &amp; Shapes Layout</a:t>
            </a:r>
            <a:endParaRPr b="0" lang="en-US" sz="5400" spc="-1" strike="noStrike">
              <a:solidFill>
                <a:srgbClr val="000000"/>
              </a:solidFill>
              <a:latin typeface="Arial"/>
            </a:endParaRPr>
          </a:p>
        </p:txBody>
      </p:sp>
      <p:sp>
        <p:nvSpPr>
          <p:cNvPr id="824"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1" name="PlaceHolder 1"/>
          <p:cNvSpPr>
            <a:spLocks noGrp="1"/>
          </p:cNvSpPr>
          <p:nvPr>
            <p:ph type="body"/>
          </p:nvPr>
        </p:nvSpPr>
        <p:spPr>
          <a:xfrm>
            <a:off x="323640" y="123480"/>
            <a:ext cx="11572920" cy="723960"/>
          </a:xfrm>
          <a:prstGeom prst="rect">
            <a:avLst/>
          </a:prstGeom>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5400" spc="-1" strike="noStrike">
                <a:solidFill>
                  <a:srgbClr val="262626"/>
                </a:solidFill>
                <a:latin typeface="Arial"/>
                <a:ea typeface="Arial Unicode MS"/>
              </a:rPr>
              <a:t>Icon Sets Layout</a:t>
            </a:r>
            <a:endParaRPr b="0" lang="en-US" sz="5400" spc="-1" strike="noStrike">
              <a:solidFill>
                <a:srgbClr val="000000"/>
              </a:solidFill>
              <a:latin typeface="Arial"/>
            </a:endParaRPr>
          </a:p>
        </p:txBody>
      </p:sp>
      <p:sp>
        <p:nvSpPr>
          <p:cNvPr id="862" name="CustomShape 2"/>
          <p:cNvSpPr/>
          <p:nvPr/>
        </p:nvSpPr>
        <p:spPr>
          <a:xfrm>
            <a:off x="353880" y="1131480"/>
            <a:ext cx="3560400" cy="5402160"/>
          </a:xfrm>
          <a:prstGeom prst="roundRect">
            <a:avLst>
              <a:gd name="adj" fmla="val 3968"/>
            </a:avLst>
          </a:prstGeom>
          <a:solidFill>
            <a:srgbClr val="f8c391"/>
          </a:solidFill>
          <a:ln w="12600">
            <a:noFill/>
          </a:ln>
        </p:spPr>
        <p:style>
          <a:lnRef idx="0"/>
          <a:fillRef idx="0"/>
          <a:effectRef idx="0"/>
          <a:fontRef idx="minor"/>
        </p:style>
      </p:sp>
      <p:sp>
        <p:nvSpPr>
          <p:cNvPr id="863" name="CustomShape 3"/>
          <p:cNvSpPr/>
          <p:nvPr/>
        </p:nvSpPr>
        <p:spPr>
          <a:xfrm>
            <a:off x="532080" y="1347480"/>
            <a:ext cx="153360" cy="5014800"/>
          </a:xfrm>
          <a:prstGeom prst="roundRect">
            <a:avLst>
              <a:gd name="adj" fmla="val 50000"/>
            </a:avLst>
          </a:prstGeom>
          <a:solidFill>
            <a:srgbClr val="ffffff">
              <a:alpha val="41000"/>
            </a:srgbClr>
          </a:solidFill>
          <a:ln w="12600">
            <a:noFill/>
          </a:ln>
        </p:spPr>
        <p:style>
          <a:lnRef idx="0"/>
          <a:fillRef idx="0"/>
          <a:effectRef idx="0"/>
          <a:fontRef idx="minor"/>
        </p:style>
      </p:sp>
      <p:sp>
        <p:nvSpPr>
          <p:cNvPr id="864" name="CustomShape 4"/>
          <p:cNvSpPr/>
          <p:nvPr/>
        </p:nvSpPr>
        <p:spPr>
          <a:xfrm rot="5400000">
            <a:off x="3057480" y="1276560"/>
            <a:ext cx="685440" cy="684720"/>
          </a:xfrm>
          <a:prstGeom prst="halfFrame">
            <a:avLst>
              <a:gd name="adj1" fmla="val 23728"/>
              <a:gd name="adj2" fmla="val 24642"/>
            </a:avLst>
          </a:prstGeom>
          <a:solidFill>
            <a:srgbClr val="ffffff">
              <a:alpha val="23000"/>
            </a:srgbClr>
          </a:solidFill>
          <a:ln w="12600">
            <a:noFill/>
          </a:ln>
        </p:spPr>
        <p:style>
          <a:lnRef idx="0"/>
          <a:fillRef idx="0"/>
          <a:effectRef idx="0"/>
          <a:fontRef idx="minor"/>
        </p:style>
      </p:sp>
      <p:sp>
        <p:nvSpPr>
          <p:cNvPr id="865" name="CustomShape 5"/>
          <p:cNvSpPr/>
          <p:nvPr/>
        </p:nvSpPr>
        <p:spPr>
          <a:xfrm>
            <a:off x="711720" y="1640160"/>
            <a:ext cx="2232000" cy="5169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Arial"/>
                <a:ea typeface="Arial Unicode MS"/>
              </a:rPr>
              <a:t>You can Resize without losing quality</a:t>
            </a:r>
            <a:endParaRPr b="0" lang="en-IN" sz="1400" spc="-1" strike="noStrike">
              <a:latin typeface="Arial"/>
            </a:endParaRPr>
          </a:p>
        </p:txBody>
      </p:sp>
      <p:sp>
        <p:nvSpPr>
          <p:cNvPr id="866" name="CustomShape 6"/>
          <p:cNvSpPr/>
          <p:nvPr/>
        </p:nvSpPr>
        <p:spPr>
          <a:xfrm>
            <a:off x="711720" y="2131560"/>
            <a:ext cx="2232000" cy="73008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Arial"/>
                <a:ea typeface="Arial Unicode MS"/>
              </a:rPr>
              <a:t>You can Change Fill Color &amp;</a:t>
            </a:r>
            <a:endParaRPr b="0" lang="en-IN" sz="1400" spc="-1" strike="noStrike">
              <a:latin typeface="Arial"/>
            </a:endParaRPr>
          </a:p>
          <a:p>
            <a:pPr>
              <a:lnSpc>
                <a:spcPct val="100000"/>
              </a:lnSpc>
            </a:pPr>
            <a:r>
              <a:rPr b="1" lang="en-US" sz="1400" spc="-1" strike="noStrike">
                <a:solidFill>
                  <a:srgbClr val="ffffff"/>
                </a:solidFill>
                <a:latin typeface="Arial"/>
                <a:ea typeface="Arial Unicode MS"/>
              </a:rPr>
              <a:t>Line Color</a:t>
            </a:r>
            <a:endParaRPr b="0" lang="en-IN" sz="1400" spc="-1" strike="noStrike">
              <a:latin typeface="Arial"/>
            </a:endParaRPr>
          </a:p>
        </p:txBody>
      </p:sp>
      <p:sp>
        <p:nvSpPr>
          <p:cNvPr id="867" name="CustomShape 7"/>
          <p:cNvSpPr/>
          <p:nvPr/>
        </p:nvSpPr>
        <p:spPr>
          <a:xfrm>
            <a:off x="721080" y="5810400"/>
            <a:ext cx="2231640" cy="3038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1400" spc="-1" strike="noStrike">
                <a:solidFill>
                  <a:srgbClr val="ffffff"/>
                </a:solidFill>
                <a:latin typeface="Arial"/>
                <a:ea typeface="Arial Unicode MS"/>
              </a:rPr>
              <a:t>www.allppt.com</a:t>
            </a:r>
            <a:endParaRPr b="0" lang="en-IN" sz="1400" spc="-1" strike="noStrike">
              <a:latin typeface="Arial"/>
            </a:endParaRPr>
          </a:p>
        </p:txBody>
      </p:sp>
      <p:sp>
        <p:nvSpPr>
          <p:cNvPr id="868" name="CustomShape 8"/>
          <p:cNvSpPr/>
          <p:nvPr/>
        </p:nvSpPr>
        <p:spPr>
          <a:xfrm>
            <a:off x="721080" y="4457160"/>
            <a:ext cx="2716920" cy="137052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2800" spc="-1" strike="noStrike">
                <a:solidFill>
                  <a:srgbClr val="ffffff"/>
                </a:solidFill>
                <a:latin typeface="Arial"/>
                <a:ea typeface="Arial Unicode MS"/>
              </a:rPr>
              <a:t>FREE </a:t>
            </a:r>
            <a:endParaRPr b="0" lang="en-IN" sz="2800" spc="-1" strike="noStrike">
              <a:latin typeface="Arial"/>
            </a:endParaRPr>
          </a:p>
          <a:p>
            <a:pPr>
              <a:lnSpc>
                <a:spcPct val="100000"/>
              </a:lnSpc>
            </a:pPr>
            <a:r>
              <a:rPr b="1" lang="en-US" sz="2800" spc="-1" strike="noStrike">
                <a:solidFill>
                  <a:srgbClr val="ffffff"/>
                </a:solidFill>
                <a:latin typeface="Arial"/>
                <a:ea typeface="Arial Unicode MS"/>
              </a:rPr>
              <a:t>PPT TEMPLATES</a:t>
            </a:r>
            <a:endParaRPr b="0" lang="en-IN" sz="2800" spc="-1" strike="noStrike">
              <a:latin typeface="Arial"/>
            </a:endParaRPr>
          </a:p>
        </p:txBody>
      </p:sp>
      <p:sp>
        <p:nvSpPr>
          <p:cNvPr id="869" name="PlaceHolder 9"/>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155"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PlaceHolder 1"/>
          <p:cNvSpPr>
            <a:spLocks noGrp="1"/>
          </p:cNvSpPr>
          <p:nvPr>
            <p:ph type="title"/>
          </p:nvPr>
        </p:nvSpPr>
        <p:spPr>
          <a:xfrm>
            <a:off x="0" y="200160"/>
            <a:ext cx="12191760" cy="775440"/>
          </a:xfrm>
          <a:prstGeom prst="rect">
            <a:avLst/>
          </a:prstGeom>
        </p:spPr>
        <p:txBody>
          <a:bodyPr anchor="ctr">
            <a:normAutofit/>
          </a:bodyPr>
          <a:p>
            <a:pPr algn="ctr">
              <a:lnSpc>
                <a:spcPct val="90000"/>
              </a:lnSpc>
            </a:pPr>
            <a:r>
              <a:rPr b="1" lang="en-US" sz="4800" spc="-1" strike="noStrike">
                <a:solidFill>
                  <a:srgbClr val="595959"/>
                </a:solidFill>
                <a:latin typeface="Arial"/>
                <a:ea typeface="Arial Unicode MS"/>
              </a:rPr>
              <a:t>Click to edit Master title style</a:t>
            </a:r>
            <a:endParaRPr b="0" lang="en-US" sz="4800" spc="-1" strike="noStrike">
              <a:solidFill>
                <a:srgbClr val="000000"/>
              </a:solidFill>
              <a:latin typeface="Arial"/>
            </a:endParaRPr>
          </a:p>
        </p:txBody>
      </p:sp>
      <p:sp>
        <p:nvSpPr>
          <p:cNvPr id="231" name="CustomShape 2"/>
          <p:cNvSpPr/>
          <p:nvPr/>
        </p:nvSpPr>
        <p:spPr>
          <a:xfrm>
            <a:off x="0" y="6597360"/>
            <a:ext cx="12191760" cy="260280"/>
          </a:xfrm>
          <a:prstGeom prst="rect">
            <a:avLst/>
          </a:prstGeom>
          <a:solidFill>
            <a:srgbClr val="595959"/>
          </a:solidFill>
          <a:ln w="12600">
            <a:noFill/>
          </a:ln>
        </p:spPr>
        <p:style>
          <a:lnRef idx="0"/>
          <a:fillRef idx="0"/>
          <a:effectRef idx="0"/>
          <a:fontRef idx="minor"/>
        </p:style>
      </p:sp>
      <p:sp>
        <p:nvSpPr>
          <p:cNvPr id="232" name="PlaceHolder 3"/>
          <p:cNvSpPr>
            <a:spLocks noGrp="1"/>
          </p:cNvSpPr>
          <p:nvPr>
            <p:ph type="body"/>
          </p:nvPr>
        </p:nvSpPr>
        <p:spPr>
          <a:xfrm>
            <a:off x="0" y="1005480"/>
            <a:ext cx="12191760" cy="419040"/>
          </a:xfrm>
          <a:prstGeom prst="rect">
            <a:avLst/>
          </a:prstGeom>
        </p:spPr>
        <p:txBody>
          <a:bodyPr lIns="90000" rIns="90000" tIns="45000" bIns="45000" anchor="ctr">
            <a:noAutofit/>
          </a:bodyPr>
          <a:p>
            <a:pPr marL="432000" indent="-324000" algn="ctr">
              <a:lnSpc>
                <a:spcPct val="90000"/>
              </a:lnSpc>
              <a:spcBef>
                <a:spcPts val="1001"/>
              </a:spcBef>
              <a:buClr>
                <a:srgbClr val="000000"/>
              </a:buClr>
              <a:buSzPct val="45000"/>
              <a:buFont typeface="Wingdings" charset="2"/>
              <a:buChar char=""/>
              <a:tabLst>
                <a:tab algn="l" pos="0"/>
              </a:tabLst>
            </a:pPr>
            <a:r>
              <a:rPr b="0" lang="en-US" sz="2400" spc="-1" strike="noStrike">
                <a:solidFill>
                  <a:srgbClr val="595959"/>
                </a:solidFill>
                <a:latin typeface="Arial"/>
                <a:ea typeface="Arial Unicode MS"/>
              </a:rPr>
              <a:t>Subtitle in this line</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7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www.free-powerpoint-templates-design.com/" TargetMode="External"/><Relationship Id="rId2"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CustomShape 1"/>
          <p:cNvSpPr/>
          <p:nvPr/>
        </p:nvSpPr>
        <p:spPr>
          <a:xfrm>
            <a:off x="7280640" y="2510280"/>
            <a:ext cx="42436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5400" spc="-1" strike="noStrike">
                <a:solidFill>
                  <a:srgbClr val="000000"/>
                </a:solidFill>
                <a:latin typeface="Calibri"/>
              </a:rPr>
              <a:t>FARMCART</a:t>
            </a:r>
            <a:r>
              <a:rPr b="0" lang="en-US" sz="1400" spc="-1" strike="noStrike">
                <a:solidFill>
                  <a:srgbClr val="000000"/>
                </a:solidFill>
                <a:latin typeface="Calibri"/>
              </a:rPr>
              <a:t>.com</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TextShape 1"/>
          <p:cNvSpPr txBox="1"/>
          <p:nvPr/>
        </p:nvSpPr>
        <p:spPr>
          <a:xfrm>
            <a:off x="0" y="200160"/>
            <a:ext cx="12191760" cy="775440"/>
          </a:xfrm>
          <a:prstGeom prst="rect">
            <a:avLst/>
          </a:prstGeom>
          <a:noFill/>
          <a:ln w="0">
            <a:noFill/>
          </a:ln>
        </p:spPr>
        <p:txBody>
          <a:bodyPr anchor="ctr">
            <a:noAutofit/>
          </a:bodyPr>
          <a:p>
            <a:pPr algn="ctr">
              <a:lnSpc>
                <a:spcPct val="90000"/>
              </a:lnSpc>
            </a:pPr>
            <a:r>
              <a:rPr b="1" lang="en-US" sz="4800" spc="-1" strike="noStrike">
                <a:solidFill>
                  <a:srgbClr val="7030a0"/>
                </a:solidFill>
                <a:latin typeface="Arial"/>
                <a:ea typeface="Arial Unicode MS"/>
              </a:rPr>
              <a:t>Easy to Use</a:t>
            </a:r>
            <a:endParaRPr b="0" lang="en-US" sz="4800" spc="-1" strike="noStrike">
              <a:solidFill>
                <a:srgbClr val="000000"/>
              </a:solidFill>
              <a:latin typeface="Arial"/>
            </a:endParaRPr>
          </a:p>
        </p:txBody>
      </p:sp>
      <p:sp>
        <p:nvSpPr>
          <p:cNvPr id="1142" name="TextShape 2"/>
          <p:cNvSpPr txBox="1"/>
          <p:nvPr/>
        </p:nvSpPr>
        <p:spPr>
          <a:xfrm>
            <a:off x="0" y="1005480"/>
            <a:ext cx="12191760" cy="419040"/>
          </a:xfrm>
          <a:prstGeom prst="rect">
            <a:avLst/>
          </a:prstGeom>
          <a:noFill/>
          <a:ln w="0">
            <a:noFill/>
          </a:ln>
        </p:spPr>
        <p:txBody>
          <a:bodyPr lIns="90000" rIns="90000" tIns="45000" bIns="45000" anchor="ctr">
            <a:noAutofit/>
          </a:bodyPr>
          <a:p>
            <a:pPr algn="ctr">
              <a:lnSpc>
                <a:spcPct val="90000"/>
              </a:lnSpc>
              <a:spcBef>
                <a:spcPts val="1001"/>
              </a:spcBef>
              <a:tabLst>
                <a:tab algn="l" pos="0"/>
              </a:tabLst>
            </a:pPr>
            <a:r>
              <a:rPr b="0" lang="en-US" sz="2400" spc="-1" strike="noStrike">
                <a:solidFill>
                  <a:srgbClr val="595959"/>
                </a:solidFill>
                <a:latin typeface="Arial"/>
                <a:ea typeface="Arial Unicode MS"/>
              </a:rPr>
              <a:t>Simple way to browse , pick and buy or sell</a:t>
            </a:r>
            <a:endParaRPr b="0" lang="en-US" sz="2400" spc="-1" strike="noStrike">
              <a:solidFill>
                <a:srgbClr val="000000"/>
              </a:solidFill>
              <a:latin typeface="Arial"/>
            </a:endParaRPr>
          </a:p>
        </p:txBody>
      </p:sp>
      <p:sp>
        <p:nvSpPr>
          <p:cNvPr id="1143" name="CustomShape 3"/>
          <p:cNvSpPr/>
          <p:nvPr/>
        </p:nvSpPr>
        <p:spPr>
          <a:xfrm>
            <a:off x="0" y="6599880"/>
            <a:ext cx="12191760" cy="2426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000" spc="-1" strike="noStrike" u="sng">
                <a:solidFill>
                  <a:srgbClr val="0000ff"/>
                </a:solidFill>
                <a:uFillTx/>
                <a:latin typeface="Arial"/>
                <a:ea typeface="Arial Unicode MS"/>
                <a:hlinkClick r:id="rId1"/>
              </a:rPr>
              <a:t>www.free-powerpoint-templates-design.com</a:t>
            </a:r>
            <a:endParaRPr b="0" lang="en-IN" sz="1000" spc="-1" strike="noStrike">
              <a:latin typeface="Arial"/>
            </a:endParaRPr>
          </a:p>
        </p:txBody>
      </p:sp>
      <p:sp>
        <p:nvSpPr>
          <p:cNvPr id="1144" name="CustomShape 4"/>
          <p:cNvSpPr/>
          <p:nvPr/>
        </p:nvSpPr>
        <p:spPr>
          <a:xfrm rot="10800000">
            <a:off x="9451080" y="3962880"/>
            <a:ext cx="1623960" cy="2423160"/>
          </a:xfrm>
          <a:prstGeom prst="upArrow">
            <a:avLst>
              <a:gd name="adj1" fmla="val 52229"/>
              <a:gd name="adj2" fmla="val 50000"/>
            </a:avLst>
          </a:prstGeom>
          <a:solidFill>
            <a:srgbClr val="ffffff"/>
          </a:solidFill>
          <a:ln w="19080">
            <a:solidFill>
              <a:srgbClr val="7adae8"/>
            </a:solidFill>
            <a:miter/>
          </a:ln>
        </p:spPr>
        <p:style>
          <a:lnRef idx="0"/>
          <a:fillRef idx="0"/>
          <a:effectRef idx="0"/>
          <a:fontRef idx="minor"/>
        </p:style>
      </p:sp>
      <p:sp>
        <p:nvSpPr>
          <p:cNvPr id="1145" name="CustomShape 5"/>
          <p:cNvSpPr/>
          <p:nvPr/>
        </p:nvSpPr>
        <p:spPr>
          <a:xfrm rot="10800000">
            <a:off x="3853440" y="3962880"/>
            <a:ext cx="1623960" cy="2423160"/>
          </a:xfrm>
          <a:prstGeom prst="upArrow">
            <a:avLst>
              <a:gd name="adj1" fmla="val 52229"/>
              <a:gd name="adj2" fmla="val 50000"/>
            </a:avLst>
          </a:prstGeom>
          <a:solidFill>
            <a:srgbClr val="ffffff"/>
          </a:solidFill>
          <a:ln w="19080">
            <a:solidFill>
              <a:srgbClr val="fee680"/>
            </a:solidFill>
            <a:miter/>
          </a:ln>
        </p:spPr>
        <p:style>
          <a:lnRef idx="0"/>
          <a:fillRef idx="0"/>
          <a:effectRef idx="0"/>
          <a:fontRef idx="minor"/>
        </p:style>
      </p:sp>
      <p:sp>
        <p:nvSpPr>
          <p:cNvPr id="1146" name="CustomShape 6"/>
          <p:cNvSpPr/>
          <p:nvPr/>
        </p:nvSpPr>
        <p:spPr>
          <a:xfrm>
            <a:off x="6654960" y="1538640"/>
            <a:ext cx="1623960" cy="2423160"/>
          </a:xfrm>
          <a:prstGeom prst="upArrow">
            <a:avLst>
              <a:gd name="adj1" fmla="val 52229"/>
              <a:gd name="adj2" fmla="val 50000"/>
            </a:avLst>
          </a:prstGeom>
          <a:solidFill>
            <a:srgbClr val="ffffff"/>
          </a:solidFill>
          <a:ln w="19080">
            <a:solidFill>
              <a:srgbClr val="7ae8c8"/>
            </a:solidFill>
            <a:miter/>
          </a:ln>
        </p:spPr>
        <p:style>
          <a:lnRef idx="0"/>
          <a:fillRef idx="0"/>
          <a:effectRef idx="0"/>
          <a:fontRef idx="minor"/>
        </p:style>
      </p:sp>
      <p:sp>
        <p:nvSpPr>
          <p:cNvPr id="1147" name="CustomShape 7"/>
          <p:cNvSpPr/>
          <p:nvPr/>
        </p:nvSpPr>
        <p:spPr>
          <a:xfrm>
            <a:off x="1056960" y="1538640"/>
            <a:ext cx="1623960" cy="2423160"/>
          </a:xfrm>
          <a:prstGeom prst="upArrow">
            <a:avLst>
              <a:gd name="adj1" fmla="val 52229"/>
              <a:gd name="adj2" fmla="val 50000"/>
            </a:avLst>
          </a:prstGeom>
          <a:solidFill>
            <a:srgbClr val="ffffff"/>
          </a:solidFill>
          <a:ln w="19080">
            <a:solidFill>
              <a:srgbClr val="f8c391"/>
            </a:solidFill>
            <a:miter/>
          </a:ln>
        </p:spPr>
        <p:style>
          <a:lnRef idx="0"/>
          <a:fillRef idx="0"/>
          <a:effectRef idx="0"/>
          <a:fontRef idx="minor"/>
        </p:style>
      </p:sp>
      <p:sp>
        <p:nvSpPr>
          <p:cNvPr id="1148" name="Line 8"/>
          <p:cNvSpPr/>
          <p:nvPr/>
        </p:nvSpPr>
        <p:spPr>
          <a:xfrm flipH="1">
            <a:off x="2865960" y="3950640"/>
            <a:ext cx="804600" cy="0"/>
          </a:xfrm>
          <a:prstGeom prst="line">
            <a:avLst/>
          </a:prstGeom>
          <a:ln w="19080">
            <a:solidFill>
              <a:srgbClr val="cbcbcb"/>
            </a:solidFill>
            <a:miter/>
            <a:headEnd len="lg" type="triangle" w="med"/>
            <a:tailEnd len="lg" type="triangle" w="med"/>
          </a:ln>
        </p:spPr>
        <p:style>
          <a:lnRef idx="0"/>
          <a:fillRef idx="0"/>
          <a:effectRef idx="0"/>
          <a:fontRef idx="minor"/>
        </p:style>
      </p:sp>
      <p:sp>
        <p:nvSpPr>
          <p:cNvPr id="1149" name="Line 9"/>
          <p:cNvSpPr/>
          <p:nvPr/>
        </p:nvSpPr>
        <p:spPr>
          <a:xfrm flipH="1">
            <a:off x="5664960" y="3950640"/>
            <a:ext cx="804600" cy="0"/>
          </a:xfrm>
          <a:prstGeom prst="line">
            <a:avLst/>
          </a:prstGeom>
          <a:ln w="19080">
            <a:solidFill>
              <a:srgbClr val="cbcbcb"/>
            </a:solidFill>
            <a:miter/>
            <a:headEnd len="lg" type="triangle" w="med"/>
            <a:tailEnd len="lg" type="triangle" w="med"/>
          </a:ln>
        </p:spPr>
        <p:style>
          <a:lnRef idx="0"/>
          <a:fillRef idx="0"/>
          <a:effectRef idx="0"/>
          <a:fontRef idx="minor"/>
        </p:style>
      </p:sp>
      <p:sp>
        <p:nvSpPr>
          <p:cNvPr id="1150" name="Line 10"/>
          <p:cNvSpPr/>
          <p:nvPr/>
        </p:nvSpPr>
        <p:spPr>
          <a:xfrm flipH="1">
            <a:off x="8463960" y="3950640"/>
            <a:ext cx="804600" cy="0"/>
          </a:xfrm>
          <a:prstGeom prst="line">
            <a:avLst/>
          </a:prstGeom>
          <a:ln w="19080">
            <a:solidFill>
              <a:srgbClr val="cbcbcb"/>
            </a:solidFill>
            <a:miter/>
            <a:headEnd len="lg" type="triangle" w="med"/>
            <a:tailEnd len="lg" type="triangle" w="med"/>
          </a:ln>
        </p:spPr>
        <p:style>
          <a:lnRef idx="0"/>
          <a:fillRef idx="0"/>
          <a:effectRef idx="0"/>
          <a:fontRef idx="minor"/>
        </p:style>
      </p:sp>
      <p:grpSp>
        <p:nvGrpSpPr>
          <p:cNvPr id="1151" name="Group 11"/>
          <p:cNvGrpSpPr/>
          <p:nvPr/>
        </p:nvGrpSpPr>
        <p:grpSpPr>
          <a:xfrm>
            <a:off x="4246200" y="3529080"/>
            <a:ext cx="843480" cy="843480"/>
            <a:chOff x="4246200" y="3529080"/>
            <a:chExt cx="843480" cy="843480"/>
          </a:xfrm>
        </p:grpSpPr>
        <p:sp>
          <p:nvSpPr>
            <p:cNvPr id="1152" name="CustomShape 12"/>
            <p:cNvSpPr/>
            <p:nvPr/>
          </p:nvSpPr>
          <p:spPr>
            <a:xfrm>
              <a:off x="4246200" y="3529080"/>
              <a:ext cx="843480" cy="843480"/>
            </a:xfrm>
            <a:prstGeom prst="ellipse">
              <a:avLst/>
            </a:prstGeom>
            <a:solidFill>
              <a:srgbClr val="ffffff"/>
            </a:solidFill>
            <a:ln w="19080">
              <a:solidFill>
                <a:srgbClr val="fee680"/>
              </a:solidFill>
              <a:miter/>
            </a:ln>
          </p:spPr>
          <p:style>
            <a:lnRef idx="0"/>
            <a:fillRef idx="0"/>
            <a:effectRef idx="0"/>
            <a:fontRef idx="minor"/>
          </p:style>
        </p:sp>
        <p:sp>
          <p:nvSpPr>
            <p:cNvPr id="1153" name="CustomShape 13"/>
            <p:cNvSpPr/>
            <p:nvPr/>
          </p:nvSpPr>
          <p:spPr>
            <a:xfrm>
              <a:off x="4318920" y="3601800"/>
              <a:ext cx="698040" cy="698040"/>
            </a:xfrm>
            <a:prstGeom prst="ellipse">
              <a:avLst/>
            </a:prstGeom>
            <a:solidFill>
              <a:srgbClr val="fee680"/>
            </a:solidFill>
            <a:ln w="15840">
              <a:noFill/>
            </a:ln>
          </p:spPr>
          <p:style>
            <a:lnRef idx="0"/>
            <a:fillRef idx="0"/>
            <a:effectRef idx="0"/>
            <a:fontRef idx="minor"/>
          </p:style>
        </p:sp>
      </p:grpSp>
      <p:grpSp>
        <p:nvGrpSpPr>
          <p:cNvPr id="1154" name="Group 14"/>
          <p:cNvGrpSpPr/>
          <p:nvPr/>
        </p:nvGrpSpPr>
        <p:grpSpPr>
          <a:xfrm>
            <a:off x="1447200" y="3529080"/>
            <a:ext cx="843480" cy="843480"/>
            <a:chOff x="1447200" y="3529080"/>
            <a:chExt cx="843480" cy="843480"/>
          </a:xfrm>
        </p:grpSpPr>
        <p:sp>
          <p:nvSpPr>
            <p:cNvPr id="1155" name="CustomShape 15"/>
            <p:cNvSpPr/>
            <p:nvPr/>
          </p:nvSpPr>
          <p:spPr>
            <a:xfrm>
              <a:off x="1447200" y="3529080"/>
              <a:ext cx="843480" cy="843480"/>
            </a:xfrm>
            <a:prstGeom prst="ellipse">
              <a:avLst/>
            </a:prstGeom>
            <a:solidFill>
              <a:srgbClr val="ffffff"/>
            </a:solidFill>
            <a:ln w="19080">
              <a:solidFill>
                <a:srgbClr val="f8c391"/>
              </a:solidFill>
              <a:miter/>
            </a:ln>
          </p:spPr>
          <p:style>
            <a:lnRef idx="0"/>
            <a:fillRef idx="0"/>
            <a:effectRef idx="0"/>
            <a:fontRef idx="minor"/>
          </p:style>
        </p:sp>
        <p:sp>
          <p:nvSpPr>
            <p:cNvPr id="1156" name="CustomShape 16"/>
            <p:cNvSpPr/>
            <p:nvPr/>
          </p:nvSpPr>
          <p:spPr>
            <a:xfrm>
              <a:off x="1515600" y="3597120"/>
              <a:ext cx="698040" cy="698040"/>
            </a:xfrm>
            <a:prstGeom prst="ellipse">
              <a:avLst/>
            </a:prstGeom>
            <a:solidFill>
              <a:srgbClr val="f8c391"/>
            </a:solidFill>
            <a:ln w="15840">
              <a:noFill/>
            </a:ln>
          </p:spPr>
          <p:style>
            <a:lnRef idx="0"/>
            <a:fillRef idx="0"/>
            <a:effectRef idx="0"/>
            <a:fontRef idx="minor"/>
          </p:style>
        </p:sp>
      </p:grpSp>
      <p:grpSp>
        <p:nvGrpSpPr>
          <p:cNvPr id="1157" name="Group 17"/>
          <p:cNvGrpSpPr/>
          <p:nvPr/>
        </p:nvGrpSpPr>
        <p:grpSpPr>
          <a:xfrm>
            <a:off x="7045200" y="3529080"/>
            <a:ext cx="843480" cy="843480"/>
            <a:chOff x="7045200" y="3529080"/>
            <a:chExt cx="843480" cy="843480"/>
          </a:xfrm>
        </p:grpSpPr>
        <p:sp>
          <p:nvSpPr>
            <p:cNvPr id="1158" name="CustomShape 18"/>
            <p:cNvSpPr/>
            <p:nvPr/>
          </p:nvSpPr>
          <p:spPr>
            <a:xfrm>
              <a:off x="7045200" y="3529080"/>
              <a:ext cx="843480" cy="843480"/>
            </a:xfrm>
            <a:prstGeom prst="ellipse">
              <a:avLst/>
            </a:prstGeom>
            <a:solidFill>
              <a:srgbClr val="ffffff"/>
            </a:solidFill>
            <a:ln w="19080">
              <a:solidFill>
                <a:srgbClr val="7ae8c8"/>
              </a:solidFill>
              <a:miter/>
            </a:ln>
          </p:spPr>
          <p:style>
            <a:lnRef idx="0"/>
            <a:fillRef idx="0"/>
            <a:effectRef idx="0"/>
            <a:fontRef idx="minor"/>
          </p:style>
        </p:sp>
        <p:sp>
          <p:nvSpPr>
            <p:cNvPr id="1159" name="CustomShape 19"/>
            <p:cNvSpPr/>
            <p:nvPr/>
          </p:nvSpPr>
          <p:spPr>
            <a:xfrm>
              <a:off x="7117920" y="3601800"/>
              <a:ext cx="698040" cy="698040"/>
            </a:xfrm>
            <a:prstGeom prst="ellipse">
              <a:avLst/>
            </a:prstGeom>
            <a:solidFill>
              <a:srgbClr val="7ae8c8"/>
            </a:solidFill>
            <a:ln w="15840">
              <a:noFill/>
            </a:ln>
          </p:spPr>
          <p:style>
            <a:lnRef idx="0"/>
            <a:fillRef idx="0"/>
            <a:effectRef idx="0"/>
            <a:fontRef idx="minor"/>
          </p:style>
        </p:sp>
      </p:grpSp>
      <p:grpSp>
        <p:nvGrpSpPr>
          <p:cNvPr id="1160" name="Group 20"/>
          <p:cNvGrpSpPr/>
          <p:nvPr/>
        </p:nvGrpSpPr>
        <p:grpSpPr>
          <a:xfrm>
            <a:off x="9843840" y="3529080"/>
            <a:ext cx="843480" cy="843480"/>
            <a:chOff x="9843840" y="3529080"/>
            <a:chExt cx="843480" cy="843480"/>
          </a:xfrm>
        </p:grpSpPr>
        <p:sp>
          <p:nvSpPr>
            <p:cNvPr id="1161" name="CustomShape 21"/>
            <p:cNvSpPr/>
            <p:nvPr/>
          </p:nvSpPr>
          <p:spPr>
            <a:xfrm>
              <a:off x="9843840" y="3529080"/>
              <a:ext cx="843480" cy="843480"/>
            </a:xfrm>
            <a:prstGeom prst="ellipse">
              <a:avLst/>
            </a:prstGeom>
            <a:solidFill>
              <a:srgbClr val="ffffff"/>
            </a:solidFill>
            <a:ln w="19080">
              <a:solidFill>
                <a:srgbClr val="7adae8"/>
              </a:solidFill>
              <a:miter/>
            </a:ln>
          </p:spPr>
          <p:style>
            <a:lnRef idx="0"/>
            <a:fillRef idx="0"/>
            <a:effectRef idx="0"/>
            <a:fontRef idx="minor"/>
          </p:style>
        </p:sp>
        <p:sp>
          <p:nvSpPr>
            <p:cNvPr id="1162" name="CustomShape 22"/>
            <p:cNvSpPr/>
            <p:nvPr/>
          </p:nvSpPr>
          <p:spPr>
            <a:xfrm>
              <a:off x="9916560" y="3601800"/>
              <a:ext cx="698040" cy="698040"/>
            </a:xfrm>
            <a:prstGeom prst="ellipse">
              <a:avLst/>
            </a:prstGeom>
            <a:solidFill>
              <a:srgbClr val="7adae8"/>
            </a:solidFill>
            <a:ln w="15840">
              <a:noFill/>
            </a:ln>
          </p:spPr>
          <p:style>
            <a:lnRef idx="0"/>
            <a:fillRef idx="0"/>
            <a:effectRef idx="0"/>
            <a:fontRef idx="minor"/>
          </p:style>
        </p:sp>
      </p:grpSp>
      <p:grpSp>
        <p:nvGrpSpPr>
          <p:cNvPr id="1163" name="Group 23"/>
          <p:cNvGrpSpPr/>
          <p:nvPr/>
        </p:nvGrpSpPr>
        <p:grpSpPr>
          <a:xfrm>
            <a:off x="1067400" y="4594320"/>
            <a:ext cx="1536840" cy="579240"/>
            <a:chOff x="1067400" y="4594320"/>
            <a:chExt cx="1536840" cy="579240"/>
          </a:xfrm>
        </p:grpSpPr>
        <p:sp>
          <p:nvSpPr>
            <p:cNvPr id="1164" name="CustomShape 24"/>
            <p:cNvSpPr/>
            <p:nvPr/>
          </p:nvSpPr>
          <p:spPr>
            <a:xfrm>
              <a:off x="1119240" y="4897080"/>
              <a:ext cx="1485000" cy="276480"/>
            </a:xfrm>
            <a:prstGeom prst="rect">
              <a:avLst/>
            </a:prstGeom>
            <a:noFill/>
            <a:ln w="0">
              <a:noFill/>
            </a:ln>
          </p:spPr>
          <p:style>
            <a:lnRef idx="0"/>
            <a:fillRef idx="0"/>
            <a:effectRef idx="0"/>
            <a:fontRef idx="minor"/>
          </p:style>
        </p:sp>
        <p:sp>
          <p:nvSpPr>
            <p:cNvPr id="1165" name="CustomShape 25"/>
            <p:cNvSpPr/>
            <p:nvPr/>
          </p:nvSpPr>
          <p:spPr>
            <a:xfrm>
              <a:off x="1067400" y="4594320"/>
              <a:ext cx="148500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404040"/>
                  </a:solidFill>
                  <a:latin typeface="Arial"/>
                  <a:ea typeface="Arial Unicode MS"/>
                </a:rPr>
                <a:t>Login/Signup</a:t>
              </a:r>
              <a:endParaRPr b="0" lang="en-IN" sz="1200" spc="-1" strike="noStrike">
                <a:latin typeface="Arial"/>
              </a:endParaRPr>
            </a:p>
          </p:txBody>
        </p:sp>
      </p:grpSp>
      <p:grpSp>
        <p:nvGrpSpPr>
          <p:cNvPr id="1166" name="Group 26"/>
          <p:cNvGrpSpPr/>
          <p:nvPr/>
        </p:nvGrpSpPr>
        <p:grpSpPr>
          <a:xfrm>
            <a:off x="3922560" y="1792440"/>
            <a:ext cx="1485000" cy="1279440"/>
            <a:chOff x="3922560" y="1792440"/>
            <a:chExt cx="1485000" cy="1279440"/>
          </a:xfrm>
        </p:grpSpPr>
        <p:sp>
          <p:nvSpPr>
            <p:cNvPr id="1167" name="CustomShape 27"/>
            <p:cNvSpPr/>
            <p:nvPr/>
          </p:nvSpPr>
          <p:spPr>
            <a:xfrm>
              <a:off x="3922560" y="2069640"/>
              <a:ext cx="1485000" cy="10022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404040"/>
                  </a:solidFill>
                  <a:latin typeface="Arial"/>
                  <a:ea typeface="Arial Unicode MS"/>
                </a:rPr>
                <a:t>User upon logging in can easily browse or search for what he wants.      </a:t>
              </a:r>
              <a:endParaRPr b="0" lang="en-IN" sz="1200" spc="-1" strike="noStrike">
                <a:latin typeface="Arial"/>
              </a:endParaRPr>
            </a:p>
          </p:txBody>
        </p:sp>
        <p:sp>
          <p:nvSpPr>
            <p:cNvPr id="1168" name="CustomShape 28"/>
            <p:cNvSpPr/>
            <p:nvPr/>
          </p:nvSpPr>
          <p:spPr>
            <a:xfrm>
              <a:off x="3922560" y="1792440"/>
              <a:ext cx="148500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404040"/>
                  </a:solidFill>
                  <a:latin typeface="Arial"/>
                  <a:ea typeface="Arial Unicode MS"/>
                </a:rPr>
                <a:t>Browse</a:t>
              </a:r>
              <a:endParaRPr b="0" lang="en-IN" sz="1200" spc="-1" strike="noStrike">
                <a:latin typeface="Arial"/>
              </a:endParaRPr>
            </a:p>
          </p:txBody>
        </p:sp>
      </p:grpSp>
      <p:grpSp>
        <p:nvGrpSpPr>
          <p:cNvPr id="1169" name="Group 29"/>
          <p:cNvGrpSpPr/>
          <p:nvPr/>
        </p:nvGrpSpPr>
        <p:grpSpPr>
          <a:xfrm>
            <a:off x="6725880" y="4670640"/>
            <a:ext cx="1485000" cy="1279800"/>
            <a:chOff x="6725880" y="4670640"/>
            <a:chExt cx="1485000" cy="1279800"/>
          </a:xfrm>
        </p:grpSpPr>
        <p:sp>
          <p:nvSpPr>
            <p:cNvPr id="1170" name="CustomShape 30"/>
            <p:cNvSpPr/>
            <p:nvPr/>
          </p:nvSpPr>
          <p:spPr>
            <a:xfrm>
              <a:off x="6725880" y="4947480"/>
              <a:ext cx="1485000" cy="1002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404040"/>
                  </a:solidFill>
                  <a:latin typeface="Arial"/>
                  <a:ea typeface="Arial Unicode MS"/>
                </a:rPr>
                <a:t>Once user decides and finds what he wants .he can select and move to next step</a:t>
              </a:r>
              <a:endParaRPr b="0" lang="en-IN" sz="1200" spc="-1" strike="noStrike">
                <a:latin typeface="Arial"/>
              </a:endParaRPr>
            </a:p>
          </p:txBody>
        </p:sp>
        <p:sp>
          <p:nvSpPr>
            <p:cNvPr id="1171" name="CustomShape 31"/>
            <p:cNvSpPr/>
            <p:nvPr/>
          </p:nvSpPr>
          <p:spPr>
            <a:xfrm>
              <a:off x="6725880" y="4670640"/>
              <a:ext cx="148500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404040"/>
                  </a:solidFill>
                  <a:latin typeface="Arial"/>
                  <a:ea typeface="Arial Unicode MS"/>
                </a:rPr>
                <a:t>Pick</a:t>
              </a:r>
              <a:endParaRPr b="0" lang="en-IN" sz="1200" spc="-1" strike="noStrike">
                <a:latin typeface="Arial"/>
              </a:endParaRPr>
            </a:p>
          </p:txBody>
        </p:sp>
      </p:grpSp>
      <p:grpSp>
        <p:nvGrpSpPr>
          <p:cNvPr id="1172" name="Group 32"/>
          <p:cNvGrpSpPr/>
          <p:nvPr/>
        </p:nvGrpSpPr>
        <p:grpSpPr>
          <a:xfrm>
            <a:off x="9529200" y="1842840"/>
            <a:ext cx="1485000" cy="1097280"/>
            <a:chOff x="9529200" y="1842840"/>
            <a:chExt cx="1485000" cy="1097280"/>
          </a:xfrm>
        </p:grpSpPr>
        <p:sp>
          <p:nvSpPr>
            <p:cNvPr id="1173" name="CustomShape 33"/>
            <p:cNvSpPr/>
            <p:nvPr/>
          </p:nvSpPr>
          <p:spPr>
            <a:xfrm>
              <a:off x="9529200" y="2119680"/>
              <a:ext cx="1485000" cy="8204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404040"/>
                  </a:solidFill>
                  <a:latin typeface="Arial"/>
                  <a:ea typeface="Arial Unicode MS"/>
                </a:rPr>
                <a:t>Once payment is done . Buyer will receive product as soon as possible</a:t>
              </a:r>
              <a:endParaRPr b="0" lang="en-IN" sz="1200" spc="-1" strike="noStrike">
                <a:latin typeface="Arial"/>
              </a:endParaRPr>
            </a:p>
          </p:txBody>
        </p:sp>
        <p:sp>
          <p:nvSpPr>
            <p:cNvPr id="1174" name="CustomShape 34"/>
            <p:cNvSpPr/>
            <p:nvPr/>
          </p:nvSpPr>
          <p:spPr>
            <a:xfrm>
              <a:off x="9529200" y="1842840"/>
              <a:ext cx="148500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404040"/>
                  </a:solidFill>
                  <a:latin typeface="Arial"/>
                  <a:ea typeface="Arial Unicode MS"/>
                </a:rPr>
                <a:t>Buy</a:t>
              </a:r>
              <a:endParaRPr b="0" lang="en-IN" sz="1200" spc="-1" strike="noStrike">
                <a:latin typeface="Arial"/>
              </a:endParaRPr>
            </a:p>
          </p:txBody>
        </p:sp>
      </p:grpSp>
      <p:sp>
        <p:nvSpPr>
          <p:cNvPr id="1175" name="CustomShape 35"/>
          <p:cNvSpPr/>
          <p:nvPr/>
        </p:nvSpPr>
        <p:spPr>
          <a:xfrm>
            <a:off x="1532160" y="3690360"/>
            <a:ext cx="673200" cy="50184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2700" spc="-1" strike="noStrike">
                <a:solidFill>
                  <a:srgbClr val="ffffff"/>
                </a:solidFill>
                <a:latin typeface="Arial"/>
                <a:ea typeface="Arial Unicode MS"/>
              </a:rPr>
              <a:t>A</a:t>
            </a:r>
            <a:endParaRPr b="0" lang="en-IN" sz="2700" spc="-1" strike="noStrike">
              <a:latin typeface="Arial"/>
            </a:endParaRPr>
          </a:p>
        </p:txBody>
      </p:sp>
      <p:sp>
        <p:nvSpPr>
          <p:cNvPr id="1176" name="CustomShape 36"/>
          <p:cNvSpPr/>
          <p:nvPr/>
        </p:nvSpPr>
        <p:spPr>
          <a:xfrm>
            <a:off x="4328280" y="3688560"/>
            <a:ext cx="673200" cy="50184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2700" spc="-1" strike="noStrike">
                <a:solidFill>
                  <a:srgbClr val="ffffff"/>
                </a:solidFill>
                <a:latin typeface="Arial"/>
                <a:ea typeface="Arial Unicode MS"/>
              </a:rPr>
              <a:t>B</a:t>
            </a:r>
            <a:endParaRPr b="0" lang="en-IN" sz="2700" spc="-1" strike="noStrike">
              <a:latin typeface="Arial"/>
            </a:endParaRPr>
          </a:p>
        </p:txBody>
      </p:sp>
      <p:sp>
        <p:nvSpPr>
          <p:cNvPr id="1177" name="CustomShape 37"/>
          <p:cNvSpPr/>
          <p:nvPr/>
        </p:nvSpPr>
        <p:spPr>
          <a:xfrm>
            <a:off x="7124400" y="3686400"/>
            <a:ext cx="673200" cy="50184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2700" spc="-1" strike="noStrike">
                <a:solidFill>
                  <a:srgbClr val="ffffff"/>
                </a:solidFill>
                <a:latin typeface="Arial"/>
                <a:ea typeface="Arial Unicode MS"/>
              </a:rPr>
              <a:t>C</a:t>
            </a:r>
            <a:endParaRPr b="0" lang="en-IN" sz="2700" spc="-1" strike="noStrike">
              <a:latin typeface="Arial"/>
            </a:endParaRPr>
          </a:p>
        </p:txBody>
      </p:sp>
      <p:sp>
        <p:nvSpPr>
          <p:cNvPr id="1178" name="CustomShape 38"/>
          <p:cNvSpPr/>
          <p:nvPr/>
        </p:nvSpPr>
        <p:spPr>
          <a:xfrm>
            <a:off x="9920160" y="3684240"/>
            <a:ext cx="673200" cy="50184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2700" spc="-1" strike="noStrike">
                <a:solidFill>
                  <a:srgbClr val="ffffff"/>
                </a:solidFill>
                <a:latin typeface="Arial"/>
                <a:ea typeface="Arial Unicode MS"/>
              </a:rPr>
              <a:t>D</a:t>
            </a:r>
            <a:endParaRPr b="0" lang="en-IN" sz="2700" spc="-1" strike="noStrike">
              <a:latin typeface="Arial"/>
            </a:endParaRPr>
          </a:p>
        </p:txBody>
      </p:sp>
      <p:sp>
        <p:nvSpPr>
          <p:cNvPr id="1179" name="CustomShape 39"/>
          <p:cNvSpPr/>
          <p:nvPr/>
        </p:nvSpPr>
        <p:spPr>
          <a:xfrm>
            <a:off x="1493640" y="2494080"/>
            <a:ext cx="75024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595959"/>
                </a:solidFill>
                <a:latin typeface="Arial"/>
                <a:ea typeface="Arial Unicode MS"/>
              </a:rPr>
              <a:t>1</a:t>
            </a:r>
            <a:r>
              <a:rPr b="1" lang="en-US" sz="1200" spc="-1" strike="noStrike" baseline="30000">
                <a:solidFill>
                  <a:srgbClr val="595959"/>
                </a:solidFill>
                <a:latin typeface="Arial"/>
                <a:ea typeface="Arial Unicode MS"/>
              </a:rPr>
              <a:t>st</a:t>
            </a:r>
            <a:r>
              <a:rPr b="1" lang="en-US" sz="1200" spc="-1" strike="noStrike">
                <a:solidFill>
                  <a:srgbClr val="595959"/>
                </a:solidFill>
                <a:latin typeface="Arial"/>
                <a:ea typeface="Arial Unicode MS"/>
              </a:rPr>
              <a:t> Step</a:t>
            </a:r>
            <a:endParaRPr b="0" lang="en-IN" sz="1200" spc="-1" strike="noStrike">
              <a:latin typeface="Arial"/>
            </a:endParaRPr>
          </a:p>
        </p:txBody>
      </p:sp>
      <p:sp>
        <p:nvSpPr>
          <p:cNvPr id="1180" name="CustomShape 40"/>
          <p:cNvSpPr/>
          <p:nvPr/>
        </p:nvSpPr>
        <p:spPr>
          <a:xfrm>
            <a:off x="4315680" y="4806000"/>
            <a:ext cx="75024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595959"/>
                </a:solidFill>
                <a:latin typeface="Arial"/>
                <a:ea typeface="Arial Unicode MS"/>
              </a:rPr>
              <a:t>2</a:t>
            </a:r>
            <a:r>
              <a:rPr b="1" lang="en-US" sz="1200" spc="-1" strike="noStrike" baseline="30000">
                <a:solidFill>
                  <a:srgbClr val="595959"/>
                </a:solidFill>
                <a:latin typeface="Arial"/>
                <a:ea typeface="Arial Unicode MS"/>
              </a:rPr>
              <a:t>nd</a:t>
            </a:r>
            <a:r>
              <a:rPr b="1" lang="en-US" sz="1200" spc="-1" strike="noStrike">
                <a:solidFill>
                  <a:srgbClr val="595959"/>
                </a:solidFill>
                <a:latin typeface="Arial"/>
                <a:ea typeface="Arial Unicode MS"/>
              </a:rPr>
              <a:t> Step</a:t>
            </a:r>
            <a:endParaRPr b="0" lang="en-IN" sz="1200" spc="-1" strike="noStrike">
              <a:latin typeface="Arial"/>
            </a:endParaRPr>
          </a:p>
        </p:txBody>
      </p:sp>
      <p:sp>
        <p:nvSpPr>
          <p:cNvPr id="1181" name="CustomShape 41"/>
          <p:cNvSpPr/>
          <p:nvPr/>
        </p:nvSpPr>
        <p:spPr>
          <a:xfrm>
            <a:off x="7075440" y="2493720"/>
            <a:ext cx="75024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595959"/>
                </a:solidFill>
                <a:latin typeface="Arial"/>
                <a:ea typeface="Arial Unicode MS"/>
              </a:rPr>
              <a:t>3</a:t>
            </a:r>
            <a:r>
              <a:rPr b="1" lang="en-US" sz="1200" spc="-1" strike="noStrike" baseline="30000">
                <a:solidFill>
                  <a:srgbClr val="595959"/>
                </a:solidFill>
                <a:latin typeface="Arial"/>
                <a:ea typeface="Arial Unicode MS"/>
              </a:rPr>
              <a:t>rd</a:t>
            </a:r>
            <a:r>
              <a:rPr b="1" lang="en-US" sz="1200" spc="-1" strike="noStrike">
                <a:solidFill>
                  <a:srgbClr val="595959"/>
                </a:solidFill>
                <a:latin typeface="Arial"/>
                <a:ea typeface="Arial Unicode MS"/>
              </a:rPr>
              <a:t> Step</a:t>
            </a:r>
            <a:endParaRPr b="0" lang="en-IN" sz="1200" spc="-1" strike="noStrike">
              <a:latin typeface="Arial"/>
            </a:endParaRPr>
          </a:p>
        </p:txBody>
      </p:sp>
      <p:sp>
        <p:nvSpPr>
          <p:cNvPr id="1182" name="CustomShape 42"/>
          <p:cNvSpPr/>
          <p:nvPr/>
        </p:nvSpPr>
        <p:spPr>
          <a:xfrm>
            <a:off x="9871200" y="4805640"/>
            <a:ext cx="750240" cy="272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595959"/>
                </a:solidFill>
                <a:latin typeface="Arial"/>
                <a:ea typeface="Arial Unicode MS"/>
              </a:rPr>
              <a:t>4</a:t>
            </a:r>
            <a:r>
              <a:rPr b="1" lang="en-US" sz="1200" spc="-1" strike="noStrike" baseline="30000">
                <a:solidFill>
                  <a:srgbClr val="595959"/>
                </a:solidFill>
                <a:latin typeface="Arial"/>
                <a:ea typeface="Arial Unicode MS"/>
              </a:rPr>
              <a:t>th</a:t>
            </a:r>
            <a:r>
              <a:rPr b="1" lang="en-US" sz="1200" spc="-1" strike="noStrike">
                <a:solidFill>
                  <a:srgbClr val="595959"/>
                </a:solidFill>
                <a:latin typeface="Arial"/>
                <a:ea typeface="Arial Unicode MS"/>
              </a:rPr>
              <a:t> Step</a:t>
            </a:r>
            <a:endParaRPr b="0" lang="en-IN" sz="1200" spc="-1" strike="noStrike">
              <a:latin typeface="Arial"/>
            </a:endParaRPr>
          </a:p>
        </p:txBody>
      </p:sp>
      <p:sp>
        <p:nvSpPr>
          <p:cNvPr id="1183" name="CustomShape 43"/>
          <p:cNvSpPr/>
          <p:nvPr/>
        </p:nvSpPr>
        <p:spPr>
          <a:xfrm rot="18900000">
            <a:off x="4573440" y="5595480"/>
            <a:ext cx="225360" cy="502200"/>
          </a:xfrm>
          <a:custGeom>
            <a:avLst/>
            <a:gdLst/>
            <a:ah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7ae8c8"/>
          </a:solidFill>
          <a:ln w="12600">
            <a:noFill/>
          </a:ln>
        </p:spPr>
        <p:style>
          <a:lnRef idx="0"/>
          <a:fillRef idx="0"/>
          <a:effectRef idx="0"/>
          <a:fontRef idx="minor"/>
        </p:style>
      </p:sp>
      <p:sp>
        <p:nvSpPr>
          <p:cNvPr id="1184" name="CustomShape 44"/>
          <p:cNvSpPr/>
          <p:nvPr/>
        </p:nvSpPr>
        <p:spPr>
          <a:xfrm>
            <a:off x="1673640" y="1872000"/>
            <a:ext cx="447120" cy="46116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rgbClr val="fee680"/>
          </a:solidFill>
          <a:ln w="12600">
            <a:noFill/>
          </a:ln>
        </p:spPr>
        <p:style>
          <a:lnRef idx="0"/>
          <a:fillRef idx="0"/>
          <a:effectRef idx="0"/>
          <a:fontRef idx="minor"/>
        </p:style>
      </p:sp>
      <p:sp>
        <p:nvSpPr>
          <p:cNvPr id="1185" name="CustomShape 45"/>
          <p:cNvSpPr/>
          <p:nvPr/>
        </p:nvSpPr>
        <p:spPr>
          <a:xfrm rot="10800000">
            <a:off x="7315560" y="1855080"/>
            <a:ext cx="302400" cy="572400"/>
          </a:xfrm>
          <a:custGeom>
            <a:avLst/>
            <a:gdLst/>
            <a:ah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rgbClr val="57687c"/>
          </a:solidFill>
          <a:ln w="12600">
            <a:noFill/>
          </a:ln>
        </p:spPr>
        <p:style>
          <a:lnRef idx="0"/>
          <a:fillRef idx="0"/>
          <a:effectRef idx="0"/>
          <a:fontRef idx="minor"/>
        </p:style>
      </p:sp>
      <p:sp>
        <p:nvSpPr>
          <p:cNvPr id="1186" name="CustomShape 46"/>
          <p:cNvSpPr/>
          <p:nvPr/>
        </p:nvSpPr>
        <p:spPr>
          <a:xfrm>
            <a:off x="10001160" y="5403960"/>
            <a:ext cx="544320" cy="546840"/>
          </a:xfrm>
          <a:custGeom>
            <a:avLst/>
            <a:gdLst/>
            <a:ah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rgbClr val="f8c391"/>
          </a:solid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7" name="TextShape 1"/>
          <p:cNvSpPr txBox="1"/>
          <p:nvPr/>
        </p:nvSpPr>
        <p:spPr>
          <a:xfrm>
            <a:off x="0" y="200160"/>
            <a:ext cx="12191760" cy="775440"/>
          </a:xfrm>
          <a:prstGeom prst="rect">
            <a:avLst/>
          </a:prstGeom>
          <a:noFill/>
          <a:ln w="0">
            <a:noFill/>
          </a:ln>
        </p:spPr>
        <p:txBody>
          <a:bodyPr anchor="ctr">
            <a:noAutofit/>
          </a:bodyPr>
          <a:p>
            <a:pPr algn="ctr">
              <a:lnSpc>
                <a:spcPct val="90000"/>
              </a:lnSpc>
            </a:pPr>
            <a:r>
              <a:rPr b="1" lang="en-US" sz="4800" spc="-1" strike="noStrike">
                <a:solidFill>
                  <a:srgbClr val="595959"/>
                </a:solidFill>
                <a:latin typeface="Arial"/>
                <a:ea typeface="Arial Unicode MS"/>
              </a:rPr>
              <a:t>Technology Used</a:t>
            </a:r>
            <a:endParaRPr b="0" lang="en-US" sz="4800" spc="-1" strike="noStrike">
              <a:solidFill>
                <a:srgbClr val="000000"/>
              </a:solidFill>
              <a:latin typeface="Arial"/>
            </a:endParaRPr>
          </a:p>
        </p:txBody>
      </p:sp>
      <p:sp>
        <p:nvSpPr>
          <p:cNvPr id="1188" name="TextShape 2"/>
          <p:cNvSpPr txBox="1"/>
          <p:nvPr/>
        </p:nvSpPr>
        <p:spPr>
          <a:xfrm>
            <a:off x="0" y="1005480"/>
            <a:ext cx="12191760" cy="419040"/>
          </a:xfrm>
          <a:prstGeom prst="rect">
            <a:avLst/>
          </a:prstGeom>
          <a:noFill/>
          <a:ln w="0">
            <a:noFill/>
          </a:ln>
        </p:spPr>
        <p:txBody>
          <a:bodyPr lIns="90000" rIns="90000" tIns="45000" bIns="45000" anchor="ctr">
            <a:noAutofit/>
          </a:bodyPr>
          <a:p>
            <a:pPr algn="ctr">
              <a:lnSpc>
                <a:spcPct val="90000"/>
              </a:lnSpc>
              <a:spcBef>
                <a:spcPts val="1001"/>
              </a:spcBef>
              <a:tabLst>
                <a:tab algn="l" pos="0"/>
              </a:tabLst>
            </a:pPr>
            <a:r>
              <a:rPr b="0" lang="en-US" sz="2400" spc="-1" strike="noStrike">
                <a:solidFill>
                  <a:srgbClr val="595959"/>
                </a:solidFill>
                <a:latin typeface="Arial"/>
                <a:ea typeface="Arial Unicode MS"/>
              </a:rPr>
              <a:t>MongoDB ExpressJS React &amp; NodeJS</a:t>
            </a:r>
            <a:endParaRPr b="0" lang="en-US" sz="2400" spc="-1" strike="noStrike">
              <a:solidFill>
                <a:srgbClr val="000000"/>
              </a:solidFill>
              <a:latin typeface="Arial"/>
            </a:endParaRPr>
          </a:p>
        </p:txBody>
      </p:sp>
      <p:sp>
        <p:nvSpPr>
          <p:cNvPr id="1189" name="CustomShape 3"/>
          <p:cNvSpPr/>
          <p:nvPr/>
        </p:nvSpPr>
        <p:spPr>
          <a:xfrm>
            <a:off x="0" y="6599880"/>
            <a:ext cx="12191760" cy="242640"/>
          </a:xfrm>
          <a:prstGeom prst="rect">
            <a:avLst/>
          </a:prstGeom>
          <a:noFill/>
          <a:ln w="0">
            <a:noFill/>
          </a:ln>
        </p:spPr>
        <p:style>
          <a:lnRef idx="0"/>
          <a:fillRef idx="0"/>
          <a:effectRef idx="0"/>
          <a:fontRef idx="minor"/>
        </p:style>
      </p:sp>
      <p:grpSp>
        <p:nvGrpSpPr>
          <p:cNvPr id="1190" name="Group 4"/>
          <p:cNvGrpSpPr/>
          <p:nvPr/>
        </p:nvGrpSpPr>
        <p:grpSpPr>
          <a:xfrm>
            <a:off x="103680" y="938880"/>
            <a:ext cx="3421800" cy="4858200"/>
            <a:chOff x="103680" y="938880"/>
            <a:chExt cx="3421800" cy="4858200"/>
          </a:xfrm>
        </p:grpSpPr>
        <p:sp>
          <p:nvSpPr>
            <p:cNvPr id="1191" name="CustomShape 5"/>
            <p:cNvSpPr/>
            <p:nvPr/>
          </p:nvSpPr>
          <p:spPr>
            <a:xfrm>
              <a:off x="1294920" y="939240"/>
              <a:ext cx="1926720" cy="2432520"/>
            </a:xfrm>
            <a:custGeom>
              <a:avLst/>
              <a:gdLst/>
              <a:ahLst/>
              <a:rect l="l" t="t" r="r" b="b"/>
              <a:pathLst>
                <a:path w="1362409" h="1719888">
                  <a:moveTo>
                    <a:pt x="1291687" y="708119"/>
                  </a:moveTo>
                  <a:cubicBezTo>
                    <a:pt x="1290158" y="639349"/>
                    <a:pt x="1315374" y="577073"/>
                    <a:pt x="1337534" y="514033"/>
                  </a:cubicBezTo>
                  <a:cubicBezTo>
                    <a:pt x="1359693" y="458634"/>
                    <a:pt x="1366952" y="396359"/>
                    <a:pt x="1359693" y="360063"/>
                  </a:cubicBezTo>
                  <a:cubicBezTo>
                    <a:pt x="1348614" y="305811"/>
                    <a:pt x="1302002" y="222904"/>
                    <a:pt x="1290540" y="206857"/>
                  </a:cubicBezTo>
                  <a:cubicBezTo>
                    <a:pt x="1274876" y="184698"/>
                    <a:pt x="1258065" y="163684"/>
                    <a:pt x="1237434" y="146110"/>
                  </a:cubicBezTo>
                  <a:cubicBezTo>
                    <a:pt x="1232085" y="141525"/>
                    <a:pt x="1224062" y="138086"/>
                    <a:pt x="1217949" y="141525"/>
                  </a:cubicBezTo>
                  <a:cubicBezTo>
                    <a:pt x="1211454" y="145346"/>
                    <a:pt x="1216039" y="152987"/>
                    <a:pt x="1217185" y="158718"/>
                  </a:cubicBezTo>
                  <a:cubicBezTo>
                    <a:pt x="1218331" y="164831"/>
                    <a:pt x="1219477" y="170944"/>
                    <a:pt x="1221006" y="177057"/>
                  </a:cubicBezTo>
                  <a:cubicBezTo>
                    <a:pt x="1202667" y="195777"/>
                    <a:pt x="1178597" y="199216"/>
                    <a:pt x="1154527" y="201890"/>
                  </a:cubicBezTo>
                  <a:cubicBezTo>
                    <a:pt x="1129311" y="203419"/>
                    <a:pt x="1107916" y="192339"/>
                    <a:pt x="1086521" y="181641"/>
                  </a:cubicBezTo>
                  <a:cubicBezTo>
                    <a:pt x="1025773" y="151076"/>
                    <a:pt x="978016" y="100645"/>
                    <a:pt x="916122" y="71608"/>
                  </a:cubicBezTo>
                  <a:cubicBezTo>
                    <a:pt x="879062" y="57090"/>
                    <a:pt x="843149" y="40661"/>
                    <a:pt x="803796" y="30346"/>
                  </a:cubicBezTo>
                  <a:cubicBezTo>
                    <a:pt x="757185" y="18502"/>
                    <a:pt x="710574" y="6276"/>
                    <a:pt x="662817" y="2837"/>
                  </a:cubicBezTo>
                  <a:cubicBezTo>
                    <a:pt x="597866" y="-2129"/>
                    <a:pt x="533298" y="545"/>
                    <a:pt x="468348" y="2455"/>
                  </a:cubicBezTo>
                  <a:cubicBezTo>
                    <a:pt x="451538" y="2837"/>
                    <a:pt x="436255" y="8950"/>
                    <a:pt x="419827" y="11243"/>
                  </a:cubicBezTo>
                  <a:cubicBezTo>
                    <a:pt x="416770" y="11625"/>
                    <a:pt x="413332" y="12771"/>
                    <a:pt x="412568" y="16591"/>
                  </a:cubicBezTo>
                  <a:cubicBezTo>
                    <a:pt x="411803" y="21176"/>
                    <a:pt x="414478" y="23469"/>
                    <a:pt x="418298" y="24997"/>
                  </a:cubicBezTo>
                  <a:cubicBezTo>
                    <a:pt x="428996" y="29199"/>
                    <a:pt x="439312" y="33020"/>
                    <a:pt x="451156" y="33020"/>
                  </a:cubicBezTo>
                  <a:cubicBezTo>
                    <a:pt x="475225" y="33402"/>
                    <a:pt x="499677" y="33784"/>
                    <a:pt x="523747" y="36077"/>
                  </a:cubicBezTo>
                  <a:cubicBezTo>
                    <a:pt x="532916" y="36841"/>
                    <a:pt x="548199" y="36841"/>
                    <a:pt x="549345" y="47156"/>
                  </a:cubicBezTo>
                  <a:cubicBezTo>
                    <a:pt x="550873" y="57854"/>
                    <a:pt x="535209" y="54033"/>
                    <a:pt x="528332" y="58618"/>
                  </a:cubicBezTo>
                  <a:cubicBezTo>
                    <a:pt x="524511" y="61292"/>
                    <a:pt x="521072" y="62821"/>
                    <a:pt x="516488" y="63585"/>
                  </a:cubicBezTo>
                  <a:cubicBezTo>
                    <a:pt x="443896" y="77721"/>
                    <a:pt x="370159" y="77721"/>
                    <a:pt x="297186" y="85362"/>
                  </a:cubicBezTo>
                  <a:cubicBezTo>
                    <a:pt x="240641" y="91475"/>
                    <a:pt x="186388" y="103701"/>
                    <a:pt x="134810" y="126243"/>
                  </a:cubicBezTo>
                  <a:cubicBezTo>
                    <a:pt x="91637" y="144964"/>
                    <a:pt x="49229" y="165595"/>
                    <a:pt x="12551" y="195777"/>
                  </a:cubicBezTo>
                  <a:cubicBezTo>
                    <a:pt x="7202" y="200362"/>
                    <a:pt x="-2731" y="204947"/>
                    <a:pt x="707" y="213352"/>
                  </a:cubicBezTo>
                  <a:cubicBezTo>
                    <a:pt x="4146" y="220993"/>
                    <a:pt x="14079" y="216791"/>
                    <a:pt x="21339" y="216791"/>
                  </a:cubicBezTo>
                  <a:cubicBezTo>
                    <a:pt x="24013" y="216791"/>
                    <a:pt x="26687" y="216791"/>
                    <a:pt x="28980" y="215645"/>
                  </a:cubicBezTo>
                  <a:cubicBezTo>
                    <a:pt x="54578" y="207239"/>
                    <a:pt x="79794" y="198070"/>
                    <a:pt x="105392" y="189664"/>
                  </a:cubicBezTo>
                  <a:cubicBezTo>
                    <a:pt x="123348" y="183934"/>
                    <a:pt x="140541" y="175910"/>
                    <a:pt x="160026" y="177439"/>
                  </a:cubicBezTo>
                  <a:cubicBezTo>
                    <a:pt x="165375" y="177821"/>
                    <a:pt x="172252" y="175910"/>
                    <a:pt x="174544" y="183169"/>
                  </a:cubicBezTo>
                  <a:cubicBezTo>
                    <a:pt x="176455" y="190429"/>
                    <a:pt x="171488" y="192721"/>
                    <a:pt x="165757" y="195395"/>
                  </a:cubicBezTo>
                  <a:cubicBezTo>
                    <a:pt x="158880" y="198452"/>
                    <a:pt x="153149" y="204565"/>
                    <a:pt x="146272" y="206857"/>
                  </a:cubicBezTo>
                  <a:cubicBezTo>
                    <a:pt x="95840" y="224432"/>
                    <a:pt x="64511" y="264166"/>
                    <a:pt x="32800" y="303518"/>
                  </a:cubicBezTo>
                  <a:cubicBezTo>
                    <a:pt x="28216" y="309249"/>
                    <a:pt x="22867" y="318037"/>
                    <a:pt x="26687" y="323767"/>
                  </a:cubicBezTo>
                  <a:cubicBezTo>
                    <a:pt x="32800" y="331409"/>
                    <a:pt x="40442" y="323385"/>
                    <a:pt x="46937" y="319947"/>
                  </a:cubicBezTo>
                  <a:cubicBezTo>
                    <a:pt x="52667" y="317272"/>
                    <a:pt x="57252" y="313070"/>
                    <a:pt x="62601" y="309631"/>
                  </a:cubicBezTo>
                  <a:cubicBezTo>
                    <a:pt x="83614" y="296641"/>
                    <a:pt x="101953" y="297787"/>
                    <a:pt x="115325" y="314216"/>
                  </a:cubicBezTo>
                  <a:cubicBezTo>
                    <a:pt x="126023" y="326824"/>
                    <a:pt x="132136" y="341724"/>
                    <a:pt x="137103" y="357771"/>
                  </a:cubicBezTo>
                  <a:cubicBezTo>
                    <a:pt x="147800" y="392920"/>
                    <a:pt x="151621" y="431126"/>
                    <a:pt x="175308" y="461691"/>
                  </a:cubicBezTo>
                  <a:cubicBezTo>
                    <a:pt x="210076" y="506774"/>
                    <a:pt x="223066" y="557970"/>
                    <a:pt x="220392" y="614515"/>
                  </a:cubicBezTo>
                  <a:cubicBezTo>
                    <a:pt x="218863" y="644315"/>
                    <a:pt x="221156" y="674116"/>
                    <a:pt x="221538" y="704299"/>
                  </a:cubicBezTo>
                  <a:cubicBezTo>
                    <a:pt x="221538" y="704299"/>
                    <a:pt x="221538" y="704299"/>
                    <a:pt x="221538" y="704299"/>
                  </a:cubicBezTo>
                  <a:cubicBezTo>
                    <a:pt x="221538" y="704299"/>
                    <a:pt x="221538" y="704299"/>
                    <a:pt x="221538" y="704299"/>
                  </a:cubicBezTo>
                  <a:cubicBezTo>
                    <a:pt x="196322" y="710412"/>
                    <a:pt x="174544" y="721109"/>
                    <a:pt x="160026" y="743651"/>
                  </a:cubicBezTo>
                  <a:cubicBezTo>
                    <a:pt x="140923" y="778036"/>
                    <a:pt x="147036" y="814332"/>
                    <a:pt x="152003" y="850246"/>
                  </a:cubicBezTo>
                  <a:cubicBezTo>
                    <a:pt x="163465" y="878900"/>
                    <a:pt x="174544" y="907555"/>
                    <a:pt x="197086" y="929714"/>
                  </a:cubicBezTo>
                  <a:cubicBezTo>
                    <a:pt x="205873" y="938119"/>
                    <a:pt x="212368" y="949963"/>
                    <a:pt x="226887" y="950345"/>
                  </a:cubicBezTo>
                  <a:cubicBezTo>
                    <a:pt x="234910" y="973651"/>
                    <a:pt x="242551" y="997339"/>
                    <a:pt x="251338" y="1020262"/>
                  </a:cubicBezTo>
                  <a:cubicBezTo>
                    <a:pt x="273880" y="1078717"/>
                    <a:pt x="444279" y="1312920"/>
                    <a:pt x="633780" y="1386275"/>
                  </a:cubicBezTo>
                  <a:cubicBezTo>
                    <a:pt x="634162" y="1419132"/>
                    <a:pt x="634162" y="1451607"/>
                    <a:pt x="634544" y="1484465"/>
                  </a:cubicBezTo>
                  <a:cubicBezTo>
                    <a:pt x="631870" y="1519996"/>
                    <a:pt x="620790" y="1550561"/>
                    <a:pt x="588315" y="1569664"/>
                  </a:cubicBezTo>
                  <a:cubicBezTo>
                    <a:pt x="575707" y="1583036"/>
                    <a:pt x="578763" y="1589531"/>
                    <a:pt x="585258" y="1601375"/>
                  </a:cubicBezTo>
                  <a:cubicBezTo>
                    <a:pt x="607418" y="1640727"/>
                    <a:pt x="640657" y="1706823"/>
                    <a:pt x="652119" y="1717903"/>
                  </a:cubicBezTo>
                  <a:cubicBezTo>
                    <a:pt x="656704" y="1720195"/>
                    <a:pt x="832833" y="1720195"/>
                    <a:pt x="835890" y="1719431"/>
                  </a:cubicBezTo>
                  <a:cubicBezTo>
                    <a:pt x="841238" y="1717139"/>
                    <a:pt x="888614" y="1628119"/>
                    <a:pt x="915358" y="1592970"/>
                  </a:cubicBezTo>
                  <a:cubicBezTo>
                    <a:pt x="921853" y="1584182"/>
                    <a:pt x="916504" y="1576159"/>
                    <a:pt x="909627" y="1565461"/>
                  </a:cubicBezTo>
                  <a:cubicBezTo>
                    <a:pt x="895109" y="1551325"/>
                    <a:pt x="883265" y="1535661"/>
                    <a:pt x="875242" y="1516176"/>
                  </a:cubicBezTo>
                  <a:cubicBezTo>
                    <a:pt x="867983" y="1498219"/>
                    <a:pt x="874096" y="1411491"/>
                    <a:pt x="865690" y="1387039"/>
                  </a:cubicBezTo>
                  <a:cubicBezTo>
                    <a:pt x="864926" y="1385893"/>
                    <a:pt x="1019278" y="1319797"/>
                    <a:pt x="1090341" y="1274332"/>
                  </a:cubicBezTo>
                  <a:cubicBezTo>
                    <a:pt x="1131604" y="1247970"/>
                    <a:pt x="1183946" y="1178817"/>
                    <a:pt x="1191205" y="1166973"/>
                  </a:cubicBezTo>
                  <a:cubicBezTo>
                    <a:pt x="1245839" y="1079099"/>
                    <a:pt x="1258065" y="967538"/>
                    <a:pt x="1263414" y="956840"/>
                  </a:cubicBezTo>
                  <a:cubicBezTo>
                    <a:pt x="1263414" y="956840"/>
                    <a:pt x="1263414" y="956840"/>
                    <a:pt x="1263414" y="956840"/>
                  </a:cubicBezTo>
                  <a:cubicBezTo>
                    <a:pt x="1302002" y="935827"/>
                    <a:pt x="1323780" y="902206"/>
                    <a:pt x="1338298" y="861325"/>
                  </a:cubicBezTo>
                  <a:cubicBezTo>
                    <a:pt x="1346703" y="837638"/>
                    <a:pt x="1342883" y="815096"/>
                    <a:pt x="1344029" y="791790"/>
                  </a:cubicBezTo>
                  <a:cubicBezTo>
                    <a:pt x="1347849" y="752438"/>
                    <a:pt x="1329128" y="724166"/>
                    <a:pt x="1291687" y="708119"/>
                  </a:cubicBezTo>
                  <a:close/>
                  <a:moveTo>
                    <a:pt x="272352" y="878518"/>
                  </a:moveTo>
                  <a:cubicBezTo>
                    <a:pt x="272352" y="878518"/>
                    <a:pt x="272352" y="878518"/>
                    <a:pt x="272352" y="878518"/>
                  </a:cubicBezTo>
                  <a:cubicBezTo>
                    <a:pt x="272352" y="878518"/>
                    <a:pt x="272352" y="878518"/>
                    <a:pt x="272352" y="878518"/>
                  </a:cubicBezTo>
                  <a:cubicBezTo>
                    <a:pt x="272352" y="878518"/>
                    <a:pt x="272352" y="878518"/>
                    <a:pt x="272352" y="878518"/>
                  </a:cubicBezTo>
                  <a:close/>
                </a:path>
              </a:pathLst>
            </a:custGeom>
            <a:solidFill>
              <a:srgbClr val="fead6d"/>
            </a:solidFill>
            <a:ln w="3960">
              <a:noFill/>
            </a:ln>
          </p:spPr>
          <p:style>
            <a:lnRef idx="0"/>
            <a:fillRef idx="0"/>
            <a:effectRef idx="0"/>
            <a:fontRef idx="minor"/>
          </p:style>
        </p:sp>
        <p:sp>
          <p:nvSpPr>
            <p:cNvPr id="1192" name="CustomShape 6"/>
            <p:cNvSpPr/>
            <p:nvPr/>
          </p:nvSpPr>
          <p:spPr>
            <a:xfrm>
              <a:off x="2122200" y="3388680"/>
              <a:ext cx="448200" cy="2399760"/>
            </a:xfrm>
            <a:custGeom>
              <a:avLst/>
              <a:gdLst/>
              <a:ahLst/>
              <a:rect l="l" t="t" r="r" b="b"/>
              <a:pathLst>
                <a:path w="317109" h="1696726">
                  <a:moveTo>
                    <a:pt x="0" y="0"/>
                  </a:moveTo>
                  <a:lnTo>
                    <a:pt x="317109" y="0"/>
                  </a:lnTo>
                  <a:lnTo>
                    <a:pt x="317109" y="1696727"/>
                  </a:lnTo>
                  <a:lnTo>
                    <a:pt x="0" y="1696727"/>
                  </a:lnTo>
                  <a:close/>
                </a:path>
              </a:pathLst>
            </a:custGeom>
            <a:solidFill>
              <a:srgbClr val="2fc5db"/>
            </a:solidFill>
            <a:ln w="3960">
              <a:noFill/>
            </a:ln>
          </p:spPr>
          <p:style>
            <a:lnRef idx="0"/>
            <a:fillRef idx="0"/>
            <a:effectRef idx="0"/>
            <a:fontRef idx="minor"/>
          </p:style>
        </p:sp>
        <p:sp>
          <p:nvSpPr>
            <p:cNvPr id="1193" name="CustomShape 7"/>
            <p:cNvSpPr/>
            <p:nvPr/>
          </p:nvSpPr>
          <p:spPr>
            <a:xfrm>
              <a:off x="2199240" y="3322440"/>
              <a:ext cx="314640" cy="1311120"/>
            </a:xfrm>
            <a:custGeom>
              <a:avLst/>
              <a:gdLst/>
              <a:ahLst/>
              <a:rect l="l" t="t" r="r" b="b"/>
              <a:pathLst>
                <a:path w="222682" h="927105">
                  <a:moveTo>
                    <a:pt x="1540" y="77324"/>
                  </a:moveTo>
                  <a:cubicBezTo>
                    <a:pt x="1158" y="56693"/>
                    <a:pt x="394" y="35680"/>
                    <a:pt x="12" y="15049"/>
                  </a:cubicBezTo>
                  <a:cubicBezTo>
                    <a:pt x="12" y="8554"/>
                    <a:pt x="-752" y="531"/>
                    <a:pt x="9946" y="148"/>
                  </a:cubicBezTo>
                  <a:cubicBezTo>
                    <a:pt x="37836" y="3205"/>
                    <a:pt x="163151" y="3969"/>
                    <a:pt x="198683" y="531"/>
                  </a:cubicBezTo>
                  <a:cubicBezTo>
                    <a:pt x="216258" y="-1380"/>
                    <a:pt x="220460" y="1295"/>
                    <a:pt x="221989" y="18105"/>
                  </a:cubicBezTo>
                  <a:cubicBezTo>
                    <a:pt x="224281" y="40647"/>
                    <a:pt x="220842" y="62424"/>
                    <a:pt x="212437" y="83437"/>
                  </a:cubicBezTo>
                  <a:cubicBezTo>
                    <a:pt x="201357" y="110182"/>
                    <a:pt x="183783" y="132341"/>
                    <a:pt x="162769" y="152208"/>
                  </a:cubicBezTo>
                  <a:cubicBezTo>
                    <a:pt x="149397" y="164816"/>
                    <a:pt x="153982" y="180863"/>
                    <a:pt x="156274" y="196909"/>
                  </a:cubicBezTo>
                  <a:cubicBezTo>
                    <a:pt x="160477" y="225946"/>
                    <a:pt x="194098" y="640480"/>
                    <a:pt x="199829" y="726826"/>
                  </a:cubicBezTo>
                  <a:cubicBezTo>
                    <a:pt x="203268" y="779932"/>
                    <a:pt x="204032" y="856344"/>
                    <a:pt x="206706" y="909832"/>
                  </a:cubicBezTo>
                  <a:cubicBezTo>
                    <a:pt x="207470" y="923205"/>
                    <a:pt x="203650" y="927789"/>
                    <a:pt x="189896" y="927025"/>
                  </a:cubicBezTo>
                  <a:cubicBezTo>
                    <a:pt x="133351" y="923205"/>
                    <a:pt x="76806" y="921676"/>
                    <a:pt x="20643" y="915181"/>
                  </a:cubicBezTo>
                  <a:cubicBezTo>
                    <a:pt x="8035" y="913653"/>
                    <a:pt x="5743" y="907922"/>
                    <a:pt x="5743" y="896460"/>
                  </a:cubicBezTo>
                  <a:cubicBezTo>
                    <a:pt x="5361" y="825397"/>
                    <a:pt x="53500" y="214102"/>
                    <a:pt x="59613" y="181627"/>
                  </a:cubicBezTo>
                  <a:cubicBezTo>
                    <a:pt x="62288" y="167108"/>
                    <a:pt x="56175" y="157175"/>
                    <a:pt x="46623" y="148005"/>
                  </a:cubicBezTo>
                  <a:cubicBezTo>
                    <a:pt x="25610" y="127756"/>
                    <a:pt x="6507" y="107125"/>
                    <a:pt x="1540" y="77324"/>
                  </a:cubicBezTo>
                  <a:close/>
                </a:path>
              </a:pathLst>
            </a:custGeom>
            <a:solidFill>
              <a:srgbClr val="cbcbcb"/>
            </a:solidFill>
            <a:ln w="3960">
              <a:noFill/>
            </a:ln>
          </p:spPr>
          <p:style>
            <a:lnRef idx="0"/>
            <a:fillRef idx="0"/>
            <a:effectRef idx="0"/>
            <a:fontRef idx="minor"/>
          </p:style>
        </p:sp>
        <p:sp>
          <p:nvSpPr>
            <p:cNvPr id="1194" name="CustomShape 8"/>
            <p:cNvSpPr/>
            <p:nvPr/>
          </p:nvSpPr>
          <p:spPr>
            <a:xfrm>
              <a:off x="1294200" y="940680"/>
              <a:ext cx="1927800" cy="1391040"/>
            </a:xfrm>
            <a:custGeom>
              <a:avLst/>
              <a:gdLst/>
              <a:ahLst/>
              <a:rect l="l" t="t" r="r" b="b"/>
              <a:pathLst>
                <a:path w="1363185" h="983705">
                  <a:moveTo>
                    <a:pt x="1363132" y="368972"/>
                  </a:moveTo>
                  <a:cubicBezTo>
                    <a:pt x="1363896" y="412908"/>
                    <a:pt x="1356637" y="459902"/>
                    <a:pt x="1338298" y="513008"/>
                  </a:cubicBezTo>
                  <a:cubicBezTo>
                    <a:pt x="1315756" y="576048"/>
                    <a:pt x="1293979" y="705948"/>
                    <a:pt x="1292451" y="707094"/>
                  </a:cubicBezTo>
                  <a:cubicBezTo>
                    <a:pt x="1276404" y="717028"/>
                    <a:pt x="1276022" y="738423"/>
                    <a:pt x="1274876" y="752559"/>
                  </a:cubicBezTo>
                  <a:cubicBezTo>
                    <a:pt x="1272202" y="794968"/>
                    <a:pt x="1279079" y="916463"/>
                    <a:pt x="1265706" y="957343"/>
                  </a:cubicBezTo>
                  <a:cubicBezTo>
                    <a:pt x="1261886" y="968805"/>
                    <a:pt x="1264943" y="960400"/>
                    <a:pt x="1258829" y="970715"/>
                  </a:cubicBezTo>
                  <a:cubicBezTo>
                    <a:pt x="1255391" y="976828"/>
                    <a:pt x="1251952" y="982941"/>
                    <a:pt x="1243547" y="983705"/>
                  </a:cubicBezTo>
                  <a:cubicBezTo>
                    <a:pt x="1238580" y="981795"/>
                    <a:pt x="1224444" y="960400"/>
                    <a:pt x="1228265" y="938240"/>
                  </a:cubicBezTo>
                  <a:cubicBezTo>
                    <a:pt x="1236670" y="885898"/>
                    <a:pt x="1230175" y="741480"/>
                    <a:pt x="1226737" y="688756"/>
                  </a:cubicBezTo>
                  <a:cubicBezTo>
                    <a:pt x="1223680" y="642908"/>
                    <a:pt x="1217949" y="597825"/>
                    <a:pt x="1206869" y="553124"/>
                  </a:cubicBezTo>
                  <a:cubicBezTo>
                    <a:pt x="1201521" y="531729"/>
                    <a:pt x="1192733" y="512626"/>
                    <a:pt x="1181653" y="493905"/>
                  </a:cubicBezTo>
                  <a:cubicBezTo>
                    <a:pt x="1164079" y="464486"/>
                    <a:pt x="1137335" y="449586"/>
                    <a:pt x="1105242" y="446148"/>
                  </a:cubicBezTo>
                  <a:cubicBezTo>
                    <a:pt x="1026155" y="438124"/>
                    <a:pt x="946687" y="437742"/>
                    <a:pt x="867983" y="453407"/>
                  </a:cubicBezTo>
                  <a:cubicBezTo>
                    <a:pt x="843913" y="457991"/>
                    <a:pt x="821753" y="466779"/>
                    <a:pt x="800358" y="478623"/>
                  </a:cubicBezTo>
                  <a:cubicBezTo>
                    <a:pt x="765209" y="498490"/>
                    <a:pt x="729677" y="499254"/>
                    <a:pt x="694910" y="478241"/>
                  </a:cubicBezTo>
                  <a:cubicBezTo>
                    <a:pt x="658614" y="456463"/>
                    <a:pt x="619262" y="447676"/>
                    <a:pt x="577617" y="442327"/>
                  </a:cubicBezTo>
                  <a:cubicBezTo>
                    <a:pt x="505026" y="432776"/>
                    <a:pt x="433199" y="430483"/>
                    <a:pt x="361372" y="444619"/>
                  </a:cubicBezTo>
                  <a:cubicBezTo>
                    <a:pt x="329661" y="450732"/>
                    <a:pt x="309793" y="468689"/>
                    <a:pt x="299478" y="499636"/>
                  </a:cubicBezTo>
                  <a:cubicBezTo>
                    <a:pt x="284578" y="543191"/>
                    <a:pt x="284578" y="588656"/>
                    <a:pt x="282285" y="633357"/>
                  </a:cubicBezTo>
                  <a:cubicBezTo>
                    <a:pt x="280375" y="674619"/>
                    <a:pt x="276172" y="726197"/>
                    <a:pt x="272734" y="768224"/>
                  </a:cubicBezTo>
                  <a:cubicBezTo>
                    <a:pt x="273116" y="780068"/>
                    <a:pt x="261272" y="917227"/>
                    <a:pt x="261272" y="937476"/>
                  </a:cubicBezTo>
                  <a:cubicBezTo>
                    <a:pt x="261272" y="946264"/>
                    <a:pt x="255923" y="958490"/>
                    <a:pt x="243697" y="960400"/>
                  </a:cubicBezTo>
                  <a:cubicBezTo>
                    <a:pt x="229179" y="961546"/>
                    <a:pt x="231853" y="951230"/>
                    <a:pt x="228797" y="942443"/>
                  </a:cubicBezTo>
                  <a:cubicBezTo>
                    <a:pt x="215425" y="902709"/>
                    <a:pt x="237584" y="775865"/>
                    <a:pt x="228415" y="735367"/>
                  </a:cubicBezTo>
                  <a:cubicBezTo>
                    <a:pt x="227651" y="731546"/>
                    <a:pt x="218863" y="644437"/>
                    <a:pt x="220392" y="614636"/>
                  </a:cubicBezTo>
                  <a:cubicBezTo>
                    <a:pt x="223066" y="558091"/>
                    <a:pt x="210076" y="506513"/>
                    <a:pt x="175309" y="461812"/>
                  </a:cubicBezTo>
                  <a:cubicBezTo>
                    <a:pt x="151239" y="430865"/>
                    <a:pt x="147800" y="393041"/>
                    <a:pt x="137103" y="357892"/>
                  </a:cubicBezTo>
                  <a:cubicBezTo>
                    <a:pt x="132136" y="341845"/>
                    <a:pt x="126023" y="326945"/>
                    <a:pt x="115325" y="314337"/>
                  </a:cubicBezTo>
                  <a:cubicBezTo>
                    <a:pt x="101953" y="298291"/>
                    <a:pt x="83614" y="296762"/>
                    <a:pt x="62601" y="309752"/>
                  </a:cubicBezTo>
                  <a:cubicBezTo>
                    <a:pt x="57252" y="313191"/>
                    <a:pt x="52285" y="317394"/>
                    <a:pt x="46937" y="320068"/>
                  </a:cubicBezTo>
                  <a:cubicBezTo>
                    <a:pt x="40441" y="323124"/>
                    <a:pt x="32800" y="331530"/>
                    <a:pt x="26687" y="323889"/>
                  </a:cubicBezTo>
                  <a:cubicBezTo>
                    <a:pt x="22485" y="318540"/>
                    <a:pt x="28216" y="309370"/>
                    <a:pt x="32800" y="303639"/>
                  </a:cubicBezTo>
                  <a:cubicBezTo>
                    <a:pt x="64511" y="264287"/>
                    <a:pt x="95840" y="224553"/>
                    <a:pt x="146272" y="206978"/>
                  </a:cubicBezTo>
                  <a:cubicBezTo>
                    <a:pt x="153149" y="204686"/>
                    <a:pt x="158880" y="198573"/>
                    <a:pt x="165757" y="195517"/>
                  </a:cubicBezTo>
                  <a:cubicBezTo>
                    <a:pt x="171488" y="192842"/>
                    <a:pt x="176837" y="190550"/>
                    <a:pt x="174544" y="183291"/>
                  </a:cubicBezTo>
                  <a:cubicBezTo>
                    <a:pt x="172252" y="176031"/>
                    <a:pt x="165375" y="177942"/>
                    <a:pt x="160026" y="177560"/>
                  </a:cubicBezTo>
                  <a:cubicBezTo>
                    <a:pt x="140541" y="175649"/>
                    <a:pt x="122966" y="183673"/>
                    <a:pt x="105392" y="189786"/>
                  </a:cubicBezTo>
                  <a:cubicBezTo>
                    <a:pt x="79794" y="198191"/>
                    <a:pt x="54578" y="206978"/>
                    <a:pt x="28980" y="215766"/>
                  </a:cubicBezTo>
                  <a:cubicBezTo>
                    <a:pt x="26687" y="216530"/>
                    <a:pt x="24013" y="216912"/>
                    <a:pt x="21339" y="216912"/>
                  </a:cubicBezTo>
                  <a:cubicBezTo>
                    <a:pt x="14079" y="216530"/>
                    <a:pt x="4146" y="221115"/>
                    <a:pt x="707" y="213473"/>
                  </a:cubicBezTo>
                  <a:cubicBezTo>
                    <a:pt x="-2731" y="205450"/>
                    <a:pt x="7202" y="200483"/>
                    <a:pt x="12551" y="195899"/>
                  </a:cubicBezTo>
                  <a:cubicBezTo>
                    <a:pt x="49229" y="165334"/>
                    <a:pt x="91638" y="145085"/>
                    <a:pt x="134810" y="126364"/>
                  </a:cubicBezTo>
                  <a:cubicBezTo>
                    <a:pt x="186388" y="103822"/>
                    <a:pt x="240641" y="91596"/>
                    <a:pt x="297186" y="85483"/>
                  </a:cubicBezTo>
                  <a:cubicBezTo>
                    <a:pt x="370159" y="77842"/>
                    <a:pt x="444279" y="77842"/>
                    <a:pt x="516488" y="63706"/>
                  </a:cubicBezTo>
                  <a:cubicBezTo>
                    <a:pt x="521073" y="62942"/>
                    <a:pt x="524511" y="61414"/>
                    <a:pt x="528332" y="58739"/>
                  </a:cubicBezTo>
                  <a:cubicBezTo>
                    <a:pt x="535209" y="54154"/>
                    <a:pt x="550873" y="57975"/>
                    <a:pt x="549345" y="47277"/>
                  </a:cubicBezTo>
                  <a:cubicBezTo>
                    <a:pt x="547817" y="36962"/>
                    <a:pt x="532916" y="36962"/>
                    <a:pt x="523747" y="36198"/>
                  </a:cubicBezTo>
                  <a:cubicBezTo>
                    <a:pt x="499677" y="33905"/>
                    <a:pt x="475607" y="33523"/>
                    <a:pt x="451156" y="33141"/>
                  </a:cubicBezTo>
                  <a:cubicBezTo>
                    <a:pt x="439312" y="33141"/>
                    <a:pt x="428996" y="28939"/>
                    <a:pt x="418298" y="25118"/>
                  </a:cubicBezTo>
                  <a:cubicBezTo>
                    <a:pt x="414096" y="23590"/>
                    <a:pt x="411421" y="21297"/>
                    <a:pt x="412567" y="16713"/>
                  </a:cubicBezTo>
                  <a:cubicBezTo>
                    <a:pt x="413332" y="13274"/>
                    <a:pt x="416388" y="11746"/>
                    <a:pt x="419827" y="11364"/>
                  </a:cubicBezTo>
                  <a:cubicBezTo>
                    <a:pt x="435873" y="9071"/>
                    <a:pt x="451156" y="2958"/>
                    <a:pt x="468348" y="2576"/>
                  </a:cubicBezTo>
                  <a:cubicBezTo>
                    <a:pt x="533298" y="284"/>
                    <a:pt x="598248" y="-2008"/>
                    <a:pt x="662817" y="2958"/>
                  </a:cubicBezTo>
                  <a:cubicBezTo>
                    <a:pt x="710956" y="6397"/>
                    <a:pt x="757185" y="18623"/>
                    <a:pt x="803797" y="30467"/>
                  </a:cubicBezTo>
                  <a:cubicBezTo>
                    <a:pt x="842767" y="40400"/>
                    <a:pt x="879062" y="56829"/>
                    <a:pt x="916122" y="71729"/>
                  </a:cubicBezTo>
                  <a:cubicBezTo>
                    <a:pt x="977634" y="100766"/>
                    <a:pt x="1025773" y="151198"/>
                    <a:pt x="1086521" y="181762"/>
                  </a:cubicBezTo>
                  <a:cubicBezTo>
                    <a:pt x="1107916" y="192460"/>
                    <a:pt x="1129311" y="203540"/>
                    <a:pt x="1154527" y="202012"/>
                  </a:cubicBezTo>
                  <a:cubicBezTo>
                    <a:pt x="1178597" y="198955"/>
                    <a:pt x="1202667" y="195899"/>
                    <a:pt x="1221006" y="177178"/>
                  </a:cubicBezTo>
                  <a:cubicBezTo>
                    <a:pt x="1219859" y="171065"/>
                    <a:pt x="1218713" y="164952"/>
                    <a:pt x="1217185" y="158839"/>
                  </a:cubicBezTo>
                  <a:cubicBezTo>
                    <a:pt x="1216039" y="152726"/>
                    <a:pt x="1211454" y="145085"/>
                    <a:pt x="1217949" y="141646"/>
                  </a:cubicBezTo>
                  <a:cubicBezTo>
                    <a:pt x="1224062" y="138208"/>
                    <a:pt x="1231703" y="141646"/>
                    <a:pt x="1237434" y="146231"/>
                  </a:cubicBezTo>
                  <a:cubicBezTo>
                    <a:pt x="1258447" y="163806"/>
                    <a:pt x="1276786" y="180234"/>
                    <a:pt x="1292451" y="202394"/>
                  </a:cubicBezTo>
                  <a:cubicBezTo>
                    <a:pt x="1303912" y="218440"/>
                    <a:pt x="1314610" y="239835"/>
                    <a:pt x="1322633" y="255882"/>
                  </a:cubicBezTo>
                  <a:cubicBezTo>
                    <a:pt x="1333331" y="276895"/>
                    <a:pt x="1363132" y="323124"/>
                    <a:pt x="1363132" y="368972"/>
                  </a:cubicBezTo>
                  <a:close/>
                </a:path>
              </a:pathLst>
            </a:custGeom>
            <a:solidFill>
              <a:srgbClr val="582200"/>
            </a:solidFill>
            <a:ln w="3960">
              <a:noFill/>
            </a:ln>
          </p:spPr>
          <p:style>
            <a:lnRef idx="0"/>
            <a:fillRef idx="0"/>
            <a:effectRef idx="0"/>
            <a:fontRef idx="minor"/>
          </p:style>
        </p:sp>
        <p:sp>
          <p:nvSpPr>
            <p:cNvPr id="1195" name="CustomShape 9"/>
            <p:cNvSpPr/>
            <p:nvPr/>
          </p:nvSpPr>
          <p:spPr>
            <a:xfrm>
              <a:off x="2001960" y="2021040"/>
              <a:ext cx="135720" cy="182160"/>
            </a:xfrm>
            <a:custGeom>
              <a:avLst/>
              <a:gdLst/>
              <a:ah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960">
              <a:noFill/>
            </a:ln>
          </p:spPr>
          <p:style>
            <a:lnRef idx="0"/>
            <a:fillRef idx="0"/>
            <a:effectRef idx="0"/>
            <a:fontRef idx="minor"/>
          </p:style>
        </p:sp>
        <p:sp>
          <p:nvSpPr>
            <p:cNvPr id="1196" name="CustomShape 10"/>
            <p:cNvSpPr/>
            <p:nvPr/>
          </p:nvSpPr>
          <p:spPr>
            <a:xfrm>
              <a:off x="2569680" y="2018880"/>
              <a:ext cx="135720" cy="182160"/>
            </a:xfrm>
            <a:custGeom>
              <a:avLst/>
              <a:gdLst/>
              <a:ah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960">
              <a:noFill/>
            </a:ln>
          </p:spPr>
          <p:style>
            <a:lnRef idx="0"/>
            <a:fillRef idx="0"/>
            <a:effectRef idx="0"/>
            <a:fontRef idx="minor"/>
          </p:style>
        </p:sp>
        <p:sp>
          <p:nvSpPr>
            <p:cNvPr id="1197" name="CustomShape 11"/>
            <p:cNvSpPr/>
            <p:nvPr/>
          </p:nvSpPr>
          <p:spPr>
            <a:xfrm>
              <a:off x="1915560" y="1900080"/>
              <a:ext cx="288720" cy="72000"/>
            </a:xfrm>
            <a:custGeom>
              <a:avLst/>
              <a:gdLst/>
              <a:ahLst/>
              <a:rect l="l" t="t" r="r" b="b"/>
              <a:pathLst>
                <a:path w="204252" h="51082">
                  <a:moveTo>
                    <a:pt x="142708" y="584"/>
                  </a:moveTo>
                  <a:cubicBezTo>
                    <a:pt x="151113" y="584"/>
                    <a:pt x="164103" y="-180"/>
                    <a:pt x="176711" y="966"/>
                  </a:cubicBezTo>
                  <a:cubicBezTo>
                    <a:pt x="192376" y="2112"/>
                    <a:pt x="204984" y="15866"/>
                    <a:pt x="204220" y="29238"/>
                  </a:cubicBezTo>
                  <a:cubicBezTo>
                    <a:pt x="203073" y="43757"/>
                    <a:pt x="190083" y="53308"/>
                    <a:pt x="172126" y="50634"/>
                  </a:cubicBezTo>
                  <a:cubicBezTo>
                    <a:pt x="122077" y="43757"/>
                    <a:pt x="72409" y="39554"/>
                    <a:pt x="21977" y="45667"/>
                  </a:cubicBezTo>
                  <a:cubicBezTo>
                    <a:pt x="14336" y="46431"/>
                    <a:pt x="2110" y="50252"/>
                    <a:pt x="200" y="40700"/>
                  </a:cubicBezTo>
                  <a:cubicBezTo>
                    <a:pt x="-1711" y="31531"/>
                    <a:pt x="10515" y="27710"/>
                    <a:pt x="18539" y="24654"/>
                  </a:cubicBezTo>
                  <a:cubicBezTo>
                    <a:pt x="57127" y="9371"/>
                    <a:pt x="96097" y="-2855"/>
                    <a:pt x="142708" y="584"/>
                  </a:cubicBezTo>
                  <a:close/>
                </a:path>
              </a:pathLst>
            </a:custGeom>
            <a:solidFill>
              <a:srgbClr val="552003"/>
            </a:solidFill>
            <a:ln w="3960">
              <a:noFill/>
            </a:ln>
          </p:spPr>
          <p:style>
            <a:lnRef idx="0"/>
            <a:fillRef idx="0"/>
            <a:effectRef idx="0"/>
            <a:fontRef idx="minor"/>
          </p:style>
        </p:sp>
        <p:sp>
          <p:nvSpPr>
            <p:cNvPr id="1198" name="CustomShape 12"/>
            <p:cNvSpPr/>
            <p:nvPr/>
          </p:nvSpPr>
          <p:spPr>
            <a:xfrm>
              <a:off x="2503080" y="1900440"/>
              <a:ext cx="289440" cy="70200"/>
            </a:xfrm>
            <a:custGeom>
              <a:avLst/>
              <a:gdLst/>
              <a:ahLst/>
              <a:rect l="l" t="t" r="r" b="b"/>
              <a:pathLst>
                <a:path w="204972" h="49976">
                  <a:moveTo>
                    <a:pt x="66983" y="340"/>
                  </a:moveTo>
                  <a:cubicBezTo>
                    <a:pt x="110920" y="-1189"/>
                    <a:pt x="152564" y="7981"/>
                    <a:pt x="191534" y="27466"/>
                  </a:cubicBezTo>
                  <a:cubicBezTo>
                    <a:pt x="197265" y="30140"/>
                    <a:pt x="207199" y="32051"/>
                    <a:pt x="204524" y="40838"/>
                  </a:cubicBezTo>
                  <a:cubicBezTo>
                    <a:pt x="202232" y="47333"/>
                    <a:pt x="193445" y="46187"/>
                    <a:pt x="187332" y="45423"/>
                  </a:cubicBezTo>
                  <a:cubicBezTo>
                    <a:pt x="135372" y="38928"/>
                    <a:pt x="83411" y="43130"/>
                    <a:pt x="31833" y="49625"/>
                  </a:cubicBezTo>
                  <a:cubicBezTo>
                    <a:pt x="14641" y="51918"/>
                    <a:pt x="1651" y="42748"/>
                    <a:pt x="122" y="29376"/>
                  </a:cubicBezTo>
                  <a:cubicBezTo>
                    <a:pt x="-1406" y="16386"/>
                    <a:pt x="11584" y="1486"/>
                    <a:pt x="26867" y="340"/>
                  </a:cubicBezTo>
                  <a:cubicBezTo>
                    <a:pt x="40239" y="-425"/>
                    <a:pt x="53611" y="340"/>
                    <a:pt x="66983" y="340"/>
                  </a:cubicBezTo>
                  <a:close/>
                </a:path>
              </a:pathLst>
            </a:custGeom>
            <a:solidFill>
              <a:srgbClr val="562103"/>
            </a:solidFill>
            <a:ln w="3960">
              <a:noFill/>
            </a:ln>
          </p:spPr>
          <p:style>
            <a:lnRef idx="0"/>
            <a:fillRef idx="0"/>
            <a:effectRef idx="0"/>
            <a:fontRef idx="minor"/>
          </p:style>
        </p:sp>
        <p:sp>
          <p:nvSpPr>
            <p:cNvPr id="1199" name="CustomShape 13"/>
            <p:cNvSpPr/>
            <p:nvPr/>
          </p:nvSpPr>
          <p:spPr>
            <a:xfrm>
              <a:off x="2058840" y="2026800"/>
              <a:ext cx="61200" cy="82800"/>
            </a:xfrm>
            <a:custGeom>
              <a:avLst/>
              <a:gdLst/>
              <a:ah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960">
              <a:noFill/>
            </a:ln>
          </p:spPr>
          <p:style>
            <a:lnRef idx="0"/>
            <a:fillRef idx="0"/>
            <a:effectRef idx="0"/>
            <a:fontRef idx="minor"/>
          </p:style>
        </p:sp>
        <p:sp>
          <p:nvSpPr>
            <p:cNvPr id="1200" name="CustomShape 14"/>
            <p:cNvSpPr/>
            <p:nvPr/>
          </p:nvSpPr>
          <p:spPr>
            <a:xfrm>
              <a:off x="2629080" y="2024640"/>
              <a:ext cx="61200" cy="82800"/>
            </a:xfrm>
            <a:custGeom>
              <a:avLst/>
              <a:gdLst/>
              <a:ah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960">
              <a:noFill/>
            </a:ln>
          </p:spPr>
          <p:style>
            <a:lnRef idx="0"/>
            <a:fillRef idx="0"/>
            <a:effectRef idx="0"/>
            <a:fontRef idx="minor"/>
          </p:style>
        </p:sp>
        <p:sp>
          <p:nvSpPr>
            <p:cNvPr id="1201" name="CustomShape 15"/>
            <p:cNvSpPr/>
            <p:nvPr/>
          </p:nvSpPr>
          <p:spPr>
            <a:xfrm>
              <a:off x="2247480" y="2263680"/>
              <a:ext cx="77400" cy="160560"/>
            </a:xfrm>
            <a:custGeom>
              <a:avLst/>
              <a:gdLst/>
              <a:ahLst/>
              <a:rect l="l" t="t" r="r" b="b"/>
              <a:pathLst>
                <a:path w="55016" h="113813">
                  <a:moveTo>
                    <a:pt x="16046" y="76794"/>
                  </a:moveTo>
                  <a:cubicBezTo>
                    <a:pt x="16429" y="105448"/>
                    <a:pt x="40880" y="105066"/>
                    <a:pt x="55017" y="111943"/>
                  </a:cubicBezTo>
                  <a:cubicBezTo>
                    <a:pt x="39352" y="116146"/>
                    <a:pt x="15664" y="112326"/>
                    <a:pt x="0" y="109651"/>
                  </a:cubicBezTo>
                  <a:cubicBezTo>
                    <a:pt x="382" y="103920"/>
                    <a:pt x="3439" y="44701"/>
                    <a:pt x="4203" y="19485"/>
                  </a:cubicBezTo>
                  <a:cubicBezTo>
                    <a:pt x="4585" y="16046"/>
                    <a:pt x="15282" y="6113"/>
                    <a:pt x="24070" y="0"/>
                  </a:cubicBezTo>
                  <a:cubicBezTo>
                    <a:pt x="29036" y="13754"/>
                    <a:pt x="24070" y="25980"/>
                    <a:pt x="20631" y="42409"/>
                  </a:cubicBezTo>
                  <a:cubicBezTo>
                    <a:pt x="19485" y="50432"/>
                    <a:pt x="16811" y="72973"/>
                    <a:pt x="16046" y="76794"/>
                  </a:cubicBezTo>
                  <a:close/>
                </a:path>
              </a:pathLst>
            </a:custGeom>
            <a:solidFill>
              <a:srgbClr val="dd8d55"/>
            </a:solidFill>
            <a:ln w="3960">
              <a:noFill/>
            </a:ln>
          </p:spPr>
          <p:style>
            <a:lnRef idx="0"/>
            <a:fillRef idx="0"/>
            <a:effectRef idx="0"/>
            <a:fontRef idx="minor"/>
          </p:style>
        </p:sp>
        <p:sp>
          <p:nvSpPr>
            <p:cNvPr id="1202" name="CustomShape 16"/>
            <p:cNvSpPr/>
            <p:nvPr/>
          </p:nvSpPr>
          <p:spPr>
            <a:xfrm>
              <a:off x="1684800" y="1976760"/>
              <a:ext cx="1341000" cy="336960"/>
            </a:xfrm>
            <a:custGeom>
              <a:avLst/>
              <a:gdLst/>
              <a:ahLst/>
              <a:rect l="l" t="t" r="r" b="b"/>
              <a:pathLst>
                <a:path w="948224" h="238504">
                  <a:moveTo>
                    <a:pt x="925850" y="1337"/>
                  </a:moveTo>
                  <a:cubicBezTo>
                    <a:pt x="811996" y="1337"/>
                    <a:pt x="698142" y="1719"/>
                    <a:pt x="584288" y="1337"/>
                  </a:cubicBezTo>
                  <a:cubicBezTo>
                    <a:pt x="565185" y="1337"/>
                    <a:pt x="546082" y="7450"/>
                    <a:pt x="538823" y="23115"/>
                  </a:cubicBezTo>
                  <a:cubicBezTo>
                    <a:pt x="525833" y="50623"/>
                    <a:pt x="504438" y="50241"/>
                    <a:pt x="480750" y="48713"/>
                  </a:cubicBezTo>
                  <a:cubicBezTo>
                    <a:pt x="466614" y="47949"/>
                    <a:pt x="452860" y="48331"/>
                    <a:pt x="438724" y="48331"/>
                  </a:cubicBezTo>
                  <a:cubicBezTo>
                    <a:pt x="431082" y="48331"/>
                    <a:pt x="426880" y="46038"/>
                    <a:pt x="422677" y="38779"/>
                  </a:cubicBezTo>
                  <a:cubicBezTo>
                    <a:pt x="408923" y="13563"/>
                    <a:pt x="388292" y="573"/>
                    <a:pt x="358109" y="955"/>
                  </a:cubicBezTo>
                  <a:cubicBezTo>
                    <a:pt x="271764" y="1719"/>
                    <a:pt x="185036" y="-191"/>
                    <a:pt x="98690" y="573"/>
                  </a:cubicBezTo>
                  <a:cubicBezTo>
                    <a:pt x="68508" y="955"/>
                    <a:pt x="37561" y="-2483"/>
                    <a:pt x="7378" y="4012"/>
                  </a:cubicBezTo>
                  <a:cubicBezTo>
                    <a:pt x="2412" y="13945"/>
                    <a:pt x="-1409" y="23879"/>
                    <a:pt x="501" y="34958"/>
                  </a:cubicBezTo>
                  <a:cubicBezTo>
                    <a:pt x="2794" y="38015"/>
                    <a:pt x="3940" y="42600"/>
                    <a:pt x="7378" y="44128"/>
                  </a:cubicBezTo>
                  <a:cubicBezTo>
                    <a:pt x="23807" y="50623"/>
                    <a:pt x="23807" y="64377"/>
                    <a:pt x="23425" y="78895"/>
                  </a:cubicBezTo>
                  <a:cubicBezTo>
                    <a:pt x="23043" y="101819"/>
                    <a:pt x="23425" y="124742"/>
                    <a:pt x="23043" y="147666"/>
                  </a:cubicBezTo>
                  <a:cubicBezTo>
                    <a:pt x="23043" y="158746"/>
                    <a:pt x="24189" y="169061"/>
                    <a:pt x="29920" y="178995"/>
                  </a:cubicBezTo>
                  <a:cubicBezTo>
                    <a:pt x="38325" y="198862"/>
                    <a:pt x="52461" y="213762"/>
                    <a:pt x="70036" y="225606"/>
                  </a:cubicBezTo>
                  <a:cubicBezTo>
                    <a:pt x="80734" y="235540"/>
                    <a:pt x="94870" y="236686"/>
                    <a:pt x="107478" y="236686"/>
                  </a:cubicBezTo>
                  <a:cubicBezTo>
                    <a:pt x="192677" y="237832"/>
                    <a:pt x="277876" y="238214"/>
                    <a:pt x="363076" y="236686"/>
                  </a:cubicBezTo>
                  <a:cubicBezTo>
                    <a:pt x="401282" y="235922"/>
                    <a:pt x="425351" y="210706"/>
                    <a:pt x="432229" y="172882"/>
                  </a:cubicBezTo>
                  <a:cubicBezTo>
                    <a:pt x="436049" y="152633"/>
                    <a:pt x="434903" y="132384"/>
                    <a:pt x="435285" y="112134"/>
                  </a:cubicBezTo>
                  <a:cubicBezTo>
                    <a:pt x="435667" y="90357"/>
                    <a:pt x="437577" y="88829"/>
                    <a:pt x="459737" y="88447"/>
                  </a:cubicBezTo>
                  <a:cubicBezTo>
                    <a:pt x="471199" y="88447"/>
                    <a:pt x="482660" y="88829"/>
                    <a:pt x="494122" y="88447"/>
                  </a:cubicBezTo>
                  <a:cubicBezTo>
                    <a:pt x="508640" y="88065"/>
                    <a:pt x="514753" y="95324"/>
                    <a:pt x="515135" y="109460"/>
                  </a:cubicBezTo>
                  <a:cubicBezTo>
                    <a:pt x="515518" y="130473"/>
                    <a:pt x="514753" y="151487"/>
                    <a:pt x="515518" y="172500"/>
                  </a:cubicBezTo>
                  <a:cubicBezTo>
                    <a:pt x="516664" y="208031"/>
                    <a:pt x="544554" y="237832"/>
                    <a:pt x="580086" y="237068"/>
                  </a:cubicBezTo>
                  <a:cubicBezTo>
                    <a:pt x="672926" y="235540"/>
                    <a:pt x="765767" y="244327"/>
                    <a:pt x="858225" y="230955"/>
                  </a:cubicBezTo>
                  <a:cubicBezTo>
                    <a:pt x="869305" y="227134"/>
                    <a:pt x="880384" y="223696"/>
                    <a:pt x="891464" y="219875"/>
                  </a:cubicBezTo>
                  <a:cubicBezTo>
                    <a:pt x="907893" y="208414"/>
                    <a:pt x="917062" y="193513"/>
                    <a:pt x="918208" y="172882"/>
                  </a:cubicBezTo>
                  <a:cubicBezTo>
                    <a:pt x="920119" y="136204"/>
                    <a:pt x="920501" y="99144"/>
                    <a:pt x="917826" y="62467"/>
                  </a:cubicBezTo>
                  <a:cubicBezTo>
                    <a:pt x="917444" y="54826"/>
                    <a:pt x="913624" y="44892"/>
                    <a:pt x="928142" y="45656"/>
                  </a:cubicBezTo>
                  <a:cubicBezTo>
                    <a:pt x="946099" y="46420"/>
                    <a:pt x="948009" y="34576"/>
                    <a:pt x="948009" y="20440"/>
                  </a:cubicBezTo>
                  <a:cubicBezTo>
                    <a:pt x="949919" y="1719"/>
                    <a:pt x="938839" y="1337"/>
                    <a:pt x="925850" y="1337"/>
                  </a:cubicBezTo>
                  <a:close/>
                  <a:moveTo>
                    <a:pt x="398225" y="163331"/>
                  </a:moveTo>
                  <a:cubicBezTo>
                    <a:pt x="397843" y="187400"/>
                    <a:pt x="385999" y="200390"/>
                    <a:pt x="361930" y="200772"/>
                  </a:cubicBezTo>
                  <a:cubicBezTo>
                    <a:pt x="272146" y="201154"/>
                    <a:pt x="182744" y="200772"/>
                    <a:pt x="92960" y="200008"/>
                  </a:cubicBezTo>
                  <a:cubicBezTo>
                    <a:pt x="70800" y="200008"/>
                    <a:pt x="58956" y="187400"/>
                    <a:pt x="58574" y="165623"/>
                  </a:cubicBezTo>
                  <a:cubicBezTo>
                    <a:pt x="58192" y="132384"/>
                    <a:pt x="58192" y="99527"/>
                    <a:pt x="58574" y="66287"/>
                  </a:cubicBezTo>
                  <a:cubicBezTo>
                    <a:pt x="58956" y="42982"/>
                    <a:pt x="70800" y="31520"/>
                    <a:pt x="94488" y="31520"/>
                  </a:cubicBezTo>
                  <a:cubicBezTo>
                    <a:pt x="138425" y="31138"/>
                    <a:pt x="182362" y="31520"/>
                    <a:pt x="226298" y="31520"/>
                  </a:cubicBezTo>
                  <a:cubicBezTo>
                    <a:pt x="230119" y="31520"/>
                    <a:pt x="343591" y="30756"/>
                    <a:pt x="361930" y="31138"/>
                  </a:cubicBezTo>
                  <a:cubicBezTo>
                    <a:pt x="385999" y="31902"/>
                    <a:pt x="398225" y="44510"/>
                    <a:pt x="398225" y="68198"/>
                  </a:cubicBezTo>
                  <a:cubicBezTo>
                    <a:pt x="398607" y="99909"/>
                    <a:pt x="398607" y="131620"/>
                    <a:pt x="398225" y="163331"/>
                  </a:cubicBezTo>
                  <a:close/>
                  <a:moveTo>
                    <a:pt x="891464" y="167151"/>
                  </a:moveTo>
                  <a:cubicBezTo>
                    <a:pt x="891082" y="186636"/>
                    <a:pt x="878092" y="199626"/>
                    <a:pt x="858989" y="199626"/>
                  </a:cubicBezTo>
                  <a:cubicBezTo>
                    <a:pt x="768059" y="200008"/>
                    <a:pt x="677129" y="200390"/>
                    <a:pt x="585816" y="199626"/>
                  </a:cubicBezTo>
                  <a:cubicBezTo>
                    <a:pt x="563275" y="199626"/>
                    <a:pt x="553341" y="188546"/>
                    <a:pt x="552959" y="166387"/>
                  </a:cubicBezTo>
                  <a:cubicBezTo>
                    <a:pt x="552577" y="132766"/>
                    <a:pt x="552577" y="98762"/>
                    <a:pt x="552959" y="65141"/>
                  </a:cubicBezTo>
                  <a:cubicBezTo>
                    <a:pt x="553341" y="41453"/>
                    <a:pt x="562893" y="31520"/>
                    <a:pt x="586199" y="30374"/>
                  </a:cubicBezTo>
                  <a:cubicBezTo>
                    <a:pt x="595750" y="29992"/>
                    <a:pt x="605302" y="30374"/>
                    <a:pt x="614853" y="30374"/>
                  </a:cubicBezTo>
                  <a:cubicBezTo>
                    <a:pt x="619438" y="30374"/>
                    <a:pt x="811614" y="29992"/>
                    <a:pt x="862810" y="31138"/>
                  </a:cubicBezTo>
                  <a:cubicBezTo>
                    <a:pt x="879238" y="31520"/>
                    <a:pt x="891082" y="46038"/>
                    <a:pt x="891464" y="63613"/>
                  </a:cubicBezTo>
                  <a:cubicBezTo>
                    <a:pt x="892228" y="98380"/>
                    <a:pt x="892228" y="132766"/>
                    <a:pt x="891464" y="167151"/>
                  </a:cubicBezTo>
                  <a:close/>
                </a:path>
              </a:pathLst>
            </a:custGeom>
            <a:solidFill>
              <a:srgbClr val="2d2e2c"/>
            </a:solidFill>
            <a:ln w="3960">
              <a:noFill/>
            </a:ln>
          </p:spPr>
          <p:style>
            <a:lnRef idx="0"/>
            <a:fillRef idx="0"/>
            <a:effectRef idx="0"/>
            <a:fontRef idx="minor"/>
          </p:style>
        </p:sp>
        <p:sp>
          <p:nvSpPr>
            <p:cNvPr id="1203" name="CustomShape 17"/>
            <p:cNvSpPr/>
            <p:nvPr/>
          </p:nvSpPr>
          <p:spPr>
            <a:xfrm>
              <a:off x="1367280" y="3096000"/>
              <a:ext cx="2158200" cy="2701080"/>
            </a:xfrm>
            <a:custGeom>
              <a:avLst/>
              <a:gdLst/>
              <a:ahLst/>
              <a:rect l="l" t="t" r="r" b="b"/>
              <a:pathLst>
                <a:path w="1525945" h="1909803">
                  <a:moveTo>
                    <a:pt x="1384966" y="358259"/>
                  </a:moveTo>
                  <a:cubicBezTo>
                    <a:pt x="1414003" y="397993"/>
                    <a:pt x="1436926" y="441930"/>
                    <a:pt x="1456793" y="487777"/>
                  </a:cubicBezTo>
                  <a:cubicBezTo>
                    <a:pt x="1473604" y="527130"/>
                    <a:pt x="1512574" y="671548"/>
                    <a:pt x="1516394" y="703641"/>
                  </a:cubicBezTo>
                  <a:cubicBezTo>
                    <a:pt x="1522507" y="755219"/>
                    <a:pt x="1523653" y="890850"/>
                    <a:pt x="1525946" y="907661"/>
                  </a:cubicBezTo>
                  <a:cubicBezTo>
                    <a:pt x="1518687" y="993242"/>
                    <a:pt x="1492707" y="1072329"/>
                    <a:pt x="1446095" y="1144538"/>
                  </a:cubicBezTo>
                  <a:cubicBezTo>
                    <a:pt x="1417441" y="1189239"/>
                    <a:pt x="1382674" y="1228973"/>
                    <a:pt x="1340265" y="1261066"/>
                  </a:cubicBezTo>
                  <a:cubicBezTo>
                    <a:pt x="1327275" y="1271000"/>
                    <a:pt x="1322690" y="1280933"/>
                    <a:pt x="1324601" y="1298126"/>
                  </a:cubicBezTo>
                  <a:cubicBezTo>
                    <a:pt x="1331096" y="1358873"/>
                    <a:pt x="1375414" y="1850202"/>
                    <a:pt x="1381145" y="1909039"/>
                  </a:cubicBezTo>
                  <a:cubicBezTo>
                    <a:pt x="1355165" y="1909039"/>
                    <a:pt x="905863" y="1909039"/>
                    <a:pt x="805382" y="1909803"/>
                  </a:cubicBezTo>
                  <a:cubicBezTo>
                    <a:pt x="797740" y="1909803"/>
                    <a:pt x="794302" y="1903308"/>
                    <a:pt x="787807" y="1902926"/>
                  </a:cubicBezTo>
                  <a:cubicBezTo>
                    <a:pt x="771760" y="1896431"/>
                    <a:pt x="751129" y="1518956"/>
                    <a:pt x="746544" y="1507877"/>
                  </a:cubicBezTo>
                  <a:cubicBezTo>
                    <a:pt x="741960" y="1492594"/>
                    <a:pt x="762591" y="1395933"/>
                    <a:pt x="749983" y="1394405"/>
                  </a:cubicBezTo>
                  <a:cubicBezTo>
                    <a:pt x="710249" y="1389056"/>
                    <a:pt x="670897" y="1381797"/>
                    <a:pt x="632309" y="1371481"/>
                  </a:cubicBezTo>
                  <a:cubicBezTo>
                    <a:pt x="618554" y="1367661"/>
                    <a:pt x="644534" y="1488392"/>
                    <a:pt x="641478" y="1501382"/>
                  </a:cubicBezTo>
                  <a:cubicBezTo>
                    <a:pt x="640714" y="1566714"/>
                    <a:pt x="611295" y="1895285"/>
                    <a:pt x="598305" y="1908657"/>
                  </a:cubicBezTo>
                  <a:cubicBezTo>
                    <a:pt x="493239" y="1908657"/>
                    <a:pt x="24834" y="1908657"/>
                    <a:pt x="0" y="1908657"/>
                  </a:cubicBezTo>
                  <a:cubicBezTo>
                    <a:pt x="4967" y="1837976"/>
                    <a:pt x="11080" y="1767295"/>
                    <a:pt x="19485" y="1696996"/>
                  </a:cubicBezTo>
                  <a:cubicBezTo>
                    <a:pt x="20631" y="1687827"/>
                    <a:pt x="119203" y="220336"/>
                    <a:pt x="121113" y="211548"/>
                  </a:cubicBezTo>
                  <a:cubicBezTo>
                    <a:pt x="176894" y="167612"/>
                    <a:pt x="233056" y="123675"/>
                    <a:pt x="289219" y="80120"/>
                  </a:cubicBezTo>
                  <a:cubicBezTo>
                    <a:pt x="319402" y="56432"/>
                    <a:pt x="350349" y="33891"/>
                    <a:pt x="380531" y="10203"/>
                  </a:cubicBezTo>
                  <a:cubicBezTo>
                    <a:pt x="385498" y="6000"/>
                    <a:pt x="391611" y="4472"/>
                    <a:pt x="396196" y="269"/>
                  </a:cubicBezTo>
                  <a:cubicBezTo>
                    <a:pt x="399634" y="6764"/>
                    <a:pt x="396578" y="12877"/>
                    <a:pt x="393521" y="18226"/>
                  </a:cubicBezTo>
                  <a:cubicBezTo>
                    <a:pt x="373272" y="54522"/>
                    <a:pt x="380913" y="89671"/>
                    <a:pt x="398488" y="124057"/>
                  </a:cubicBezTo>
                  <a:cubicBezTo>
                    <a:pt x="422940" y="171050"/>
                    <a:pt x="459236" y="208874"/>
                    <a:pt x="500116" y="241731"/>
                  </a:cubicBezTo>
                  <a:cubicBezTo>
                    <a:pt x="520365" y="258160"/>
                    <a:pt x="541760" y="273442"/>
                    <a:pt x="563538" y="287960"/>
                  </a:cubicBezTo>
                  <a:cubicBezTo>
                    <a:pt x="570033" y="292163"/>
                    <a:pt x="576146" y="296748"/>
                    <a:pt x="579584" y="304007"/>
                  </a:cubicBezTo>
                  <a:cubicBezTo>
                    <a:pt x="597541" y="347180"/>
                    <a:pt x="636129" y="457595"/>
                    <a:pt x="641096" y="468674"/>
                  </a:cubicBezTo>
                  <a:cubicBezTo>
                    <a:pt x="644917" y="485867"/>
                    <a:pt x="605564" y="1071565"/>
                    <a:pt x="621229" y="1073857"/>
                  </a:cubicBezTo>
                  <a:cubicBezTo>
                    <a:pt x="643388" y="1077295"/>
                    <a:pt x="665548" y="1077678"/>
                    <a:pt x="687707" y="1079206"/>
                  </a:cubicBezTo>
                  <a:cubicBezTo>
                    <a:pt x="714451" y="1081116"/>
                    <a:pt x="740814" y="1082644"/>
                    <a:pt x="767558" y="1083790"/>
                  </a:cubicBezTo>
                  <a:cubicBezTo>
                    <a:pt x="785897" y="1084555"/>
                    <a:pt x="750365" y="507645"/>
                    <a:pt x="745780" y="477462"/>
                  </a:cubicBezTo>
                  <a:cubicBezTo>
                    <a:pt x="767558" y="425120"/>
                    <a:pt x="782076" y="370103"/>
                    <a:pt x="803853" y="317761"/>
                  </a:cubicBezTo>
                  <a:cubicBezTo>
                    <a:pt x="807674" y="308591"/>
                    <a:pt x="813405" y="301332"/>
                    <a:pt x="819518" y="294455"/>
                  </a:cubicBezTo>
                  <a:cubicBezTo>
                    <a:pt x="865747" y="263891"/>
                    <a:pt x="908156" y="228359"/>
                    <a:pt x="946362" y="188243"/>
                  </a:cubicBezTo>
                  <a:cubicBezTo>
                    <a:pt x="973488" y="159588"/>
                    <a:pt x="993737" y="127113"/>
                    <a:pt x="1006345" y="90053"/>
                  </a:cubicBezTo>
                  <a:cubicBezTo>
                    <a:pt x="1014368" y="66748"/>
                    <a:pt x="1010930" y="44970"/>
                    <a:pt x="999850" y="23957"/>
                  </a:cubicBezTo>
                  <a:cubicBezTo>
                    <a:pt x="996411" y="17462"/>
                    <a:pt x="991063" y="11349"/>
                    <a:pt x="994119" y="2562"/>
                  </a:cubicBezTo>
                  <a:cubicBezTo>
                    <a:pt x="1003288" y="-3551"/>
                    <a:pt x="1009783" y="2562"/>
                    <a:pt x="1016278" y="7529"/>
                  </a:cubicBezTo>
                  <a:cubicBezTo>
                    <a:pt x="1077026" y="52229"/>
                    <a:pt x="1136245" y="99223"/>
                    <a:pt x="1195846" y="145834"/>
                  </a:cubicBezTo>
                  <a:cubicBezTo>
                    <a:pt x="1208072" y="155004"/>
                    <a:pt x="1345232" y="303243"/>
                    <a:pt x="1384966" y="358259"/>
                  </a:cubicBezTo>
                  <a:close/>
                </a:path>
              </a:pathLst>
            </a:custGeom>
            <a:solidFill>
              <a:srgbClr val="f1f1f1"/>
            </a:solidFill>
            <a:ln w="3960">
              <a:solidFill>
                <a:srgbClr val="bfbfbf"/>
              </a:solidFill>
              <a:miter/>
            </a:ln>
          </p:spPr>
          <p:style>
            <a:lnRef idx="0"/>
            <a:fillRef idx="0"/>
            <a:effectRef idx="0"/>
            <a:fontRef idx="minor"/>
          </p:style>
        </p:sp>
        <p:sp>
          <p:nvSpPr>
            <p:cNvPr id="1204" name="CustomShape 18"/>
            <p:cNvSpPr/>
            <p:nvPr/>
          </p:nvSpPr>
          <p:spPr>
            <a:xfrm>
              <a:off x="103680" y="3319560"/>
              <a:ext cx="1856160" cy="2133720"/>
            </a:xfrm>
            <a:custGeom>
              <a:avLst/>
              <a:gdLst/>
              <a:ahLst/>
              <a:rect l="l" t="t" r="r" b="b"/>
              <a:pathLst>
                <a:path w="1312411" h="1508548">
                  <a:moveTo>
                    <a:pt x="1014772" y="53371"/>
                  </a:moveTo>
                  <a:cubicBezTo>
                    <a:pt x="1056416" y="93105"/>
                    <a:pt x="1074373" y="143537"/>
                    <a:pt x="1082778" y="199700"/>
                  </a:cubicBezTo>
                  <a:cubicBezTo>
                    <a:pt x="1091948" y="258537"/>
                    <a:pt x="1298642" y="1263736"/>
                    <a:pt x="1307811" y="1321809"/>
                  </a:cubicBezTo>
                  <a:cubicBezTo>
                    <a:pt x="1315071" y="1366128"/>
                    <a:pt x="1316217" y="1411211"/>
                    <a:pt x="1292529" y="1453238"/>
                  </a:cubicBezTo>
                  <a:cubicBezTo>
                    <a:pt x="1274954" y="1484566"/>
                    <a:pt x="1248210" y="1500613"/>
                    <a:pt x="1214589" y="1505962"/>
                  </a:cubicBezTo>
                  <a:cubicBezTo>
                    <a:pt x="1185552" y="1510547"/>
                    <a:pt x="598709" y="1507872"/>
                    <a:pt x="532613" y="1506726"/>
                  </a:cubicBezTo>
                  <a:cubicBezTo>
                    <a:pt x="482181" y="1505962"/>
                    <a:pt x="433277" y="1497557"/>
                    <a:pt x="389722" y="1468520"/>
                  </a:cubicBezTo>
                  <a:cubicBezTo>
                    <a:pt x="356865" y="1446360"/>
                    <a:pt x="332795" y="1418088"/>
                    <a:pt x="323244" y="1379500"/>
                  </a:cubicBezTo>
                  <a:cubicBezTo>
                    <a:pt x="319805" y="1366510"/>
                    <a:pt x="-3035" y="242873"/>
                    <a:pt x="22" y="189002"/>
                  </a:cubicBezTo>
                  <a:cubicBezTo>
                    <a:pt x="4606" y="112590"/>
                    <a:pt x="50453" y="41909"/>
                    <a:pt x="139855" y="35414"/>
                  </a:cubicBezTo>
                  <a:cubicBezTo>
                    <a:pt x="197928" y="31212"/>
                    <a:pt x="825652" y="-117"/>
                    <a:pt x="868443" y="265"/>
                  </a:cubicBezTo>
                  <a:cubicBezTo>
                    <a:pt x="924606" y="-2410"/>
                    <a:pt x="973509" y="15165"/>
                    <a:pt x="1014772" y="53371"/>
                  </a:cubicBezTo>
                  <a:close/>
                </a:path>
              </a:pathLst>
            </a:custGeom>
            <a:solidFill>
              <a:srgbClr val="f8c391"/>
            </a:solidFill>
            <a:ln w="3960">
              <a:noFill/>
            </a:ln>
          </p:spPr>
          <p:style>
            <a:lnRef idx="0"/>
            <a:fillRef idx="0"/>
            <a:effectRef idx="0"/>
            <a:fontRef idx="minor"/>
          </p:style>
        </p:sp>
        <p:sp>
          <p:nvSpPr>
            <p:cNvPr id="1205" name="CustomShape 19"/>
            <p:cNvSpPr/>
            <p:nvPr/>
          </p:nvSpPr>
          <p:spPr>
            <a:xfrm>
              <a:off x="328320" y="4590720"/>
              <a:ext cx="507240" cy="628200"/>
            </a:xfrm>
            <a:custGeom>
              <a:avLst/>
              <a:gdLst/>
              <a:ahLst/>
              <a:rect l="l" t="t" r="r" b="b"/>
              <a:pathLst>
                <a:path w="358844" h="444408">
                  <a:moveTo>
                    <a:pt x="55828" y="351509"/>
                  </a:moveTo>
                  <a:cubicBezTo>
                    <a:pt x="50097" y="338901"/>
                    <a:pt x="50861" y="327822"/>
                    <a:pt x="58885" y="310247"/>
                  </a:cubicBezTo>
                  <a:cubicBezTo>
                    <a:pt x="63087" y="301459"/>
                    <a:pt x="55064" y="298403"/>
                    <a:pt x="48951" y="295346"/>
                  </a:cubicBezTo>
                  <a:cubicBezTo>
                    <a:pt x="22207" y="282356"/>
                    <a:pt x="16094" y="267074"/>
                    <a:pt x="29084" y="241094"/>
                  </a:cubicBezTo>
                  <a:cubicBezTo>
                    <a:pt x="33287" y="232307"/>
                    <a:pt x="30230" y="229632"/>
                    <a:pt x="22971" y="225430"/>
                  </a:cubicBezTo>
                  <a:cubicBezTo>
                    <a:pt x="-6066" y="208619"/>
                    <a:pt x="-7976" y="172323"/>
                    <a:pt x="19532" y="152838"/>
                  </a:cubicBezTo>
                  <a:cubicBezTo>
                    <a:pt x="35197" y="141758"/>
                    <a:pt x="47805" y="128004"/>
                    <a:pt x="62323" y="116543"/>
                  </a:cubicBezTo>
                  <a:cubicBezTo>
                    <a:pt x="106642" y="82539"/>
                    <a:pt x="150961" y="48536"/>
                    <a:pt x="196044" y="15297"/>
                  </a:cubicBezTo>
                  <a:cubicBezTo>
                    <a:pt x="207124" y="6891"/>
                    <a:pt x="219350" y="-368"/>
                    <a:pt x="233868" y="14"/>
                  </a:cubicBezTo>
                  <a:cubicBezTo>
                    <a:pt x="245712" y="14"/>
                    <a:pt x="256409" y="4599"/>
                    <a:pt x="261376" y="14151"/>
                  </a:cubicBezTo>
                  <a:cubicBezTo>
                    <a:pt x="266343" y="23702"/>
                    <a:pt x="264815" y="34400"/>
                    <a:pt x="257556" y="44333"/>
                  </a:cubicBezTo>
                  <a:cubicBezTo>
                    <a:pt x="226227" y="88652"/>
                    <a:pt x="186110" y="124566"/>
                    <a:pt x="146758" y="161626"/>
                  </a:cubicBezTo>
                  <a:cubicBezTo>
                    <a:pt x="141409" y="166975"/>
                    <a:pt x="135679" y="171941"/>
                    <a:pt x="126509" y="179964"/>
                  </a:cubicBezTo>
                  <a:cubicBezTo>
                    <a:pt x="160894" y="165064"/>
                    <a:pt x="185728" y="152838"/>
                    <a:pt x="212090" y="137938"/>
                  </a:cubicBezTo>
                  <a:cubicBezTo>
                    <a:pt x="230429" y="127622"/>
                    <a:pt x="249150" y="118453"/>
                    <a:pt x="269017" y="112722"/>
                  </a:cubicBezTo>
                  <a:cubicBezTo>
                    <a:pt x="286974" y="107373"/>
                    <a:pt x="305695" y="112340"/>
                    <a:pt x="312572" y="126476"/>
                  </a:cubicBezTo>
                  <a:cubicBezTo>
                    <a:pt x="320213" y="142523"/>
                    <a:pt x="312190" y="153984"/>
                    <a:pt x="300346" y="164300"/>
                  </a:cubicBezTo>
                  <a:cubicBezTo>
                    <a:pt x="288884" y="173852"/>
                    <a:pt x="277805" y="183785"/>
                    <a:pt x="264815" y="195247"/>
                  </a:cubicBezTo>
                  <a:cubicBezTo>
                    <a:pt x="280861" y="190280"/>
                    <a:pt x="290795" y="184167"/>
                    <a:pt x="304167" y="182257"/>
                  </a:cubicBezTo>
                  <a:cubicBezTo>
                    <a:pt x="320595" y="179964"/>
                    <a:pt x="332439" y="178054"/>
                    <a:pt x="341609" y="193337"/>
                  </a:cubicBezTo>
                  <a:cubicBezTo>
                    <a:pt x="350778" y="208619"/>
                    <a:pt x="343137" y="222373"/>
                    <a:pt x="333585" y="233071"/>
                  </a:cubicBezTo>
                  <a:cubicBezTo>
                    <a:pt x="320977" y="247589"/>
                    <a:pt x="303785" y="255994"/>
                    <a:pt x="289649" y="270131"/>
                  </a:cubicBezTo>
                  <a:cubicBezTo>
                    <a:pt x="303403" y="267838"/>
                    <a:pt x="304549" y="265928"/>
                    <a:pt x="311808" y="264018"/>
                  </a:cubicBezTo>
                  <a:cubicBezTo>
                    <a:pt x="328619" y="259433"/>
                    <a:pt x="343519" y="259051"/>
                    <a:pt x="353835" y="274333"/>
                  </a:cubicBezTo>
                  <a:cubicBezTo>
                    <a:pt x="364532" y="290380"/>
                    <a:pt x="356509" y="305662"/>
                    <a:pt x="344665" y="316742"/>
                  </a:cubicBezTo>
                  <a:cubicBezTo>
                    <a:pt x="315247" y="344250"/>
                    <a:pt x="281625" y="366409"/>
                    <a:pt x="248004" y="388951"/>
                  </a:cubicBezTo>
                  <a:cubicBezTo>
                    <a:pt x="218203" y="408818"/>
                    <a:pt x="186492" y="426011"/>
                    <a:pt x="154017" y="441293"/>
                  </a:cubicBezTo>
                  <a:cubicBezTo>
                    <a:pt x="139117" y="447024"/>
                    <a:pt x="113519" y="445878"/>
                    <a:pt x="97091" y="429067"/>
                  </a:cubicBezTo>
                  <a:cubicBezTo>
                    <a:pt x="84483" y="416077"/>
                    <a:pt x="81808" y="401559"/>
                    <a:pt x="90596" y="385895"/>
                  </a:cubicBezTo>
                  <a:cubicBezTo>
                    <a:pt x="96326" y="376343"/>
                    <a:pt x="95944" y="372523"/>
                    <a:pt x="84483" y="368702"/>
                  </a:cubicBezTo>
                  <a:cubicBezTo>
                    <a:pt x="74549" y="364499"/>
                    <a:pt x="63851" y="360297"/>
                    <a:pt x="55828" y="351509"/>
                  </a:cubicBezTo>
                  <a:close/>
                </a:path>
              </a:pathLst>
            </a:custGeom>
            <a:solidFill>
              <a:srgbClr val="fead6d"/>
            </a:solidFill>
            <a:ln w="3960">
              <a:noFill/>
            </a:ln>
          </p:spPr>
          <p:style>
            <a:lnRef idx="0"/>
            <a:fillRef idx="0"/>
            <a:effectRef idx="0"/>
            <a:fontRef idx="minor"/>
          </p:style>
        </p:sp>
        <p:sp>
          <p:nvSpPr>
            <p:cNvPr id="1206" name="CustomShape 20"/>
            <p:cNvSpPr/>
            <p:nvPr/>
          </p:nvSpPr>
          <p:spPr>
            <a:xfrm>
              <a:off x="1894680" y="3039480"/>
              <a:ext cx="417600" cy="490320"/>
            </a:xfrm>
            <a:custGeom>
              <a:avLst/>
              <a:gdLst/>
              <a:ahLst/>
              <a:rect l="l" t="t" r="r" b="b"/>
              <a:pathLst>
                <a:path w="295382" h="346991">
                  <a:moveTo>
                    <a:pt x="177138" y="129524"/>
                  </a:moveTo>
                  <a:cubicBezTo>
                    <a:pt x="206939" y="158942"/>
                    <a:pt x="243234" y="176517"/>
                    <a:pt x="282204" y="190271"/>
                  </a:cubicBezTo>
                  <a:cubicBezTo>
                    <a:pt x="289846" y="192946"/>
                    <a:pt x="298251" y="195620"/>
                    <a:pt x="294430" y="205172"/>
                  </a:cubicBezTo>
                  <a:cubicBezTo>
                    <a:pt x="291374" y="213195"/>
                    <a:pt x="232919" y="370985"/>
                    <a:pt x="201208" y="343859"/>
                  </a:cubicBezTo>
                  <a:cubicBezTo>
                    <a:pt x="156889" y="311766"/>
                    <a:pt x="111042" y="281966"/>
                    <a:pt x="73600" y="241467"/>
                  </a:cubicBezTo>
                  <a:cubicBezTo>
                    <a:pt x="43035" y="208610"/>
                    <a:pt x="17055" y="173079"/>
                    <a:pt x="4447" y="129906"/>
                  </a:cubicBezTo>
                  <a:cubicBezTo>
                    <a:pt x="-2812" y="104308"/>
                    <a:pt x="-3958" y="58843"/>
                    <a:pt x="22786" y="40122"/>
                  </a:cubicBezTo>
                  <a:cubicBezTo>
                    <a:pt x="52205" y="18727"/>
                    <a:pt x="82005" y="-376"/>
                    <a:pt x="120975" y="6"/>
                  </a:cubicBezTo>
                  <a:cubicBezTo>
                    <a:pt x="136258" y="388"/>
                    <a:pt x="141607" y="4972"/>
                    <a:pt x="140078" y="19873"/>
                  </a:cubicBezTo>
                  <a:cubicBezTo>
                    <a:pt x="137786" y="50055"/>
                    <a:pt x="168351" y="121118"/>
                    <a:pt x="177138" y="129524"/>
                  </a:cubicBezTo>
                  <a:close/>
                </a:path>
              </a:pathLst>
            </a:custGeom>
            <a:solidFill>
              <a:srgbClr val="7adae8"/>
            </a:solidFill>
            <a:ln w="3960">
              <a:noFill/>
            </a:ln>
          </p:spPr>
          <p:style>
            <a:lnRef idx="0"/>
            <a:fillRef idx="0"/>
            <a:effectRef idx="0"/>
            <a:fontRef idx="minor"/>
          </p:style>
        </p:sp>
        <p:sp>
          <p:nvSpPr>
            <p:cNvPr id="1207" name="CustomShape 21"/>
            <p:cNvSpPr/>
            <p:nvPr/>
          </p:nvSpPr>
          <p:spPr>
            <a:xfrm>
              <a:off x="2191320" y="2912040"/>
              <a:ext cx="325080" cy="167400"/>
            </a:xfrm>
            <a:custGeom>
              <a:avLst/>
              <a:gdLst/>
              <a:ahLst/>
              <a:rect l="l" t="t" r="r" b="b"/>
              <a:pathLst>
                <a:path w="230069" h="118567">
                  <a:moveTo>
                    <a:pt x="227325" y="6113"/>
                  </a:moveTo>
                  <a:cubicBezTo>
                    <a:pt x="197525" y="30183"/>
                    <a:pt x="161993" y="43173"/>
                    <a:pt x="129136" y="61130"/>
                  </a:cubicBezTo>
                  <a:cubicBezTo>
                    <a:pt x="94369" y="80233"/>
                    <a:pt x="58455" y="96661"/>
                    <a:pt x="23306" y="114618"/>
                  </a:cubicBezTo>
                  <a:cubicBezTo>
                    <a:pt x="11462" y="120731"/>
                    <a:pt x="3439" y="121113"/>
                    <a:pt x="764" y="105830"/>
                  </a:cubicBezTo>
                  <a:cubicBezTo>
                    <a:pt x="382" y="72973"/>
                    <a:pt x="382" y="40498"/>
                    <a:pt x="0" y="7641"/>
                  </a:cubicBezTo>
                  <a:cubicBezTo>
                    <a:pt x="76794" y="29419"/>
                    <a:pt x="152824" y="25216"/>
                    <a:pt x="228472" y="0"/>
                  </a:cubicBezTo>
                  <a:cubicBezTo>
                    <a:pt x="230764" y="2292"/>
                    <a:pt x="230764" y="4585"/>
                    <a:pt x="227325" y="6113"/>
                  </a:cubicBezTo>
                  <a:close/>
                </a:path>
              </a:pathLst>
            </a:custGeom>
            <a:solidFill>
              <a:srgbClr val="e08d55"/>
            </a:solidFill>
            <a:ln w="3960">
              <a:noFill/>
            </a:ln>
          </p:spPr>
          <p:style>
            <a:lnRef idx="0"/>
            <a:fillRef idx="0"/>
            <a:effectRef idx="0"/>
            <a:fontRef idx="minor"/>
          </p:style>
        </p:sp>
        <p:sp>
          <p:nvSpPr>
            <p:cNvPr id="1208" name="CustomShape 22"/>
            <p:cNvSpPr/>
            <p:nvPr/>
          </p:nvSpPr>
          <p:spPr>
            <a:xfrm>
              <a:off x="2213280" y="5724720"/>
              <a:ext cx="267120" cy="72000"/>
            </a:xfrm>
            <a:custGeom>
              <a:avLst/>
              <a:gdLst/>
              <a:ahLst/>
              <a:rect l="l" t="t" r="r" b="b"/>
              <a:pathLst>
                <a:path w="189119" h="51094">
                  <a:moveTo>
                    <a:pt x="0" y="50215"/>
                  </a:moveTo>
                  <a:cubicBezTo>
                    <a:pt x="1910" y="34932"/>
                    <a:pt x="3821" y="19650"/>
                    <a:pt x="5731" y="4367"/>
                  </a:cubicBezTo>
                  <a:cubicBezTo>
                    <a:pt x="11844" y="-217"/>
                    <a:pt x="18721" y="-599"/>
                    <a:pt x="25598" y="547"/>
                  </a:cubicBezTo>
                  <a:cubicBezTo>
                    <a:pt x="69153" y="6660"/>
                    <a:pt x="113090" y="4367"/>
                    <a:pt x="157027" y="4749"/>
                  </a:cubicBezTo>
                  <a:cubicBezTo>
                    <a:pt x="166196" y="4749"/>
                    <a:pt x="174983" y="4749"/>
                    <a:pt x="182242" y="11244"/>
                  </a:cubicBezTo>
                  <a:cubicBezTo>
                    <a:pt x="184917" y="22324"/>
                    <a:pt x="181478" y="34550"/>
                    <a:pt x="189119" y="44484"/>
                  </a:cubicBezTo>
                  <a:cubicBezTo>
                    <a:pt x="187209" y="52507"/>
                    <a:pt x="181096" y="50979"/>
                    <a:pt x="175365" y="50979"/>
                  </a:cubicBezTo>
                  <a:cubicBezTo>
                    <a:pt x="117292" y="50596"/>
                    <a:pt x="58455" y="50215"/>
                    <a:pt x="0" y="50215"/>
                  </a:cubicBezTo>
                  <a:close/>
                </a:path>
              </a:pathLst>
            </a:custGeom>
            <a:solidFill>
              <a:srgbClr val="be9a01"/>
            </a:solidFill>
            <a:ln w="3960">
              <a:noFill/>
            </a:ln>
          </p:spPr>
          <p:style>
            <a:lnRef idx="0"/>
            <a:fillRef idx="0"/>
            <a:effectRef idx="0"/>
            <a:fontRef idx="minor"/>
          </p:style>
        </p:sp>
        <p:sp>
          <p:nvSpPr>
            <p:cNvPr id="1209" name="CustomShape 23"/>
            <p:cNvSpPr/>
            <p:nvPr/>
          </p:nvSpPr>
          <p:spPr>
            <a:xfrm>
              <a:off x="2231640" y="5020920"/>
              <a:ext cx="229320" cy="299160"/>
            </a:xfrm>
            <a:custGeom>
              <a:avLst/>
              <a:gdLst/>
              <a:ahLst/>
              <a:rect l="l" t="t" r="r" b="b"/>
              <a:pathLst>
                <a:path w="162319" h="211720">
                  <a:moveTo>
                    <a:pt x="457" y="10373"/>
                  </a:moveTo>
                  <a:cubicBezTo>
                    <a:pt x="-1453" y="822"/>
                    <a:pt x="2749" y="-1470"/>
                    <a:pt x="10773" y="822"/>
                  </a:cubicBezTo>
                  <a:cubicBezTo>
                    <a:pt x="57766" y="13812"/>
                    <a:pt x="106287" y="21071"/>
                    <a:pt x="154045" y="29094"/>
                  </a:cubicBezTo>
                  <a:cubicBezTo>
                    <a:pt x="162450" y="30622"/>
                    <a:pt x="163214" y="34825"/>
                    <a:pt x="161686" y="42466"/>
                  </a:cubicBezTo>
                  <a:cubicBezTo>
                    <a:pt x="156337" y="70357"/>
                    <a:pt x="151752" y="128048"/>
                    <a:pt x="115075" y="189941"/>
                  </a:cubicBezTo>
                  <a:cubicBezTo>
                    <a:pt x="99792" y="215539"/>
                    <a:pt x="74194" y="219360"/>
                    <a:pt x="61968" y="197201"/>
                  </a:cubicBezTo>
                  <a:cubicBezTo>
                    <a:pt x="24145" y="128048"/>
                    <a:pt x="3895" y="26420"/>
                    <a:pt x="457" y="10373"/>
                  </a:cubicBezTo>
                  <a:close/>
                </a:path>
              </a:pathLst>
            </a:custGeom>
            <a:solidFill>
              <a:srgbClr val="cbcbcb"/>
            </a:solidFill>
            <a:ln w="3960">
              <a:noFill/>
            </a:ln>
          </p:spPr>
          <p:style>
            <a:lnRef idx="0"/>
            <a:fillRef idx="0"/>
            <a:effectRef idx="0"/>
            <a:fontRef idx="minor"/>
          </p:style>
        </p:sp>
        <p:sp>
          <p:nvSpPr>
            <p:cNvPr id="1210" name="CustomShape 24"/>
            <p:cNvSpPr/>
            <p:nvPr/>
          </p:nvSpPr>
          <p:spPr>
            <a:xfrm>
              <a:off x="1621800" y="3548160"/>
              <a:ext cx="589320" cy="966960"/>
            </a:xfrm>
            <a:custGeom>
              <a:avLst/>
              <a:gdLst/>
              <a:ahLst/>
              <a:rect l="l" t="t" r="r" b="b"/>
              <a:pathLst>
                <a:path w="416827" h="683886">
                  <a:moveTo>
                    <a:pt x="409568" y="683887"/>
                  </a:moveTo>
                  <a:cubicBezTo>
                    <a:pt x="409186" y="683123"/>
                    <a:pt x="375565" y="623139"/>
                    <a:pt x="289601" y="462674"/>
                  </a:cubicBezTo>
                  <a:cubicBezTo>
                    <a:pt x="214718" y="323223"/>
                    <a:pt x="110033" y="273937"/>
                    <a:pt x="71063" y="255216"/>
                  </a:cubicBezTo>
                  <a:cubicBezTo>
                    <a:pt x="64568" y="252159"/>
                    <a:pt x="59983" y="249867"/>
                    <a:pt x="56927" y="248339"/>
                  </a:cubicBezTo>
                  <a:cubicBezTo>
                    <a:pt x="55017" y="247193"/>
                    <a:pt x="53488" y="245282"/>
                    <a:pt x="53488" y="242608"/>
                  </a:cubicBezTo>
                  <a:cubicBezTo>
                    <a:pt x="51960" y="230000"/>
                    <a:pt x="80615" y="200964"/>
                    <a:pt x="127608" y="154734"/>
                  </a:cubicBezTo>
                  <a:cubicBezTo>
                    <a:pt x="160465" y="122259"/>
                    <a:pt x="209751" y="73738"/>
                    <a:pt x="205548" y="64568"/>
                  </a:cubicBezTo>
                  <a:cubicBezTo>
                    <a:pt x="197907" y="49286"/>
                    <a:pt x="75266" y="21395"/>
                    <a:pt x="0" y="7641"/>
                  </a:cubicBezTo>
                  <a:lnTo>
                    <a:pt x="1528" y="0"/>
                  </a:lnTo>
                  <a:cubicBezTo>
                    <a:pt x="34767" y="6113"/>
                    <a:pt x="201345" y="37824"/>
                    <a:pt x="212807" y="61130"/>
                  </a:cubicBezTo>
                  <a:cubicBezTo>
                    <a:pt x="218920" y="73738"/>
                    <a:pt x="191794" y="102392"/>
                    <a:pt x="133339" y="160083"/>
                  </a:cubicBezTo>
                  <a:cubicBezTo>
                    <a:pt x="103538" y="189502"/>
                    <a:pt x="58837" y="233439"/>
                    <a:pt x="61512" y="241844"/>
                  </a:cubicBezTo>
                  <a:cubicBezTo>
                    <a:pt x="64186" y="243372"/>
                    <a:pt x="68771" y="245664"/>
                    <a:pt x="74884" y="248339"/>
                  </a:cubicBezTo>
                  <a:cubicBezTo>
                    <a:pt x="114618" y="267060"/>
                    <a:pt x="220831" y="317110"/>
                    <a:pt x="296860" y="458854"/>
                  </a:cubicBezTo>
                  <a:cubicBezTo>
                    <a:pt x="382824" y="619319"/>
                    <a:pt x="416445" y="679302"/>
                    <a:pt x="416827" y="680066"/>
                  </a:cubicBezTo>
                  <a:lnTo>
                    <a:pt x="409568" y="683887"/>
                  </a:lnTo>
                  <a:close/>
                </a:path>
              </a:pathLst>
            </a:custGeom>
            <a:solidFill>
              <a:srgbClr val="b3b3b3"/>
            </a:solidFill>
            <a:ln w="3960">
              <a:noFill/>
            </a:ln>
          </p:spPr>
          <p:style>
            <a:lnRef idx="0"/>
            <a:fillRef idx="0"/>
            <a:effectRef idx="0"/>
            <a:fontRef idx="minor"/>
          </p:style>
        </p:sp>
        <p:sp>
          <p:nvSpPr>
            <p:cNvPr id="1211" name="CustomShape 25"/>
            <p:cNvSpPr/>
            <p:nvPr/>
          </p:nvSpPr>
          <p:spPr>
            <a:xfrm>
              <a:off x="2476800" y="3456360"/>
              <a:ext cx="723240" cy="1108800"/>
            </a:xfrm>
            <a:custGeom>
              <a:avLst/>
              <a:gdLst/>
              <a:ahLst/>
              <a:rect l="l" t="t" r="r" b="b"/>
              <a:pathLst>
                <a:path w="511577" h="783986">
                  <a:moveTo>
                    <a:pt x="6877" y="783986"/>
                  </a:moveTo>
                  <a:lnTo>
                    <a:pt x="0" y="780548"/>
                  </a:lnTo>
                  <a:cubicBezTo>
                    <a:pt x="1146" y="778256"/>
                    <a:pt x="111179" y="555133"/>
                    <a:pt x="186445" y="437458"/>
                  </a:cubicBezTo>
                  <a:cubicBezTo>
                    <a:pt x="229618" y="370216"/>
                    <a:pt x="286545" y="341943"/>
                    <a:pt x="323987" y="322840"/>
                  </a:cubicBezTo>
                  <a:cubicBezTo>
                    <a:pt x="341943" y="314053"/>
                    <a:pt x="356079" y="306794"/>
                    <a:pt x="357226" y="300299"/>
                  </a:cubicBezTo>
                  <a:cubicBezTo>
                    <a:pt x="357608" y="298007"/>
                    <a:pt x="356079" y="295332"/>
                    <a:pt x="353023" y="291894"/>
                  </a:cubicBezTo>
                  <a:cubicBezTo>
                    <a:pt x="347292" y="286163"/>
                    <a:pt x="337741" y="276993"/>
                    <a:pt x="326661" y="266678"/>
                  </a:cubicBezTo>
                  <a:cubicBezTo>
                    <a:pt x="259801" y="203256"/>
                    <a:pt x="200199" y="144419"/>
                    <a:pt x="206312" y="122641"/>
                  </a:cubicBezTo>
                  <a:cubicBezTo>
                    <a:pt x="207076" y="119585"/>
                    <a:pt x="209751" y="115764"/>
                    <a:pt x="216628" y="114618"/>
                  </a:cubicBezTo>
                  <a:cubicBezTo>
                    <a:pt x="263239" y="106213"/>
                    <a:pt x="468405" y="48522"/>
                    <a:pt x="485980" y="35532"/>
                  </a:cubicBezTo>
                  <a:cubicBezTo>
                    <a:pt x="503172" y="22924"/>
                    <a:pt x="503937" y="382"/>
                    <a:pt x="503937" y="0"/>
                  </a:cubicBezTo>
                  <a:lnTo>
                    <a:pt x="511578" y="0"/>
                  </a:lnTo>
                  <a:cubicBezTo>
                    <a:pt x="511578" y="1146"/>
                    <a:pt x="510814" y="26744"/>
                    <a:pt x="490564" y="41645"/>
                  </a:cubicBezTo>
                  <a:cubicBezTo>
                    <a:pt x="471080" y="56163"/>
                    <a:pt x="261711" y="114236"/>
                    <a:pt x="218156" y="122259"/>
                  </a:cubicBezTo>
                  <a:cubicBezTo>
                    <a:pt x="214335" y="123023"/>
                    <a:pt x="213953" y="124551"/>
                    <a:pt x="213953" y="124934"/>
                  </a:cubicBezTo>
                  <a:cubicBezTo>
                    <a:pt x="208222" y="144037"/>
                    <a:pt x="291893" y="223123"/>
                    <a:pt x="332010" y="261329"/>
                  </a:cubicBezTo>
                  <a:cubicBezTo>
                    <a:pt x="343090" y="271645"/>
                    <a:pt x="352641" y="280814"/>
                    <a:pt x="358372" y="286927"/>
                  </a:cubicBezTo>
                  <a:cubicBezTo>
                    <a:pt x="363721" y="292276"/>
                    <a:pt x="365631" y="297242"/>
                    <a:pt x="364867" y="301827"/>
                  </a:cubicBezTo>
                  <a:cubicBezTo>
                    <a:pt x="363339" y="312143"/>
                    <a:pt x="349202" y="319020"/>
                    <a:pt x="327807" y="329717"/>
                  </a:cubicBezTo>
                  <a:cubicBezTo>
                    <a:pt x="291129" y="348056"/>
                    <a:pt x="235349" y="375947"/>
                    <a:pt x="193322" y="441661"/>
                  </a:cubicBezTo>
                  <a:cubicBezTo>
                    <a:pt x="117674" y="558571"/>
                    <a:pt x="8023" y="781694"/>
                    <a:pt x="6877" y="783986"/>
                  </a:cubicBezTo>
                  <a:close/>
                </a:path>
              </a:pathLst>
            </a:custGeom>
            <a:solidFill>
              <a:srgbClr val="b3b3b3"/>
            </a:solidFill>
            <a:ln w="3960">
              <a:noFill/>
            </a:ln>
          </p:spPr>
          <p:style>
            <a:lnRef idx="0"/>
            <a:fillRef idx="0"/>
            <a:effectRef idx="0"/>
            <a:fontRef idx="minor"/>
          </p:style>
        </p:sp>
        <p:sp>
          <p:nvSpPr>
            <p:cNvPr id="1212" name="CustomShape 26"/>
            <p:cNvSpPr/>
            <p:nvPr/>
          </p:nvSpPr>
          <p:spPr>
            <a:xfrm>
              <a:off x="1946880" y="4010760"/>
              <a:ext cx="1288440" cy="1072440"/>
            </a:xfrm>
            <a:custGeom>
              <a:avLst/>
              <a:gdLst/>
              <a:ahLst/>
              <a:rect l="l" t="t" r="r" b="b"/>
              <a:pathLst>
                <a:path w="911211" h="758388">
                  <a:moveTo>
                    <a:pt x="471844" y="758388"/>
                  </a:moveTo>
                  <a:cubicBezTo>
                    <a:pt x="235731" y="758388"/>
                    <a:pt x="9934" y="640332"/>
                    <a:pt x="7641" y="639186"/>
                  </a:cubicBezTo>
                  <a:lnTo>
                    <a:pt x="5731" y="638040"/>
                  </a:lnTo>
                  <a:lnTo>
                    <a:pt x="0" y="409950"/>
                  </a:lnTo>
                  <a:lnTo>
                    <a:pt x="4203" y="410332"/>
                  </a:lnTo>
                  <a:cubicBezTo>
                    <a:pt x="8023" y="410714"/>
                    <a:pt x="388173" y="440897"/>
                    <a:pt x="438986" y="440515"/>
                  </a:cubicBezTo>
                  <a:cubicBezTo>
                    <a:pt x="494003" y="440133"/>
                    <a:pt x="613206" y="414917"/>
                    <a:pt x="672043" y="320930"/>
                  </a:cubicBezTo>
                  <a:cubicBezTo>
                    <a:pt x="730880" y="226943"/>
                    <a:pt x="628488" y="5349"/>
                    <a:pt x="627342" y="3056"/>
                  </a:cubicBezTo>
                  <a:lnTo>
                    <a:pt x="634219" y="0"/>
                  </a:lnTo>
                  <a:cubicBezTo>
                    <a:pt x="638422" y="9169"/>
                    <a:pt x="739667" y="227707"/>
                    <a:pt x="678538" y="325133"/>
                  </a:cubicBezTo>
                  <a:cubicBezTo>
                    <a:pt x="617790" y="421794"/>
                    <a:pt x="495149" y="447774"/>
                    <a:pt x="438986" y="448156"/>
                  </a:cubicBezTo>
                  <a:cubicBezTo>
                    <a:pt x="438986" y="448156"/>
                    <a:pt x="438604" y="448156"/>
                    <a:pt x="438604" y="448156"/>
                  </a:cubicBezTo>
                  <a:cubicBezTo>
                    <a:pt x="388173" y="448156"/>
                    <a:pt x="51960" y="421794"/>
                    <a:pt x="8023" y="418355"/>
                  </a:cubicBezTo>
                  <a:lnTo>
                    <a:pt x="13372" y="633455"/>
                  </a:lnTo>
                  <a:cubicBezTo>
                    <a:pt x="37060" y="645681"/>
                    <a:pt x="265913" y="759152"/>
                    <a:pt x="497441" y="750365"/>
                  </a:cubicBezTo>
                  <a:cubicBezTo>
                    <a:pt x="740432" y="741196"/>
                    <a:pt x="905099" y="626578"/>
                    <a:pt x="906627" y="625431"/>
                  </a:cubicBezTo>
                  <a:lnTo>
                    <a:pt x="911212" y="631545"/>
                  </a:lnTo>
                  <a:cubicBezTo>
                    <a:pt x="909684" y="632691"/>
                    <a:pt x="743106" y="748837"/>
                    <a:pt x="497824" y="758006"/>
                  </a:cubicBezTo>
                  <a:cubicBezTo>
                    <a:pt x="488654" y="758006"/>
                    <a:pt x="480249" y="758388"/>
                    <a:pt x="471844" y="758388"/>
                  </a:cubicBezTo>
                  <a:close/>
                </a:path>
              </a:pathLst>
            </a:custGeom>
            <a:solidFill>
              <a:srgbClr val="b3b3b3"/>
            </a:solidFill>
            <a:ln w="3960">
              <a:noFill/>
            </a:ln>
          </p:spPr>
          <p:style>
            <a:lnRef idx="0"/>
            <a:fillRef idx="0"/>
            <a:effectRef idx="0"/>
            <a:fontRef idx="minor"/>
          </p:style>
        </p:sp>
        <p:sp>
          <p:nvSpPr>
            <p:cNvPr id="1213" name="CustomShape 27"/>
            <p:cNvSpPr/>
            <p:nvPr/>
          </p:nvSpPr>
          <p:spPr>
            <a:xfrm>
              <a:off x="2504880" y="3858840"/>
              <a:ext cx="398520" cy="137520"/>
            </a:xfrm>
            <a:custGeom>
              <a:avLst/>
              <a:gdLst/>
              <a:ahLst/>
              <a:rect l="l" t="t" r="r" b="b"/>
              <a:pathLst>
                <a:path w="282006" h="97448">
                  <a:moveTo>
                    <a:pt x="142147" y="406"/>
                  </a:moveTo>
                  <a:cubicBezTo>
                    <a:pt x="183409" y="406"/>
                    <a:pt x="224672" y="788"/>
                    <a:pt x="265934" y="24"/>
                  </a:cubicBezTo>
                  <a:cubicBezTo>
                    <a:pt x="278542" y="-358"/>
                    <a:pt x="282363" y="3844"/>
                    <a:pt x="281980" y="16070"/>
                  </a:cubicBezTo>
                  <a:cubicBezTo>
                    <a:pt x="280834" y="37465"/>
                    <a:pt x="281216" y="59243"/>
                    <a:pt x="281598" y="81020"/>
                  </a:cubicBezTo>
                  <a:cubicBezTo>
                    <a:pt x="281980" y="91718"/>
                    <a:pt x="279306" y="97449"/>
                    <a:pt x="267080" y="97449"/>
                  </a:cubicBezTo>
                  <a:cubicBezTo>
                    <a:pt x="181881" y="97067"/>
                    <a:pt x="96682" y="97067"/>
                    <a:pt x="11864" y="97067"/>
                  </a:cubicBezTo>
                  <a:cubicBezTo>
                    <a:pt x="2695" y="97067"/>
                    <a:pt x="20" y="93246"/>
                    <a:pt x="20" y="84459"/>
                  </a:cubicBezTo>
                  <a:cubicBezTo>
                    <a:pt x="403" y="61153"/>
                    <a:pt x="785" y="37465"/>
                    <a:pt x="20" y="14160"/>
                  </a:cubicBezTo>
                  <a:cubicBezTo>
                    <a:pt x="-361" y="2698"/>
                    <a:pt x="4605" y="406"/>
                    <a:pt x="14539" y="406"/>
                  </a:cubicBezTo>
                  <a:cubicBezTo>
                    <a:pt x="57329" y="788"/>
                    <a:pt x="99738" y="406"/>
                    <a:pt x="142147" y="406"/>
                  </a:cubicBezTo>
                  <a:cubicBezTo>
                    <a:pt x="142147" y="406"/>
                    <a:pt x="142147" y="406"/>
                    <a:pt x="142147" y="406"/>
                  </a:cubicBezTo>
                  <a:close/>
                </a:path>
              </a:pathLst>
            </a:custGeom>
            <a:solidFill>
              <a:srgbClr val="cbcbcb"/>
            </a:solidFill>
            <a:ln w="3960">
              <a:noFill/>
            </a:ln>
          </p:spPr>
          <p:style>
            <a:lnRef idx="0"/>
            <a:fillRef idx="0"/>
            <a:effectRef idx="0"/>
            <a:fontRef idx="minor"/>
          </p:style>
        </p:sp>
        <p:sp>
          <p:nvSpPr>
            <p:cNvPr id="1214" name="CustomShape 28"/>
            <p:cNvSpPr/>
            <p:nvPr/>
          </p:nvSpPr>
          <p:spPr>
            <a:xfrm>
              <a:off x="1510200" y="4487760"/>
              <a:ext cx="500760" cy="452160"/>
            </a:xfrm>
            <a:custGeom>
              <a:avLst/>
              <a:gdLst/>
              <a:ahLst/>
              <a:rect l="l" t="t" r="r" b="b"/>
              <a:pathLst>
                <a:path w="354188" h="319957">
                  <a:moveTo>
                    <a:pt x="225947" y="319931"/>
                  </a:moveTo>
                  <a:cubicBezTo>
                    <a:pt x="192326" y="319167"/>
                    <a:pt x="159087" y="313436"/>
                    <a:pt x="125466" y="310762"/>
                  </a:cubicBezTo>
                  <a:cubicBezTo>
                    <a:pt x="108655" y="309615"/>
                    <a:pt x="93373" y="303502"/>
                    <a:pt x="88788" y="285928"/>
                  </a:cubicBezTo>
                  <a:cubicBezTo>
                    <a:pt x="83057" y="256127"/>
                    <a:pt x="113240" y="246193"/>
                    <a:pt x="117060" y="243137"/>
                  </a:cubicBezTo>
                  <a:cubicBezTo>
                    <a:pt x="92990" y="240463"/>
                    <a:pt x="72741" y="238934"/>
                    <a:pt x="52110" y="235878"/>
                  </a:cubicBezTo>
                  <a:cubicBezTo>
                    <a:pt x="37974" y="233968"/>
                    <a:pt x="24220" y="229765"/>
                    <a:pt x="21545" y="212572"/>
                  </a:cubicBezTo>
                  <a:cubicBezTo>
                    <a:pt x="18871" y="194615"/>
                    <a:pt x="29569" y="185064"/>
                    <a:pt x="44087" y="177423"/>
                  </a:cubicBezTo>
                  <a:cubicBezTo>
                    <a:pt x="57459" y="170546"/>
                    <a:pt x="72741" y="172456"/>
                    <a:pt x="87642" y="167107"/>
                  </a:cubicBezTo>
                  <a:cubicBezTo>
                    <a:pt x="69685" y="164051"/>
                    <a:pt x="53256" y="161758"/>
                    <a:pt x="36828" y="158702"/>
                  </a:cubicBezTo>
                  <a:cubicBezTo>
                    <a:pt x="22309" y="156409"/>
                    <a:pt x="11230" y="148768"/>
                    <a:pt x="10466" y="133486"/>
                  </a:cubicBezTo>
                  <a:cubicBezTo>
                    <a:pt x="9319" y="116675"/>
                    <a:pt x="20017" y="106742"/>
                    <a:pt x="34917" y="101393"/>
                  </a:cubicBezTo>
                  <a:cubicBezTo>
                    <a:pt x="46761" y="97572"/>
                    <a:pt x="58987" y="94898"/>
                    <a:pt x="75034" y="90695"/>
                  </a:cubicBezTo>
                  <a:cubicBezTo>
                    <a:pt x="56695" y="88021"/>
                    <a:pt x="42941" y="86493"/>
                    <a:pt x="29186" y="84200"/>
                  </a:cubicBezTo>
                  <a:cubicBezTo>
                    <a:pt x="14668" y="81908"/>
                    <a:pt x="1296" y="76177"/>
                    <a:pt x="150" y="59366"/>
                  </a:cubicBezTo>
                  <a:cubicBezTo>
                    <a:pt x="-996" y="42938"/>
                    <a:pt x="4353" y="34150"/>
                    <a:pt x="18871" y="28802"/>
                  </a:cubicBezTo>
                  <a:cubicBezTo>
                    <a:pt x="36064" y="21925"/>
                    <a:pt x="61279" y="16958"/>
                    <a:pt x="70449" y="16194"/>
                  </a:cubicBezTo>
                  <a:cubicBezTo>
                    <a:pt x="115532" y="15047"/>
                    <a:pt x="238555" y="529"/>
                    <a:pt x="250017" y="529"/>
                  </a:cubicBezTo>
                  <a:cubicBezTo>
                    <a:pt x="265299" y="529"/>
                    <a:pt x="280582" y="-1381"/>
                    <a:pt x="295482" y="2057"/>
                  </a:cubicBezTo>
                  <a:cubicBezTo>
                    <a:pt x="322608" y="8170"/>
                    <a:pt x="333306" y="29184"/>
                    <a:pt x="320316" y="53253"/>
                  </a:cubicBezTo>
                  <a:cubicBezTo>
                    <a:pt x="312675" y="67772"/>
                    <a:pt x="308090" y="77323"/>
                    <a:pt x="326429" y="88785"/>
                  </a:cubicBezTo>
                  <a:cubicBezTo>
                    <a:pt x="340947" y="97954"/>
                    <a:pt x="338655" y="118968"/>
                    <a:pt x="323372" y="139599"/>
                  </a:cubicBezTo>
                  <a:cubicBezTo>
                    <a:pt x="318024" y="146858"/>
                    <a:pt x="315349" y="150679"/>
                    <a:pt x="324519" y="157556"/>
                  </a:cubicBezTo>
                  <a:cubicBezTo>
                    <a:pt x="348970" y="174366"/>
                    <a:pt x="350881" y="192705"/>
                    <a:pt x="332160" y="216393"/>
                  </a:cubicBezTo>
                  <a:cubicBezTo>
                    <a:pt x="328721" y="220596"/>
                    <a:pt x="325283" y="225180"/>
                    <a:pt x="321462" y="229765"/>
                  </a:cubicBezTo>
                  <a:cubicBezTo>
                    <a:pt x="347060" y="239316"/>
                    <a:pt x="355847" y="250778"/>
                    <a:pt x="353937" y="269881"/>
                  </a:cubicBezTo>
                  <a:cubicBezTo>
                    <a:pt x="351263" y="295861"/>
                    <a:pt x="337891" y="309233"/>
                    <a:pt x="312675" y="314200"/>
                  </a:cubicBezTo>
                  <a:cubicBezTo>
                    <a:pt x="302359" y="316493"/>
                    <a:pt x="244286" y="320313"/>
                    <a:pt x="225947" y="319931"/>
                  </a:cubicBezTo>
                  <a:close/>
                </a:path>
              </a:pathLst>
            </a:custGeom>
            <a:solidFill>
              <a:srgbClr val="fead6d"/>
            </a:solidFill>
            <a:ln w="3960">
              <a:noFill/>
            </a:ln>
          </p:spPr>
          <p:style>
            <a:lnRef idx="0"/>
            <a:fillRef idx="0"/>
            <a:effectRef idx="0"/>
            <a:fontRef idx="minor"/>
          </p:style>
        </p:sp>
        <p:sp>
          <p:nvSpPr>
            <p:cNvPr id="1215" name="CustomShape 29"/>
            <p:cNvSpPr/>
            <p:nvPr/>
          </p:nvSpPr>
          <p:spPr>
            <a:xfrm>
              <a:off x="103680" y="938880"/>
              <a:ext cx="5040" cy="5040"/>
            </a:xfrm>
            <a:prstGeom prst="rect">
              <a:avLst/>
            </a:prstGeom>
            <a:solidFill>
              <a:srgbClr val="f1f1f1"/>
            </a:solidFill>
            <a:ln w="3960">
              <a:noFill/>
            </a:ln>
          </p:spPr>
          <p:style>
            <a:lnRef idx="0"/>
            <a:fillRef idx="0"/>
            <a:effectRef idx="0"/>
            <a:fontRef idx="minor"/>
          </p:style>
        </p:sp>
        <p:sp>
          <p:nvSpPr>
            <p:cNvPr id="1216" name="CustomShape 30"/>
            <p:cNvSpPr/>
            <p:nvPr/>
          </p:nvSpPr>
          <p:spPr>
            <a:xfrm>
              <a:off x="2392560" y="3039480"/>
              <a:ext cx="417600" cy="490320"/>
            </a:xfrm>
            <a:custGeom>
              <a:avLst/>
              <a:gdLst/>
              <a:ahLst/>
              <a:rect l="l" t="t" r="r" b="b"/>
              <a:pathLst>
                <a:path w="295382" h="346991">
                  <a:moveTo>
                    <a:pt x="118245" y="129524"/>
                  </a:moveTo>
                  <a:cubicBezTo>
                    <a:pt x="88444" y="158942"/>
                    <a:pt x="52149" y="176517"/>
                    <a:pt x="13178" y="190271"/>
                  </a:cubicBezTo>
                  <a:cubicBezTo>
                    <a:pt x="5537" y="192946"/>
                    <a:pt x="-2868" y="195620"/>
                    <a:pt x="952" y="205172"/>
                  </a:cubicBezTo>
                  <a:cubicBezTo>
                    <a:pt x="4009" y="213195"/>
                    <a:pt x="62464" y="370985"/>
                    <a:pt x="94175" y="343859"/>
                  </a:cubicBezTo>
                  <a:cubicBezTo>
                    <a:pt x="138494" y="311766"/>
                    <a:pt x="184341" y="281966"/>
                    <a:pt x="221783" y="241467"/>
                  </a:cubicBezTo>
                  <a:cubicBezTo>
                    <a:pt x="252348" y="208610"/>
                    <a:pt x="278328" y="173079"/>
                    <a:pt x="290936" y="129906"/>
                  </a:cubicBezTo>
                  <a:cubicBezTo>
                    <a:pt x="298195" y="104308"/>
                    <a:pt x="299341" y="58843"/>
                    <a:pt x="272597" y="40122"/>
                  </a:cubicBezTo>
                  <a:cubicBezTo>
                    <a:pt x="243178" y="18727"/>
                    <a:pt x="213378" y="-376"/>
                    <a:pt x="174408" y="6"/>
                  </a:cubicBezTo>
                  <a:cubicBezTo>
                    <a:pt x="159125" y="388"/>
                    <a:pt x="153776" y="4972"/>
                    <a:pt x="155305" y="19873"/>
                  </a:cubicBezTo>
                  <a:cubicBezTo>
                    <a:pt x="157597" y="50055"/>
                    <a:pt x="127032" y="121118"/>
                    <a:pt x="118245" y="129524"/>
                  </a:cubicBezTo>
                  <a:close/>
                </a:path>
              </a:pathLst>
            </a:custGeom>
            <a:solidFill>
              <a:srgbClr val="7adae8"/>
            </a:solidFill>
            <a:ln w="3960">
              <a:noFill/>
            </a:ln>
          </p:spPr>
          <p:style>
            <a:lnRef idx="0"/>
            <a:fillRef idx="0"/>
            <a:effectRef idx="0"/>
            <a:fontRef idx="minor"/>
          </p:style>
        </p:sp>
      </p:grpSp>
      <p:sp>
        <p:nvSpPr>
          <p:cNvPr id="1217" name="CustomShape 31"/>
          <p:cNvSpPr/>
          <p:nvPr/>
        </p:nvSpPr>
        <p:spPr>
          <a:xfrm>
            <a:off x="2947680" y="1931040"/>
            <a:ext cx="871200" cy="900360"/>
          </a:xfrm>
          <a:custGeom>
            <a:avLst/>
            <a:gdLst/>
            <a:ahLst/>
            <a:rect l="l" t="t" r="r" b="b"/>
            <a:pathLst>
              <a:path w="660400" h="330200">
                <a:moveTo>
                  <a:pt x="0" y="330200"/>
                </a:moveTo>
                <a:lnTo>
                  <a:pt x="313266" y="8466"/>
                </a:lnTo>
                <a:lnTo>
                  <a:pt x="660400" y="0"/>
                </a:lnTo>
              </a:path>
            </a:pathLst>
          </a:custGeom>
          <a:noFill/>
          <a:ln w="9360">
            <a:solidFill>
              <a:srgbClr val="595959"/>
            </a:solidFill>
            <a:miter/>
            <a:tailEnd len="med" type="triangle" w="med"/>
          </a:ln>
        </p:spPr>
        <p:style>
          <a:lnRef idx="0"/>
          <a:fillRef idx="0"/>
          <a:effectRef idx="0"/>
          <a:fontRef idx="minor"/>
        </p:style>
      </p:sp>
      <p:sp>
        <p:nvSpPr>
          <p:cNvPr id="1218" name="CustomShape 32"/>
          <p:cNvSpPr/>
          <p:nvPr/>
        </p:nvSpPr>
        <p:spPr>
          <a:xfrm>
            <a:off x="3865680" y="3373560"/>
            <a:ext cx="1097280" cy="832320"/>
          </a:xfrm>
          <a:custGeom>
            <a:avLst/>
            <a:gdLst/>
            <a:ahLst/>
            <a:rect l="l" t="t" r="r" b="b"/>
            <a:pathLst>
              <a:path w="304800" h="321734">
                <a:moveTo>
                  <a:pt x="0" y="321734"/>
                </a:moveTo>
                <a:lnTo>
                  <a:pt x="135467" y="0"/>
                </a:lnTo>
                <a:lnTo>
                  <a:pt x="304800" y="0"/>
                </a:lnTo>
              </a:path>
            </a:pathLst>
          </a:custGeom>
          <a:noFill/>
          <a:ln w="9360">
            <a:solidFill>
              <a:srgbClr val="595959"/>
            </a:solidFill>
            <a:miter/>
            <a:tailEnd len="med" type="triangle" w="med"/>
          </a:ln>
        </p:spPr>
        <p:style>
          <a:lnRef idx="0"/>
          <a:fillRef idx="0"/>
          <a:effectRef idx="0"/>
          <a:fontRef idx="minor"/>
        </p:style>
      </p:sp>
      <p:grpSp>
        <p:nvGrpSpPr>
          <p:cNvPr id="1219" name="Group 33"/>
          <p:cNvGrpSpPr/>
          <p:nvPr/>
        </p:nvGrpSpPr>
        <p:grpSpPr>
          <a:xfrm>
            <a:off x="3865680" y="1799640"/>
            <a:ext cx="3096000" cy="1207800"/>
            <a:chOff x="3865680" y="1799640"/>
            <a:chExt cx="3096000" cy="1207800"/>
          </a:xfrm>
        </p:grpSpPr>
        <p:sp>
          <p:nvSpPr>
            <p:cNvPr id="1220" name="CustomShape 34"/>
            <p:cNvSpPr/>
            <p:nvPr/>
          </p:nvSpPr>
          <p:spPr>
            <a:xfrm>
              <a:off x="3865680" y="1799640"/>
              <a:ext cx="3096000" cy="273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200" spc="-1" strike="noStrike">
                  <a:solidFill>
                    <a:srgbClr val="404040"/>
                  </a:solidFill>
                  <a:latin typeface="Arial"/>
                  <a:ea typeface="Arial Unicode MS"/>
                </a:rPr>
                <a:t>MongoDB</a:t>
              </a:r>
              <a:endParaRPr b="0" lang="en-IN" sz="1200" spc="-1" strike="noStrike">
                <a:latin typeface="Arial"/>
              </a:endParaRPr>
            </a:p>
          </p:txBody>
        </p:sp>
        <p:sp>
          <p:nvSpPr>
            <p:cNvPr id="1221" name="CustomShape 35"/>
            <p:cNvSpPr/>
            <p:nvPr/>
          </p:nvSpPr>
          <p:spPr>
            <a:xfrm>
              <a:off x="3865680" y="2005200"/>
              <a:ext cx="3096000" cy="1002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404040"/>
                  </a:solidFill>
                  <a:latin typeface="Arial"/>
                  <a:ea typeface="Arial Unicode MS"/>
                </a:rPr>
                <a:t>MongoDB is a source-available cross-platform document-oriented database program. Classified as a NoSQL database program, MongoDB uses JSON-like documents with optional schemas. </a:t>
              </a:r>
              <a:endParaRPr b="0" lang="en-IN" sz="1200" spc="-1" strike="noStrike">
                <a:latin typeface="Arial"/>
              </a:endParaRPr>
            </a:p>
          </p:txBody>
        </p:sp>
      </p:grpSp>
      <p:grpSp>
        <p:nvGrpSpPr>
          <p:cNvPr id="1222" name="Group 36"/>
          <p:cNvGrpSpPr/>
          <p:nvPr/>
        </p:nvGrpSpPr>
        <p:grpSpPr>
          <a:xfrm>
            <a:off x="4962960" y="3246840"/>
            <a:ext cx="3096000" cy="843480"/>
            <a:chOff x="4962960" y="3246840"/>
            <a:chExt cx="3096000" cy="843480"/>
          </a:xfrm>
        </p:grpSpPr>
        <p:sp>
          <p:nvSpPr>
            <p:cNvPr id="1223" name="CustomShape 37"/>
            <p:cNvSpPr/>
            <p:nvPr/>
          </p:nvSpPr>
          <p:spPr>
            <a:xfrm>
              <a:off x="4962960" y="3246840"/>
              <a:ext cx="3096000" cy="273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200" spc="-1" strike="noStrike">
                  <a:solidFill>
                    <a:srgbClr val="404040"/>
                  </a:solidFill>
                  <a:latin typeface="Arial"/>
                  <a:ea typeface="Arial Unicode MS"/>
                </a:rPr>
                <a:t>ExpressJS</a:t>
              </a:r>
              <a:endParaRPr b="0" lang="en-IN" sz="1200" spc="-1" strike="noStrike">
                <a:latin typeface="Arial"/>
              </a:endParaRPr>
            </a:p>
          </p:txBody>
        </p:sp>
        <p:sp>
          <p:nvSpPr>
            <p:cNvPr id="1224" name="CustomShape 38"/>
            <p:cNvSpPr/>
            <p:nvPr/>
          </p:nvSpPr>
          <p:spPr>
            <a:xfrm>
              <a:off x="4962960" y="3452400"/>
              <a:ext cx="3096000" cy="637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404040"/>
                  </a:solidFill>
                  <a:latin typeface="Arial"/>
                  <a:ea typeface="Arial Unicode MS"/>
                </a:rPr>
                <a:t>Express.js, or simply Express, is a back end web application framework for Node.js,</a:t>
              </a:r>
              <a:endParaRPr b="0" lang="en-IN" sz="1200" spc="-1" strike="noStrike">
                <a:latin typeface="Arial"/>
              </a:endParaRPr>
            </a:p>
          </p:txBody>
        </p:sp>
      </p:grpSp>
      <p:grpSp>
        <p:nvGrpSpPr>
          <p:cNvPr id="1225" name="Group 39"/>
          <p:cNvGrpSpPr/>
          <p:nvPr/>
        </p:nvGrpSpPr>
        <p:grpSpPr>
          <a:xfrm>
            <a:off x="4667400" y="5586840"/>
            <a:ext cx="3096000" cy="1025280"/>
            <a:chOff x="4667400" y="5586840"/>
            <a:chExt cx="3096000" cy="1025280"/>
          </a:xfrm>
        </p:grpSpPr>
        <p:sp>
          <p:nvSpPr>
            <p:cNvPr id="1226" name="CustomShape 40"/>
            <p:cNvSpPr/>
            <p:nvPr/>
          </p:nvSpPr>
          <p:spPr>
            <a:xfrm>
              <a:off x="4667400" y="5586840"/>
              <a:ext cx="3096000" cy="273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200" spc="-1" strike="noStrike">
                  <a:solidFill>
                    <a:srgbClr val="404040"/>
                  </a:solidFill>
                  <a:latin typeface="Arial"/>
                  <a:ea typeface="Arial Unicode MS"/>
                </a:rPr>
                <a:t>NodeJS</a:t>
              </a:r>
              <a:endParaRPr b="0" lang="en-IN" sz="1200" spc="-1" strike="noStrike">
                <a:latin typeface="Arial"/>
              </a:endParaRPr>
            </a:p>
          </p:txBody>
        </p:sp>
        <p:sp>
          <p:nvSpPr>
            <p:cNvPr id="1227" name="CustomShape 41"/>
            <p:cNvSpPr/>
            <p:nvPr/>
          </p:nvSpPr>
          <p:spPr>
            <a:xfrm>
              <a:off x="4667400" y="5792400"/>
              <a:ext cx="3096000" cy="819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404040"/>
                  </a:solidFill>
                  <a:latin typeface="Arial"/>
                  <a:ea typeface="Arial Unicode MS"/>
                </a:rPr>
                <a:t>Node.js is an open-source, cross-platform, back-end JavaScript runtime environment that runs on the V8 engine and executes JavaScript code outside a web browse  </a:t>
              </a:r>
              <a:endParaRPr b="0" lang="en-IN" sz="1200" spc="-1" strike="noStrike">
                <a:latin typeface="Arial"/>
              </a:endParaRPr>
            </a:p>
          </p:txBody>
        </p:sp>
      </p:grpSp>
      <p:sp>
        <p:nvSpPr>
          <p:cNvPr id="1228" name="CustomShape 42"/>
          <p:cNvSpPr/>
          <p:nvPr/>
        </p:nvSpPr>
        <p:spPr>
          <a:xfrm flipV="1">
            <a:off x="3749760" y="5427360"/>
            <a:ext cx="871200" cy="307440"/>
          </a:xfrm>
          <a:custGeom>
            <a:avLst/>
            <a:gdLst/>
            <a:ahLst/>
            <a:rect l="l" t="t" r="r" b="b"/>
            <a:pathLst>
              <a:path w="660400" h="330200">
                <a:moveTo>
                  <a:pt x="0" y="330200"/>
                </a:moveTo>
                <a:lnTo>
                  <a:pt x="313266" y="8466"/>
                </a:lnTo>
                <a:lnTo>
                  <a:pt x="660400" y="0"/>
                </a:lnTo>
              </a:path>
            </a:pathLst>
          </a:custGeom>
          <a:noFill/>
          <a:ln w="9360">
            <a:solidFill>
              <a:srgbClr val="595959"/>
            </a:solidFill>
            <a:miter/>
            <a:tailEnd len="med" type="triangle" w="med"/>
          </a:ln>
        </p:spPr>
        <p:style>
          <a:lnRef idx="0"/>
          <a:fillRef idx="0"/>
          <a:effectRef idx="0"/>
          <a:fontRef idx="minor"/>
        </p:style>
      </p:sp>
      <p:sp>
        <p:nvSpPr>
          <p:cNvPr id="1229" name="CustomShape 43"/>
          <p:cNvSpPr/>
          <p:nvPr/>
        </p:nvSpPr>
        <p:spPr>
          <a:xfrm>
            <a:off x="2206080" y="2566800"/>
            <a:ext cx="293760" cy="126360"/>
          </a:xfrm>
          <a:custGeom>
            <a:avLst/>
            <a:gdLst/>
            <a:ahLst/>
            <a:rect l="l" t="t" r="r" b="b"/>
            <a:pathLst>
              <a:path w="305150" h="131420">
                <a:moveTo>
                  <a:pt x="0" y="0"/>
                </a:moveTo>
                <a:cubicBezTo>
                  <a:pt x="101841" y="7805"/>
                  <a:pt x="202195" y="21929"/>
                  <a:pt x="305150" y="0"/>
                </a:cubicBezTo>
                <a:cubicBezTo>
                  <a:pt x="271699" y="55380"/>
                  <a:pt x="236761" y="105557"/>
                  <a:pt x="173203" y="127115"/>
                </a:cubicBezTo>
                <a:cubicBezTo>
                  <a:pt x="149044" y="135292"/>
                  <a:pt x="125628" y="131203"/>
                  <a:pt x="104071" y="120053"/>
                </a:cubicBezTo>
                <a:cubicBezTo>
                  <a:pt x="53522" y="94779"/>
                  <a:pt x="26018" y="48690"/>
                  <a:pt x="0" y="0"/>
                </a:cubicBezTo>
                <a:close/>
              </a:path>
            </a:pathLst>
          </a:custGeom>
          <a:solidFill>
            <a:srgbClr val="562103"/>
          </a:solidFill>
          <a:ln w="3960">
            <a:noFill/>
          </a:ln>
        </p:spPr>
        <p:style>
          <a:lnRef idx="0"/>
          <a:fillRef idx="0"/>
          <a:effectRef idx="0"/>
          <a:fontRef idx="minor"/>
        </p:style>
      </p:sp>
      <p:sp>
        <p:nvSpPr>
          <p:cNvPr id="1230" name="CustomShape 44"/>
          <p:cNvSpPr/>
          <p:nvPr/>
        </p:nvSpPr>
        <p:spPr>
          <a:xfrm>
            <a:off x="4354560" y="4475160"/>
            <a:ext cx="1097280" cy="832320"/>
          </a:xfrm>
          <a:custGeom>
            <a:avLst/>
            <a:gdLst/>
            <a:ahLst/>
            <a:rect l="l" t="t" r="r" b="b"/>
            <a:pathLst>
              <a:path w="304800" h="321734">
                <a:moveTo>
                  <a:pt x="0" y="321734"/>
                </a:moveTo>
                <a:lnTo>
                  <a:pt x="135467" y="0"/>
                </a:lnTo>
                <a:lnTo>
                  <a:pt x="304800" y="0"/>
                </a:lnTo>
              </a:path>
            </a:pathLst>
          </a:custGeom>
          <a:noFill/>
          <a:ln w="9360">
            <a:solidFill>
              <a:srgbClr val="595959"/>
            </a:solidFill>
            <a:miter/>
            <a:tailEnd len="med" type="triangle" w="med"/>
          </a:ln>
        </p:spPr>
        <p:style>
          <a:lnRef idx="0"/>
          <a:fillRef idx="0"/>
          <a:effectRef idx="0"/>
          <a:fontRef idx="minor"/>
        </p:style>
      </p:sp>
      <p:sp>
        <p:nvSpPr>
          <p:cNvPr id="1231" name="CustomShape 45"/>
          <p:cNvSpPr/>
          <p:nvPr/>
        </p:nvSpPr>
        <p:spPr>
          <a:xfrm>
            <a:off x="5650200" y="4320000"/>
            <a:ext cx="1517760" cy="547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404040"/>
                </a:solidFill>
                <a:latin typeface="Arial"/>
                <a:ea typeface="Arial Unicode MS"/>
              </a:rPr>
              <a:t>React</a:t>
            </a:r>
            <a:endParaRPr b="0" lang="en-IN" sz="1200" spc="-1" strike="noStrike">
              <a:latin typeface="Arial"/>
            </a:endParaRPr>
          </a:p>
          <a:p>
            <a:pPr>
              <a:lnSpc>
                <a:spcPct val="100000"/>
              </a:lnSpc>
            </a:pPr>
            <a:endParaRPr b="0" lang="en-IN" sz="1200" spc="-1" strike="noStrike">
              <a:latin typeface="Arial"/>
            </a:endParaRPr>
          </a:p>
        </p:txBody>
      </p:sp>
      <p:grpSp>
        <p:nvGrpSpPr>
          <p:cNvPr id="1232" name="Group 46"/>
          <p:cNvGrpSpPr/>
          <p:nvPr/>
        </p:nvGrpSpPr>
        <p:grpSpPr>
          <a:xfrm>
            <a:off x="163800" y="3139920"/>
            <a:ext cx="3441600" cy="2846160"/>
            <a:chOff x="163800" y="3139920"/>
            <a:chExt cx="3441600" cy="2846160"/>
          </a:xfrm>
        </p:grpSpPr>
        <p:sp>
          <p:nvSpPr>
            <p:cNvPr id="1233" name="CustomShape 47"/>
            <p:cNvSpPr/>
            <p:nvPr/>
          </p:nvSpPr>
          <p:spPr>
            <a:xfrm>
              <a:off x="1355040" y="5569920"/>
              <a:ext cx="1024560" cy="40644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rotWithShape="0">
              <a:gsLst>
                <a:gs pos="0">
                  <a:srgbClr val="bfbfbf"/>
                </a:gs>
                <a:gs pos="100000">
                  <a:srgbClr val="d9d9d9"/>
                </a:gs>
              </a:gsLst>
              <a:lin ang="16200000"/>
            </a:gradFill>
            <a:ln w="9360">
              <a:noFill/>
            </a:ln>
          </p:spPr>
          <p:style>
            <a:lnRef idx="0"/>
            <a:fillRef idx="0"/>
            <a:effectRef idx="0"/>
            <a:fontRef idx="minor"/>
          </p:style>
        </p:sp>
        <p:sp>
          <p:nvSpPr>
            <p:cNvPr id="1234" name="CustomShape 48"/>
            <p:cNvSpPr/>
            <p:nvPr/>
          </p:nvSpPr>
          <p:spPr>
            <a:xfrm>
              <a:off x="163800" y="3139920"/>
              <a:ext cx="3441600" cy="245988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1235" name="CustomShape 49"/>
            <p:cNvSpPr/>
            <p:nvPr/>
          </p:nvSpPr>
          <p:spPr>
            <a:xfrm>
              <a:off x="3123720" y="5565960"/>
              <a:ext cx="231840" cy="4032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1236" name="CustomShape 50"/>
            <p:cNvSpPr/>
            <p:nvPr/>
          </p:nvSpPr>
          <p:spPr>
            <a:xfrm>
              <a:off x="181440" y="3160440"/>
              <a:ext cx="3403080" cy="215496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62626"/>
            </a:solidFill>
            <a:ln w="9360">
              <a:noFill/>
            </a:ln>
          </p:spPr>
          <p:style>
            <a:lnRef idx="0"/>
            <a:fillRef idx="0"/>
            <a:effectRef idx="0"/>
            <a:fontRef idx="minor"/>
          </p:style>
        </p:sp>
        <p:sp>
          <p:nvSpPr>
            <p:cNvPr id="1237" name="CustomShape 51"/>
            <p:cNvSpPr/>
            <p:nvPr/>
          </p:nvSpPr>
          <p:spPr>
            <a:xfrm>
              <a:off x="1356840" y="5925600"/>
              <a:ext cx="1024560" cy="6048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808080"/>
            </a:solidFill>
            <a:ln w="9360">
              <a:noFill/>
            </a:ln>
          </p:spPr>
          <p:style>
            <a:lnRef idx="0"/>
            <a:fillRef idx="0"/>
            <a:effectRef idx="0"/>
            <a:fontRef idx="minor"/>
          </p:style>
        </p:sp>
        <p:sp>
          <p:nvSpPr>
            <p:cNvPr id="1238" name="CustomShape 52"/>
            <p:cNvSpPr/>
            <p:nvPr/>
          </p:nvSpPr>
          <p:spPr>
            <a:xfrm>
              <a:off x="181440" y="5301360"/>
              <a:ext cx="3403080" cy="28440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w="9360">
              <a:noFill/>
            </a:ln>
          </p:spPr>
          <p:style>
            <a:lnRef idx="0"/>
            <a:fillRef idx="0"/>
            <a:effectRef idx="0"/>
            <a:fontRef idx="minor"/>
          </p:style>
        </p:sp>
        <p:sp>
          <p:nvSpPr>
            <p:cNvPr id="1239" name="CustomShape 53"/>
            <p:cNvSpPr/>
            <p:nvPr/>
          </p:nvSpPr>
          <p:spPr>
            <a:xfrm>
              <a:off x="307080" y="3317040"/>
              <a:ext cx="3155040" cy="187020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1240" name="CustomShape 54"/>
            <p:cNvSpPr/>
            <p:nvPr/>
          </p:nvSpPr>
          <p:spPr>
            <a:xfrm>
              <a:off x="1681200" y="3331080"/>
              <a:ext cx="1781280" cy="185688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grpSp>
      <p:sp>
        <p:nvSpPr>
          <p:cNvPr id="1241" name="CustomShape 55"/>
          <p:cNvSpPr/>
          <p:nvPr/>
        </p:nvSpPr>
        <p:spPr>
          <a:xfrm>
            <a:off x="8709480" y="2590920"/>
            <a:ext cx="2465640" cy="3077280"/>
          </a:xfrm>
          <a:custGeom>
            <a:avLst/>
            <a:gdLst/>
            <a:ahLst/>
            <a:rect l="l" t="t" r="r" b="b"/>
            <a:pathLst>
              <a:path w="5488226" h="6848868">
                <a:moveTo>
                  <a:pt x="0" y="2923156"/>
                </a:moveTo>
                <a:cubicBezTo>
                  <a:pt x="242907" y="2917677"/>
                  <a:pt x="485813" y="2911285"/>
                  <a:pt x="728720" y="2905806"/>
                </a:cubicBezTo>
                <a:cubicBezTo>
                  <a:pt x="747896" y="2905806"/>
                  <a:pt x="757028" y="2900327"/>
                  <a:pt x="762507" y="2881150"/>
                </a:cubicBezTo>
                <a:cubicBezTo>
                  <a:pt x="777118" y="2826359"/>
                  <a:pt x="810906" y="2784353"/>
                  <a:pt x="855652" y="2750565"/>
                </a:cubicBezTo>
                <a:cubicBezTo>
                  <a:pt x="883961" y="2728648"/>
                  <a:pt x="913182" y="2707645"/>
                  <a:pt x="940578" y="2684816"/>
                </a:cubicBezTo>
                <a:cubicBezTo>
                  <a:pt x="989890" y="2644635"/>
                  <a:pt x="1011806" y="2593497"/>
                  <a:pt x="1013632" y="2529575"/>
                </a:cubicBezTo>
                <a:cubicBezTo>
                  <a:pt x="1030983" y="1825511"/>
                  <a:pt x="940578" y="1133319"/>
                  <a:pt x="778945" y="449345"/>
                </a:cubicBezTo>
                <a:cubicBezTo>
                  <a:pt x="770726" y="415557"/>
                  <a:pt x="774379" y="399120"/>
                  <a:pt x="811819" y="392728"/>
                </a:cubicBezTo>
                <a:cubicBezTo>
                  <a:pt x="845607" y="386335"/>
                  <a:pt x="877568" y="371724"/>
                  <a:pt x="911356" y="363506"/>
                </a:cubicBezTo>
                <a:cubicBezTo>
                  <a:pt x="979845" y="347068"/>
                  <a:pt x="999935" y="358940"/>
                  <a:pt x="1018198" y="427429"/>
                </a:cubicBezTo>
                <a:cubicBezTo>
                  <a:pt x="1049247" y="539750"/>
                  <a:pt x="1079382" y="652071"/>
                  <a:pt x="1110430" y="764393"/>
                </a:cubicBezTo>
                <a:cubicBezTo>
                  <a:pt x="1243754" y="1248380"/>
                  <a:pt x="1343291" y="1739672"/>
                  <a:pt x="1444655" y="2230964"/>
                </a:cubicBezTo>
                <a:cubicBezTo>
                  <a:pt x="1458352" y="2298539"/>
                  <a:pt x="1471137" y="2367028"/>
                  <a:pt x="1486661" y="2434603"/>
                </a:cubicBezTo>
                <a:cubicBezTo>
                  <a:pt x="1492140" y="2459260"/>
                  <a:pt x="1484835" y="2467478"/>
                  <a:pt x="1460179" y="2470218"/>
                </a:cubicBezTo>
                <a:cubicBezTo>
                  <a:pt x="1437349" y="2472044"/>
                  <a:pt x="1414519" y="2480263"/>
                  <a:pt x="1391690" y="2486655"/>
                </a:cubicBezTo>
                <a:cubicBezTo>
                  <a:pt x="1383471" y="2488481"/>
                  <a:pt x="1376166" y="2493960"/>
                  <a:pt x="1367947" y="2496700"/>
                </a:cubicBezTo>
                <a:cubicBezTo>
                  <a:pt x="1277542" y="2532314"/>
                  <a:pt x="1245581" y="2517703"/>
                  <a:pt x="1218185" y="2424559"/>
                </a:cubicBezTo>
                <a:cubicBezTo>
                  <a:pt x="1205401" y="2379813"/>
                  <a:pt x="1195356" y="2333240"/>
                  <a:pt x="1178005" y="2287581"/>
                </a:cubicBezTo>
                <a:cubicBezTo>
                  <a:pt x="1176179" y="2304932"/>
                  <a:pt x="1172526" y="2321369"/>
                  <a:pt x="1172526" y="2338719"/>
                </a:cubicBezTo>
                <a:cubicBezTo>
                  <a:pt x="1174353" y="2416340"/>
                  <a:pt x="1175266" y="2494874"/>
                  <a:pt x="1181658" y="2572494"/>
                </a:cubicBezTo>
                <a:cubicBezTo>
                  <a:pt x="1183484" y="2595324"/>
                  <a:pt x="1198095" y="2622719"/>
                  <a:pt x="1216359" y="2639157"/>
                </a:cubicBezTo>
                <a:cubicBezTo>
                  <a:pt x="1285761" y="2700340"/>
                  <a:pt x="1357902" y="2759696"/>
                  <a:pt x="1430957" y="2817227"/>
                </a:cubicBezTo>
                <a:cubicBezTo>
                  <a:pt x="1527754" y="2893021"/>
                  <a:pt x="1636423" y="2934114"/>
                  <a:pt x="1760616" y="2932288"/>
                </a:cubicBezTo>
                <a:cubicBezTo>
                  <a:pt x="1821799" y="2931375"/>
                  <a:pt x="1833670" y="2921330"/>
                  <a:pt x="1839149" y="2860147"/>
                </a:cubicBezTo>
                <a:cubicBezTo>
                  <a:pt x="1846455" y="2784353"/>
                  <a:pt x="1863805" y="2767002"/>
                  <a:pt x="1941426" y="2772481"/>
                </a:cubicBezTo>
                <a:cubicBezTo>
                  <a:pt x="2091188" y="2783439"/>
                  <a:pt x="2240036" y="2797137"/>
                  <a:pt x="2389798" y="2809008"/>
                </a:cubicBezTo>
                <a:cubicBezTo>
                  <a:pt x="2431805" y="2812661"/>
                  <a:pt x="2473811" y="2813574"/>
                  <a:pt x="2515818" y="2815401"/>
                </a:cubicBezTo>
                <a:cubicBezTo>
                  <a:pt x="2507599" y="2770655"/>
                  <a:pt x="2482030" y="2745999"/>
                  <a:pt x="2429978" y="2739607"/>
                </a:cubicBezTo>
                <a:cubicBezTo>
                  <a:pt x="2387059" y="2734127"/>
                  <a:pt x="2343226" y="2734127"/>
                  <a:pt x="2300306" y="2731388"/>
                </a:cubicBezTo>
                <a:cubicBezTo>
                  <a:pt x="2276564" y="2729562"/>
                  <a:pt x="2247342" y="2735954"/>
                  <a:pt x="2238210" y="2703992"/>
                </a:cubicBezTo>
                <a:cubicBezTo>
                  <a:pt x="2229078" y="2672031"/>
                  <a:pt x="2248255" y="2651028"/>
                  <a:pt x="2273824" y="2638243"/>
                </a:cubicBezTo>
                <a:cubicBezTo>
                  <a:pt x="2334094" y="2607195"/>
                  <a:pt x="2394364" y="2574321"/>
                  <a:pt x="2456461" y="2547838"/>
                </a:cubicBezTo>
                <a:cubicBezTo>
                  <a:pt x="2514904" y="2523182"/>
                  <a:pt x="2570608" y="2535054"/>
                  <a:pt x="2620834" y="2574321"/>
                </a:cubicBezTo>
                <a:cubicBezTo>
                  <a:pt x="2644576" y="2592584"/>
                  <a:pt x="2668319" y="2610848"/>
                  <a:pt x="2688409" y="2631851"/>
                </a:cubicBezTo>
                <a:cubicBezTo>
                  <a:pt x="2819907" y="2764262"/>
                  <a:pt x="2985193" y="2806269"/>
                  <a:pt x="3162351" y="2792571"/>
                </a:cubicBezTo>
                <a:cubicBezTo>
                  <a:pt x="3307547" y="2780700"/>
                  <a:pt x="3450916" y="2749651"/>
                  <a:pt x="3594286" y="2724082"/>
                </a:cubicBezTo>
                <a:cubicBezTo>
                  <a:pt x="3641771" y="2715864"/>
                  <a:pt x="3654556" y="2696687"/>
                  <a:pt x="3660035" y="2642809"/>
                </a:cubicBezTo>
                <a:cubicBezTo>
                  <a:pt x="3673733" y="2503092"/>
                  <a:pt x="3682864" y="2363375"/>
                  <a:pt x="3699302" y="2224572"/>
                </a:cubicBezTo>
                <a:cubicBezTo>
                  <a:pt x="3713000" y="2103118"/>
                  <a:pt x="3730350" y="1981665"/>
                  <a:pt x="3751353" y="1861125"/>
                </a:cubicBezTo>
                <a:cubicBezTo>
                  <a:pt x="3769617" y="1758849"/>
                  <a:pt x="3809797" y="1663878"/>
                  <a:pt x="3870980" y="1579865"/>
                </a:cubicBezTo>
                <a:cubicBezTo>
                  <a:pt x="3888331" y="1556122"/>
                  <a:pt x="3889244" y="1532379"/>
                  <a:pt x="3887418" y="1504071"/>
                </a:cubicBezTo>
                <a:cubicBezTo>
                  <a:pt x="3884678" y="1459325"/>
                  <a:pt x="3891983" y="1413666"/>
                  <a:pt x="3896549" y="1368006"/>
                </a:cubicBezTo>
                <a:cubicBezTo>
                  <a:pt x="3900202" y="1329653"/>
                  <a:pt x="3908421" y="1292212"/>
                  <a:pt x="3907507" y="1253859"/>
                </a:cubicBezTo>
                <a:cubicBezTo>
                  <a:pt x="3906594" y="1209113"/>
                  <a:pt x="3892896" y="1199981"/>
                  <a:pt x="3850890" y="1212765"/>
                </a:cubicBezTo>
                <a:cubicBezTo>
                  <a:pt x="3795186" y="1229203"/>
                  <a:pt x="3741308" y="1250206"/>
                  <a:pt x="3686517" y="1269383"/>
                </a:cubicBezTo>
                <a:cubicBezTo>
                  <a:pt x="3601591" y="1301344"/>
                  <a:pt x="3520318" y="1297691"/>
                  <a:pt x="3511186" y="1151582"/>
                </a:cubicBezTo>
                <a:cubicBezTo>
                  <a:pt x="3501141" y="1123274"/>
                  <a:pt x="3495662" y="1134232"/>
                  <a:pt x="3465527" y="1105923"/>
                </a:cubicBezTo>
                <a:cubicBezTo>
                  <a:pt x="3456395" y="1097704"/>
                  <a:pt x="3478312" y="1084007"/>
                  <a:pt x="3473746" y="1073049"/>
                </a:cubicBezTo>
                <a:cubicBezTo>
                  <a:pt x="3468267" y="1060264"/>
                  <a:pt x="3433566" y="1058438"/>
                  <a:pt x="3435392" y="1044740"/>
                </a:cubicBezTo>
                <a:cubicBezTo>
                  <a:pt x="3441784" y="1007299"/>
                  <a:pt x="3441784" y="982643"/>
                  <a:pt x="3394299" y="965293"/>
                </a:cubicBezTo>
                <a:cubicBezTo>
                  <a:pt x="3373296" y="958901"/>
                  <a:pt x="3323071" y="963467"/>
                  <a:pt x="3324897" y="926026"/>
                </a:cubicBezTo>
                <a:cubicBezTo>
                  <a:pt x="3326723" y="831968"/>
                  <a:pt x="3320331" y="733345"/>
                  <a:pt x="3297502" y="641113"/>
                </a:cubicBezTo>
                <a:cubicBezTo>
                  <a:pt x="3285630" y="594541"/>
                  <a:pt x="3270106" y="548882"/>
                  <a:pt x="3249103" y="506875"/>
                </a:cubicBezTo>
                <a:cubicBezTo>
                  <a:pt x="3221707" y="451171"/>
                  <a:pt x="3190659" y="398207"/>
                  <a:pt x="3162351" y="342503"/>
                </a:cubicBezTo>
                <a:cubicBezTo>
                  <a:pt x="3157785" y="333371"/>
                  <a:pt x="3158698" y="314194"/>
                  <a:pt x="3164177" y="308715"/>
                </a:cubicBezTo>
                <a:cubicBezTo>
                  <a:pt x="3229926" y="255750"/>
                  <a:pt x="3296588" y="204612"/>
                  <a:pt x="3365990" y="158953"/>
                </a:cubicBezTo>
                <a:cubicBezTo>
                  <a:pt x="3460048" y="97770"/>
                  <a:pt x="3560498" y="47545"/>
                  <a:pt x="3672820" y="19236"/>
                </a:cubicBezTo>
                <a:cubicBezTo>
                  <a:pt x="3768704" y="-4507"/>
                  <a:pt x="3866414" y="-7246"/>
                  <a:pt x="3963212" y="16496"/>
                </a:cubicBezTo>
                <a:cubicBezTo>
                  <a:pt x="4048137" y="37500"/>
                  <a:pt x="4113887" y="84072"/>
                  <a:pt x="4154067" y="163519"/>
                </a:cubicBezTo>
                <a:cubicBezTo>
                  <a:pt x="4256343" y="367159"/>
                  <a:pt x="4300176" y="580843"/>
                  <a:pt x="4265475" y="808226"/>
                </a:cubicBezTo>
                <a:cubicBezTo>
                  <a:pt x="4259083" y="850232"/>
                  <a:pt x="4265475" y="881280"/>
                  <a:pt x="4295610" y="912328"/>
                </a:cubicBezTo>
                <a:cubicBezTo>
                  <a:pt x="4333964" y="952508"/>
                  <a:pt x="4367751" y="997254"/>
                  <a:pt x="4403366" y="1040174"/>
                </a:cubicBezTo>
                <a:cubicBezTo>
                  <a:pt x="4452678" y="1099531"/>
                  <a:pt x="4511121" y="1148843"/>
                  <a:pt x="4584176" y="1172585"/>
                </a:cubicBezTo>
                <a:cubicBezTo>
                  <a:pt x="4684626" y="1205460"/>
                  <a:pt x="4743070" y="1276688"/>
                  <a:pt x="4783249" y="1368920"/>
                </a:cubicBezTo>
                <a:cubicBezTo>
                  <a:pt x="4854477" y="1533293"/>
                  <a:pt x="4899224" y="1705884"/>
                  <a:pt x="4929359" y="1882128"/>
                </a:cubicBezTo>
                <a:cubicBezTo>
                  <a:pt x="4995108" y="2269318"/>
                  <a:pt x="4995108" y="2656507"/>
                  <a:pt x="4924793" y="3042783"/>
                </a:cubicBezTo>
                <a:cubicBezTo>
                  <a:pt x="4912008" y="3113098"/>
                  <a:pt x="4891918" y="3182500"/>
                  <a:pt x="4866349" y="3249162"/>
                </a:cubicBezTo>
                <a:cubicBezTo>
                  <a:pt x="4848999" y="3295735"/>
                  <a:pt x="4848086" y="3337741"/>
                  <a:pt x="4866349" y="3381574"/>
                </a:cubicBezTo>
                <a:cubicBezTo>
                  <a:pt x="4910182" y="3485677"/>
                  <a:pt x="4919314" y="3595258"/>
                  <a:pt x="4916574" y="3705754"/>
                </a:cubicBezTo>
                <a:cubicBezTo>
                  <a:pt x="4909268" y="3956879"/>
                  <a:pt x="4827996" y="4180608"/>
                  <a:pt x="4672755" y="4377856"/>
                </a:cubicBezTo>
                <a:cubicBezTo>
                  <a:pt x="4669102" y="4382422"/>
                  <a:pt x="4664536" y="4386988"/>
                  <a:pt x="4661796" y="4392467"/>
                </a:cubicBezTo>
                <a:cubicBezTo>
                  <a:pt x="4660883" y="4394293"/>
                  <a:pt x="4660883" y="4397033"/>
                  <a:pt x="4659970" y="4399772"/>
                </a:cubicBezTo>
                <a:cubicBezTo>
                  <a:pt x="4733938" y="4421689"/>
                  <a:pt x="4792381" y="4404338"/>
                  <a:pt x="4837127" y="4344981"/>
                </a:cubicBezTo>
                <a:cubicBezTo>
                  <a:pt x="4891005" y="4272840"/>
                  <a:pt x="4911095" y="4187914"/>
                  <a:pt x="4923880" y="4102075"/>
                </a:cubicBezTo>
                <a:cubicBezTo>
                  <a:pt x="4948536" y="3939528"/>
                  <a:pt x="4964973" y="3775155"/>
                  <a:pt x="4985063" y="3611696"/>
                </a:cubicBezTo>
                <a:cubicBezTo>
                  <a:pt x="5042593" y="3152365"/>
                  <a:pt x="5083687" y="2690295"/>
                  <a:pt x="5177744" y="2236443"/>
                </a:cubicBezTo>
                <a:cubicBezTo>
                  <a:pt x="5182310" y="2211787"/>
                  <a:pt x="5187789" y="2188044"/>
                  <a:pt x="5193268" y="2163388"/>
                </a:cubicBezTo>
                <a:cubicBezTo>
                  <a:pt x="5201487" y="2128688"/>
                  <a:pt x="5217011" y="2123208"/>
                  <a:pt x="5244406" y="2146951"/>
                </a:cubicBezTo>
                <a:cubicBezTo>
                  <a:pt x="5290979" y="2188044"/>
                  <a:pt x="5301937" y="2241009"/>
                  <a:pt x="5292805" y="2299453"/>
                </a:cubicBezTo>
                <a:cubicBezTo>
                  <a:pt x="5283673" y="2356070"/>
                  <a:pt x="5266323" y="2410861"/>
                  <a:pt x="5259931" y="2466565"/>
                </a:cubicBezTo>
                <a:cubicBezTo>
                  <a:pt x="5238014" y="2650115"/>
                  <a:pt x="5218837" y="2833664"/>
                  <a:pt x="5199661" y="3017214"/>
                </a:cubicBezTo>
                <a:cubicBezTo>
                  <a:pt x="5169525" y="3320390"/>
                  <a:pt x="5144870" y="3624480"/>
                  <a:pt x="5108343" y="3926744"/>
                </a:cubicBezTo>
                <a:cubicBezTo>
                  <a:pt x="5084600" y="4123991"/>
                  <a:pt x="5021590" y="4309367"/>
                  <a:pt x="4913834" y="4479219"/>
                </a:cubicBezTo>
                <a:cubicBezTo>
                  <a:pt x="4877307" y="4537663"/>
                  <a:pt x="4832561" y="4565972"/>
                  <a:pt x="4763159" y="4565972"/>
                </a:cubicBezTo>
                <a:cubicBezTo>
                  <a:pt x="4616137" y="4565058"/>
                  <a:pt x="4468201" y="4569624"/>
                  <a:pt x="4321179" y="4571450"/>
                </a:cubicBezTo>
                <a:cubicBezTo>
                  <a:pt x="4296523" y="4571450"/>
                  <a:pt x="4285565" y="4577843"/>
                  <a:pt x="4283739" y="4603412"/>
                </a:cubicBezTo>
                <a:cubicBezTo>
                  <a:pt x="4280086" y="4673727"/>
                  <a:pt x="4270041" y="4744042"/>
                  <a:pt x="4270954" y="4814357"/>
                </a:cubicBezTo>
                <a:cubicBezTo>
                  <a:pt x="4273694" y="5078267"/>
                  <a:pt x="4276433" y="5342177"/>
                  <a:pt x="4286478" y="5606086"/>
                </a:cubicBezTo>
                <a:cubicBezTo>
                  <a:pt x="4295610" y="5836208"/>
                  <a:pt x="4315700" y="6066330"/>
                  <a:pt x="4373231" y="6290060"/>
                </a:cubicBezTo>
                <a:cubicBezTo>
                  <a:pt x="4378710" y="6310150"/>
                  <a:pt x="4385102" y="6330240"/>
                  <a:pt x="4391494" y="6350330"/>
                </a:cubicBezTo>
                <a:cubicBezTo>
                  <a:pt x="4410671" y="6408774"/>
                  <a:pt x="4449938" y="6448954"/>
                  <a:pt x="4511121" y="6460825"/>
                </a:cubicBezTo>
                <a:cubicBezTo>
                  <a:pt x="4624356" y="6482741"/>
                  <a:pt x="4737590" y="6501918"/>
                  <a:pt x="4850825" y="6521095"/>
                </a:cubicBezTo>
                <a:cubicBezTo>
                  <a:pt x="5049899" y="6553970"/>
                  <a:pt x="5248972" y="6586844"/>
                  <a:pt x="5448046" y="6618806"/>
                </a:cubicBezTo>
                <a:cubicBezTo>
                  <a:pt x="5479094" y="6623372"/>
                  <a:pt x="5493705" y="6637069"/>
                  <a:pt x="5490053" y="6669944"/>
                </a:cubicBezTo>
                <a:cubicBezTo>
                  <a:pt x="5486400" y="6704645"/>
                  <a:pt x="5489139" y="6739346"/>
                  <a:pt x="5481834" y="6773134"/>
                </a:cubicBezTo>
                <a:cubicBezTo>
                  <a:pt x="5470876" y="6823359"/>
                  <a:pt x="5429782" y="6852580"/>
                  <a:pt x="5379557" y="6855320"/>
                </a:cubicBezTo>
                <a:cubicBezTo>
                  <a:pt x="5321114" y="6858059"/>
                  <a:pt x="5300111" y="6844362"/>
                  <a:pt x="5276368" y="6785918"/>
                </a:cubicBezTo>
                <a:cubicBezTo>
                  <a:pt x="5271802" y="6774047"/>
                  <a:pt x="5267236" y="6763088"/>
                  <a:pt x="5263584" y="6751217"/>
                </a:cubicBezTo>
                <a:cubicBezTo>
                  <a:pt x="5248059" y="6699166"/>
                  <a:pt x="5211532" y="6678162"/>
                  <a:pt x="5158568" y="6672684"/>
                </a:cubicBezTo>
                <a:cubicBezTo>
                  <a:pt x="4963146" y="6652593"/>
                  <a:pt x="4766812" y="6630677"/>
                  <a:pt x="4571391" y="6608761"/>
                </a:cubicBezTo>
                <a:cubicBezTo>
                  <a:pt x="4478247" y="6597803"/>
                  <a:pt x="4389668" y="6603281"/>
                  <a:pt x="4306568" y="6655333"/>
                </a:cubicBezTo>
                <a:cubicBezTo>
                  <a:pt x="4193334" y="6726561"/>
                  <a:pt x="4066401" y="6725648"/>
                  <a:pt x="3938556" y="6711950"/>
                </a:cubicBezTo>
                <a:cubicBezTo>
                  <a:pt x="3852716" y="6702818"/>
                  <a:pt x="3766877" y="6684555"/>
                  <a:pt x="3681038" y="6676336"/>
                </a:cubicBezTo>
                <a:cubicBezTo>
                  <a:pt x="3626247" y="6670857"/>
                  <a:pt x="3569630" y="6671770"/>
                  <a:pt x="3514839" y="6679989"/>
                </a:cubicBezTo>
                <a:cubicBezTo>
                  <a:pt x="3434479" y="6691860"/>
                  <a:pt x="3379688" y="6740259"/>
                  <a:pt x="3355945" y="6817879"/>
                </a:cubicBezTo>
                <a:cubicBezTo>
                  <a:pt x="3347727" y="6846188"/>
                  <a:pt x="3333116" y="6855320"/>
                  <a:pt x="3305720" y="6854407"/>
                </a:cubicBezTo>
                <a:cubicBezTo>
                  <a:pt x="3260061" y="6852580"/>
                  <a:pt x="3215315" y="6854407"/>
                  <a:pt x="3172396" y="6854407"/>
                </a:cubicBezTo>
                <a:cubicBezTo>
                  <a:pt x="3164177" y="6790484"/>
                  <a:pt x="3156872" y="6732953"/>
                  <a:pt x="3148653" y="6675423"/>
                </a:cubicBezTo>
                <a:cubicBezTo>
                  <a:pt x="3144087" y="6646201"/>
                  <a:pt x="3165090" y="6646201"/>
                  <a:pt x="3182441" y="6642548"/>
                </a:cubicBezTo>
                <a:cubicBezTo>
                  <a:pt x="3300241" y="6617893"/>
                  <a:pt x="3417129" y="6592323"/>
                  <a:pt x="3534929" y="6568581"/>
                </a:cubicBezTo>
                <a:cubicBezTo>
                  <a:pt x="3583328" y="6558536"/>
                  <a:pt x="3631726" y="6546664"/>
                  <a:pt x="3681038" y="6541185"/>
                </a:cubicBezTo>
                <a:cubicBezTo>
                  <a:pt x="3766877" y="6530227"/>
                  <a:pt x="3830800" y="6485481"/>
                  <a:pt x="3881025" y="6418818"/>
                </a:cubicBezTo>
                <a:cubicBezTo>
                  <a:pt x="3952253" y="6323848"/>
                  <a:pt x="3980562" y="6212439"/>
                  <a:pt x="4001565" y="6098292"/>
                </a:cubicBezTo>
                <a:cubicBezTo>
                  <a:pt x="4040832" y="5885520"/>
                  <a:pt x="4034440" y="5670922"/>
                  <a:pt x="4012523" y="5457237"/>
                </a:cubicBezTo>
                <a:cubicBezTo>
                  <a:pt x="3997912" y="5314781"/>
                  <a:pt x="3972343" y="5172324"/>
                  <a:pt x="3965038" y="5028955"/>
                </a:cubicBezTo>
                <a:cubicBezTo>
                  <a:pt x="3958646" y="4902023"/>
                  <a:pt x="3968691" y="4774177"/>
                  <a:pt x="3973257" y="4647245"/>
                </a:cubicBezTo>
                <a:cubicBezTo>
                  <a:pt x="3975083" y="4599759"/>
                  <a:pt x="3971430" y="4589714"/>
                  <a:pt x="3924858" y="4580582"/>
                </a:cubicBezTo>
                <a:cubicBezTo>
                  <a:pt x="3877372" y="4572364"/>
                  <a:pt x="3828974" y="4566885"/>
                  <a:pt x="3781488" y="4566885"/>
                </a:cubicBezTo>
                <a:cubicBezTo>
                  <a:pt x="3608897" y="4567798"/>
                  <a:pt x="3437218" y="4571450"/>
                  <a:pt x="3264627" y="4573277"/>
                </a:cubicBezTo>
                <a:cubicBezTo>
                  <a:pt x="3227187" y="4573277"/>
                  <a:pt x="3203444" y="4593367"/>
                  <a:pt x="3199791" y="4627155"/>
                </a:cubicBezTo>
                <a:cubicBezTo>
                  <a:pt x="3194312" y="4683772"/>
                  <a:pt x="3193399" y="4740389"/>
                  <a:pt x="3195225" y="4797007"/>
                </a:cubicBezTo>
                <a:cubicBezTo>
                  <a:pt x="3204357" y="5147669"/>
                  <a:pt x="3434479" y="5659964"/>
                  <a:pt x="3557759" y="5982317"/>
                </a:cubicBezTo>
                <a:cubicBezTo>
                  <a:pt x="3569630" y="6012452"/>
                  <a:pt x="3514839" y="5985970"/>
                  <a:pt x="3530363" y="6014279"/>
                </a:cubicBezTo>
                <a:cubicBezTo>
                  <a:pt x="3638119" y="6207874"/>
                  <a:pt x="3604331" y="6278189"/>
                  <a:pt x="3559585" y="6489134"/>
                </a:cubicBezTo>
                <a:cubicBezTo>
                  <a:pt x="3556845" y="6503745"/>
                  <a:pt x="3543148" y="6522008"/>
                  <a:pt x="3529450" y="6528400"/>
                </a:cubicBezTo>
                <a:cubicBezTo>
                  <a:pt x="3483791" y="6549404"/>
                  <a:pt x="3436305" y="6568581"/>
                  <a:pt x="3387907" y="6583191"/>
                </a:cubicBezTo>
                <a:cubicBezTo>
                  <a:pt x="3338595" y="6597803"/>
                  <a:pt x="3344074" y="6540272"/>
                  <a:pt x="3314852" y="6503745"/>
                </a:cubicBezTo>
                <a:cubicBezTo>
                  <a:pt x="3264627" y="6532966"/>
                  <a:pt x="3208923" y="6619719"/>
                  <a:pt x="3160524" y="6648941"/>
                </a:cubicBezTo>
                <a:cubicBezTo>
                  <a:pt x="3054595" y="6714690"/>
                  <a:pt x="2901181" y="6717429"/>
                  <a:pt x="2778814" y="6734780"/>
                </a:cubicBezTo>
                <a:cubicBezTo>
                  <a:pt x="2772422" y="6735693"/>
                  <a:pt x="2766029" y="6735693"/>
                  <a:pt x="2760550" y="6736606"/>
                </a:cubicBezTo>
                <a:cubicBezTo>
                  <a:pt x="2706673" y="6739346"/>
                  <a:pt x="2667406" y="6722909"/>
                  <a:pt x="2657361" y="6693687"/>
                </a:cubicBezTo>
                <a:cubicBezTo>
                  <a:pt x="2645490" y="6658986"/>
                  <a:pt x="2673798" y="6591410"/>
                  <a:pt x="2711239" y="6566754"/>
                </a:cubicBezTo>
                <a:cubicBezTo>
                  <a:pt x="2767856" y="6529314"/>
                  <a:pt x="2829039" y="6496439"/>
                  <a:pt x="2881090" y="6452606"/>
                </a:cubicBezTo>
                <a:cubicBezTo>
                  <a:pt x="2945013" y="6398729"/>
                  <a:pt x="3006197" y="6340285"/>
                  <a:pt x="3061900" y="6277275"/>
                </a:cubicBezTo>
                <a:cubicBezTo>
                  <a:pt x="3108473" y="6224311"/>
                  <a:pt x="3101167" y="6122948"/>
                  <a:pt x="3055508" y="6127514"/>
                </a:cubicBezTo>
                <a:cubicBezTo>
                  <a:pt x="3041811" y="6112902"/>
                  <a:pt x="2971495" y="6108336"/>
                  <a:pt x="2950492" y="6104684"/>
                </a:cubicBezTo>
                <a:cubicBezTo>
                  <a:pt x="2867393" y="6090073"/>
                  <a:pt x="2846390" y="6071809"/>
                  <a:pt x="2763290" y="6059938"/>
                </a:cubicBezTo>
                <a:cubicBezTo>
                  <a:pt x="2730415" y="6055372"/>
                  <a:pt x="2696628" y="6006060"/>
                  <a:pt x="2690235" y="5968620"/>
                </a:cubicBezTo>
                <a:cubicBezTo>
                  <a:pt x="2643663" y="5709276"/>
                  <a:pt x="2594351" y="5449932"/>
                  <a:pt x="2545952" y="5190588"/>
                </a:cubicBezTo>
                <a:cubicBezTo>
                  <a:pt x="2543213" y="5176890"/>
                  <a:pt x="2540474" y="5164106"/>
                  <a:pt x="2534994" y="5139450"/>
                </a:cubicBezTo>
                <a:cubicBezTo>
                  <a:pt x="2526776" y="5161367"/>
                  <a:pt x="2521297" y="5173238"/>
                  <a:pt x="2517644" y="5186022"/>
                </a:cubicBezTo>
                <a:cubicBezTo>
                  <a:pt x="2493901" y="5269122"/>
                  <a:pt x="2468332" y="5352221"/>
                  <a:pt x="2447329" y="5436234"/>
                </a:cubicBezTo>
                <a:cubicBezTo>
                  <a:pt x="2407149" y="5598781"/>
                  <a:pt x="2352358" y="5755848"/>
                  <a:pt x="2290262" y="5912002"/>
                </a:cubicBezTo>
                <a:cubicBezTo>
                  <a:pt x="2264692" y="5976838"/>
                  <a:pt x="2271085" y="6048067"/>
                  <a:pt x="2254647" y="6116555"/>
                </a:cubicBezTo>
                <a:cubicBezTo>
                  <a:pt x="2235471" y="6199655"/>
                  <a:pt x="2229991" y="6186870"/>
                  <a:pt x="2242776" y="6269057"/>
                </a:cubicBezTo>
                <a:cubicBezTo>
                  <a:pt x="2251908" y="6327500"/>
                  <a:pt x="2240036" y="6434343"/>
                  <a:pt x="2215381" y="6490047"/>
                </a:cubicBezTo>
                <a:cubicBezTo>
                  <a:pt x="2200770" y="6522921"/>
                  <a:pt x="2209901" y="6585018"/>
                  <a:pt x="2171548" y="6580452"/>
                </a:cubicBezTo>
                <a:cubicBezTo>
                  <a:pt x="2138673" y="6576799"/>
                  <a:pt x="2021786" y="6575886"/>
                  <a:pt x="1988911" y="6570407"/>
                </a:cubicBezTo>
                <a:cubicBezTo>
                  <a:pt x="1970648" y="6545751"/>
                  <a:pt x="1975214" y="6527487"/>
                  <a:pt x="1961516" y="6458086"/>
                </a:cubicBezTo>
                <a:cubicBezTo>
                  <a:pt x="1862892" y="6459912"/>
                  <a:pt x="1874763" y="6514703"/>
                  <a:pt x="1792577" y="6552143"/>
                </a:cubicBezTo>
                <a:cubicBezTo>
                  <a:pt x="1741439" y="6550317"/>
                  <a:pt x="1043767" y="6569494"/>
                  <a:pt x="992629" y="6564928"/>
                </a:cubicBezTo>
                <a:cubicBezTo>
                  <a:pt x="978018" y="6564015"/>
                  <a:pt x="964321" y="6561275"/>
                  <a:pt x="942404" y="6557622"/>
                </a:cubicBezTo>
                <a:cubicBezTo>
                  <a:pt x="915922" y="6529314"/>
                  <a:pt x="1030070" y="6416993"/>
                  <a:pt x="1041028" y="6406034"/>
                </a:cubicBezTo>
                <a:cubicBezTo>
                  <a:pt x="1096732" y="6370420"/>
                  <a:pt x="1135086" y="6358549"/>
                  <a:pt x="1212706" y="6323848"/>
                </a:cubicBezTo>
                <a:cubicBezTo>
                  <a:pt x="1266584" y="6299192"/>
                  <a:pt x="1333246" y="6270883"/>
                  <a:pt x="1384385" y="6241661"/>
                </a:cubicBezTo>
                <a:cubicBezTo>
                  <a:pt x="1447394" y="6205134"/>
                  <a:pt x="1504011" y="6192349"/>
                  <a:pt x="1562455" y="6148517"/>
                </a:cubicBezTo>
                <a:cubicBezTo>
                  <a:pt x="1583458" y="6132992"/>
                  <a:pt x="1598982" y="6107423"/>
                  <a:pt x="1611767" y="6084594"/>
                </a:cubicBezTo>
                <a:cubicBezTo>
                  <a:pt x="1629117" y="6053545"/>
                  <a:pt x="1620899" y="6033456"/>
                  <a:pt x="1588024" y="6019758"/>
                </a:cubicBezTo>
                <a:cubicBezTo>
                  <a:pt x="1504011" y="5984144"/>
                  <a:pt x="1486661" y="5959488"/>
                  <a:pt x="1515883" y="5869083"/>
                </a:cubicBezTo>
                <a:cubicBezTo>
                  <a:pt x="1571587" y="5694665"/>
                  <a:pt x="1630944" y="5521160"/>
                  <a:pt x="1695780" y="5350395"/>
                </a:cubicBezTo>
                <a:cubicBezTo>
                  <a:pt x="1762442" y="5175064"/>
                  <a:pt x="1972474" y="4357766"/>
                  <a:pt x="1973387" y="4330370"/>
                </a:cubicBezTo>
                <a:cubicBezTo>
                  <a:pt x="1975214" y="4209830"/>
                  <a:pt x="2028178" y="4120338"/>
                  <a:pt x="2136847" y="4068287"/>
                </a:cubicBezTo>
                <a:cubicBezTo>
                  <a:pt x="2253734" y="4011670"/>
                  <a:pt x="2371535" y="3955965"/>
                  <a:pt x="2492075" y="3906654"/>
                </a:cubicBezTo>
                <a:cubicBezTo>
                  <a:pt x="2865566" y="3754152"/>
                  <a:pt x="3239971" y="3603477"/>
                  <a:pt x="3626247" y="3483850"/>
                </a:cubicBezTo>
                <a:cubicBezTo>
                  <a:pt x="3657295" y="3474718"/>
                  <a:pt x="3686517" y="3461934"/>
                  <a:pt x="3684691" y="3422667"/>
                </a:cubicBezTo>
                <a:cubicBezTo>
                  <a:pt x="3683778" y="3376095"/>
                  <a:pt x="3700215" y="3319477"/>
                  <a:pt x="3636292" y="3300301"/>
                </a:cubicBezTo>
                <a:cubicBezTo>
                  <a:pt x="3555932" y="3276558"/>
                  <a:pt x="3474659" y="3256468"/>
                  <a:pt x="3393386" y="3236378"/>
                </a:cubicBezTo>
                <a:cubicBezTo>
                  <a:pt x="3327637" y="3219940"/>
                  <a:pt x="3260974" y="3205330"/>
                  <a:pt x="3195225" y="3187066"/>
                </a:cubicBezTo>
                <a:cubicBezTo>
                  <a:pt x="3163264" y="3177934"/>
                  <a:pt x="3141347" y="3177934"/>
                  <a:pt x="3123997" y="3210809"/>
                </a:cubicBezTo>
                <a:cubicBezTo>
                  <a:pt x="3102081" y="3251902"/>
                  <a:pt x="3060988" y="3249162"/>
                  <a:pt x="3022634" y="3249162"/>
                </a:cubicBezTo>
                <a:cubicBezTo>
                  <a:pt x="2919444" y="3248249"/>
                  <a:pt x="2817168" y="3244596"/>
                  <a:pt x="2713978" y="3244596"/>
                </a:cubicBezTo>
                <a:cubicBezTo>
                  <a:pt x="2138673" y="3243683"/>
                  <a:pt x="1564281" y="3244596"/>
                  <a:pt x="988977" y="3244596"/>
                </a:cubicBezTo>
                <a:cubicBezTo>
                  <a:pt x="973452" y="3244596"/>
                  <a:pt x="957015" y="3244596"/>
                  <a:pt x="937838" y="3244596"/>
                </a:cubicBezTo>
                <a:cubicBezTo>
                  <a:pt x="936012" y="3278384"/>
                  <a:pt x="933272" y="3308519"/>
                  <a:pt x="933272" y="3339567"/>
                </a:cubicBezTo>
                <a:cubicBezTo>
                  <a:pt x="928706" y="4043631"/>
                  <a:pt x="923227" y="4746782"/>
                  <a:pt x="918661" y="5450845"/>
                </a:cubicBezTo>
                <a:cubicBezTo>
                  <a:pt x="916835" y="5793288"/>
                  <a:pt x="917748" y="6134819"/>
                  <a:pt x="919575" y="6477262"/>
                </a:cubicBezTo>
                <a:cubicBezTo>
                  <a:pt x="919575" y="6516529"/>
                  <a:pt x="904964" y="6533880"/>
                  <a:pt x="871176" y="6536619"/>
                </a:cubicBezTo>
                <a:cubicBezTo>
                  <a:pt x="813646" y="6542098"/>
                  <a:pt x="755202" y="6544838"/>
                  <a:pt x="697671" y="6544838"/>
                </a:cubicBezTo>
                <a:cubicBezTo>
                  <a:pt x="606353" y="6544838"/>
                  <a:pt x="605440" y="6543012"/>
                  <a:pt x="605440" y="6450780"/>
                </a:cubicBezTo>
                <a:cubicBezTo>
                  <a:pt x="606353" y="5697404"/>
                  <a:pt x="608179" y="4944029"/>
                  <a:pt x="606353" y="4190653"/>
                </a:cubicBezTo>
                <a:cubicBezTo>
                  <a:pt x="605440" y="3901175"/>
                  <a:pt x="596308" y="3610783"/>
                  <a:pt x="590829" y="3321304"/>
                </a:cubicBezTo>
                <a:cubicBezTo>
                  <a:pt x="589916" y="3272905"/>
                  <a:pt x="578958" y="3257381"/>
                  <a:pt x="530559" y="3255555"/>
                </a:cubicBezTo>
                <a:cubicBezTo>
                  <a:pt x="407279" y="3250076"/>
                  <a:pt x="283087" y="3245510"/>
                  <a:pt x="158894" y="3244596"/>
                </a:cubicBezTo>
              </a:path>
            </a:pathLst>
          </a:custGeom>
          <a:solidFill>
            <a:srgbClr val="fee680"/>
          </a:solidFill>
          <a:ln w="9000">
            <a:noFill/>
          </a:ln>
        </p:spPr>
        <p:style>
          <a:lnRef idx="0"/>
          <a:fillRef idx="0"/>
          <a:effectRef idx="0"/>
          <a:fontRef idx="minor"/>
        </p:style>
      </p:sp>
      <p:sp>
        <p:nvSpPr>
          <p:cNvPr id="1242" name="TextShape 56"/>
          <p:cNvSpPr txBox="1"/>
          <p:nvPr/>
        </p:nvSpPr>
        <p:spPr>
          <a:xfrm>
            <a:off x="5650200" y="4680000"/>
            <a:ext cx="2809800" cy="720000"/>
          </a:xfrm>
          <a:prstGeom prst="rect">
            <a:avLst/>
          </a:prstGeom>
          <a:noFill/>
          <a:ln w="0">
            <a:noFill/>
          </a:ln>
        </p:spPr>
      </p:sp>
      <p:sp>
        <p:nvSpPr>
          <p:cNvPr id="1243" name="TextShape 57"/>
          <p:cNvSpPr txBox="1"/>
          <p:nvPr/>
        </p:nvSpPr>
        <p:spPr>
          <a:xfrm>
            <a:off x="5451840" y="4500000"/>
            <a:ext cx="3060000" cy="720000"/>
          </a:xfrm>
          <a:prstGeom prst="rect">
            <a:avLst/>
          </a:prstGeom>
          <a:noFill/>
          <a:ln w="0">
            <a:noFill/>
          </a:ln>
        </p:spPr>
        <p:txBody>
          <a:bodyPr lIns="90000" rIns="90000" tIns="45000" bIns="45000">
            <a:noAutofit/>
          </a:bodyPr>
          <a:p>
            <a:r>
              <a:rPr b="0" lang="en-US" sz="1200" spc="-1" strike="noStrike">
                <a:solidFill>
                  <a:srgbClr val="404040"/>
                </a:solidFill>
                <a:latin typeface="Arial"/>
                <a:ea typeface="Arial Unicode MS"/>
              </a:rPr>
              <a:t>React is a free and open-source front-end JavaScript library for building user interfaces or UI components.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4" name="CustomShape 1"/>
          <p:cNvSpPr/>
          <p:nvPr/>
        </p:nvSpPr>
        <p:spPr>
          <a:xfrm>
            <a:off x="1044360" y="1764000"/>
            <a:ext cx="2520000" cy="3420000"/>
          </a:xfrm>
          <a:prstGeom prst="rect">
            <a:avLst/>
          </a:prstGeom>
          <a:solidFill>
            <a:srgbClr val="ffffff"/>
          </a:solidFill>
          <a:ln w="0">
            <a:solidFill>
              <a:srgbClr val="3465a4"/>
            </a:solidFill>
          </a:ln>
        </p:spPr>
        <p:style>
          <a:lnRef idx="0"/>
          <a:fillRef idx="0"/>
          <a:effectRef idx="0"/>
          <a:fontRef idx="minor"/>
        </p:style>
      </p:sp>
      <p:sp>
        <p:nvSpPr>
          <p:cNvPr id="1245" name="CustomShape 2"/>
          <p:cNvSpPr/>
          <p:nvPr/>
        </p:nvSpPr>
        <p:spPr>
          <a:xfrm>
            <a:off x="1044360" y="1764000"/>
            <a:ext cx="2520000" cy="5400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Client Tier</a:t>
            </a:r>
            <a:endParaRPr b="0" lang="en-IN" sz="1800" spc="-1" strike="noStrike">
              <a:latin typeface="Arial"/>
            </a:endParaRPr>
          </a:p>
        </p:txBody>
      </p:sp>
      <p:sp>
        <p:nvSpPr>
          <p:cNvPr id="1246" name="CustomShape 3"/>
          <p:cNvSpPr/>
          <p:nvPr/>
        </p:nvSpPr>
        <p:spPr>
          <a:xfrm>
            <a:off x="1584360" y="2664000"/>
            <a:ext cx="1260000" cy="540000"/>
          </a:xfrm>
          <a:prstGeom prst="rect">
            <a:avLst/>
          </a:pr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Html/Css</a:t>
            </a:r>
            <a:endParaRPr b="0" lang="en-IN" sz="1400" spc="-1" strike="noStrike">
              <a:latin typeface="Arial"/>
            </a:endParaRPr>
          </a:p>
          <a:p>
            <a:pPr algn="ctr"/>
            <a:r>
              <a:rPr b="0" lang="en-IN" sz="1400" spc="-1" strike="noStrike">
                <a:latin typeface="Arial"/>
              </a:rPr>
              <a:t>JavaScript</a:t>
            </a:r>
            <a:endParaRPr b="0" lang="en-IN" sz="1400" spc="-1" strike="noStrike">
              <a:latin typeface="Arial"/>
            </a:endParaRPr>
          </a:p>
        </p:txBody>
      </p:sp>
      <p:sp>
        <p:nvSpPr>
          <p:cNvPr id="1247" name="CustomShape 4"/>
          <p:cNvSpPr/>
          <p:nvPr/>
        </p:nvSpPr>
        <p:spPr>
          <a:xfrm>
            <a:off x="1044360" y="3384000"/>
            <a:ext cx="1260000" cy="360000"/>
          </a:xfrm>
          <a:prstGeom prst="rect">
            <a:avLst/>
          </a:pr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200" spc="-1" strike="noStrike">
                <a:latin typeface="Arial"/>
              </a:rPr>
              <a:t>Chrome Browser</a:t>
            </a:r>
            <a:endParaRPr b="0" lang="en-IN" sz="1200" spc="-1" strike="noStrike">
              <a:latin typeface="Arial"/>
            </a:endParaRPr>
          </a:p>
        </p:txBody>
      </p:sp>
      <p:sp>
        <p:nvSpPr>
          <p:cNvPr id="1248" name="CustomShape 5"/>
          <p:cNvSpPr/>
          <p:nvPr/>
        </p:nvSpPr>
        <p:spPr>
          <a:xfrm>
            <a:off x="2484360" y="3384000"/>
            <a:ext cx="1080000" cy="360000"/>
          </a:xfrm>
          <a:prstGeom prst="rect">
            <a:avLst/>
          </a:pr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React js</a:t>
            </a:r>
            <a:endParaRPr b="0" lang="en-IN" sz="1400" spc="-1" strike="noStrike">
              <a:latin typeface="Arial"/>
            </a:endParaRPr>
          </a:p>
        </p:txBody>
      </p:sp>
      <p:sp>
        <p:nvSpPr>
          <p:cNvPr id="1249" name="CustomShape 6"/>
          <p:cNvSpPr/>
          <p:nvPr/>
        </p:nvSpPr>
        <p:spPr>
          <a:xfrm>
            <a:off x="1224360" y="4284000"/>
            <a:ext cx="2160000" cy="540000"/>
          </a:xfrm>
          <a:prstGeom prst="rect">
            <a:avLst/>
          </a:pr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Desktop</a:t>
            </a:r>
            <a:endParaRPr b="0" lang="en-IN" sz="1400" spc="-1" strike="noStrike">
              <a:latin typeface="Arial"/>
            </a:endParaRPr>
          </a:p>
        </p:txBody>
      </p:sp>
      <p:sp>
        <p:nvSpPr>
          <p:cNvPr id="1250" name="CustomShape 7"/>
          <p:cNvSpPr/>
          <p:nvPr/>
        </p:nvSpPr>
        <p:spPr>
          <a:xfrm>
            <a:off x="4644360" y="1764000"/>
            <a:ext cx="2520000" cy="3420000"/>
          </a:xfrm>
          <a:prstGeom prst="rect">
            <a:avLst/>
          </a:prstGeom>
          <a:solidFill>
            <a:srgbClr val="ffffff"/>
          </a:solidFill>
          <a:ln w="0">
            <a:solidFill>
              <a:srgbClr val="3465a4"/>
            </a:solidFill>
          </a:ln>
        </p:spPr>
        <p:style>
          <a:lnRef idx="0"/>
          <a:fillRef idx="0"/>
          <a:effectRef idx="0"/>
          <a:fontRef idx="minor"/>
        </p:style>
      </p:sp>
      <p:sp>
        <p:nvSpPr>
          <p:cNvPr id="1251" name="CustomShape 8"/>
          <p:cNvSpPr/>
          <p:nvPr/>
        </p:nvSpPr>
        <p:spPr>
          <a:xfrm>
            <a:off x="4644360" y="1764000"/>
            <a:ext cx="2520000" cy="5400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Business Layer Tier</a:t>
            </a:r>
            <a:endParaRPr b="0" lang="en-IN" sz="1800" spc="-1" strike="noStrike">
              <a:latin typeface="Arial"/>
            </a:endParaRPr>
          </a:p>
        </p:txBody>
      </p:sp>
      <p:sp>
        <p:nvSpPr>
          <p:cNvPr id="1252" name="CustomShape 9"/>
          <p:cNvSpPr/>
          <p:nvPr/>
        </p:nvSpPr>
        <p:spPr>
          <a:xfrm>
            <a:off x="5004360" y="2664000"/>
            <a:ext cx="1800000" cy="540000"/>
          </a:xfrm>
          <a:custGeom>
            <a:avLst/>
            <a:gdLst/>
            <a:ahLst/>
            <a:rect l="0" t="0" r="r" b="b"/>
            <a:pathLst>
              <a:path w="5002" h="1502">
                <a:moveTo>
                  <a:pt x="250" y="0"/>
                </a:moveTo>
                <a:lnTo>
                  <a:pt x="250" y="0"/>
                </a:lnTo>
                <a:cubicBezTo>
                  <a:pt x="206" y="0"/>
                  <a:pt x="163" y="12"/>
                  <a:pt x="125" y="34"/>
                </a:cubicBezTo>
                <a:cubicBezTo>
                  <a:pt x="87" y="55"/>
                  <a:pt x="55" y="87"/>
                  <a:pt x="34" y="125"/>
                </a:cubicBezTo>
                <a:cubicBezTo>
                  <a:pt x="12" y="163"/>
                  <a:pt x="0" y="206"/>
                  <a:pt x="0" y="250"/>
                </a:cubicBezTo>
                <a:lnTo>
                  <a:pt x="0" y="1250"/>
                </a:lnTo>
                <a:lnTo>
                  <a:pt x="0" y="1251"/>
                </a:lnTo>
                <a:cubicBezTo>
                  <a:pt x="0" y="1295"/>
                  <a:pt x="12" y="1338"/>
                  <a:pt x="34" y="1376"/>
                </a:cubicBezTo>
                <a:cubicBezTo>
                  <a:pt x="55" y="1414"/>
                  <a:pt x="87" y="1446"/>
                  <a:pt x="125" y="1467"/>
                </a:cubicBezTo>
                <a:cubicBezTo>
                  <a:pt x="163" y="1489"/>
                  <a:pt x="206" y="1501"/>
                  <a:pt x="250" y="1501"/>
                </a:cubicBezTo>
                <a:lnTo>
                  <a:pt x="4750" y="1501"/>
                </a:lnTo>
                <a:lnTo>
                  <a:pt x="4751" y="1501"/>
                </a:lnTo>
                <a:cubicBezTo>
                  <a:pt x="4795" y="1501"/>
                  <a:pt x="4838" y="1489"/>
                  <a:pt x="4876" y="1467"/>
                </a:cubicBezTo>
                <a:cubicBezTo>
                  <a:pt x="4914" y="1446"/>
                  <a:pt x="4946" y="1414"/>
                  <a:pt x="4967" y="1376"/>
                </a:cubicBezTo>
                <a:cubicBezTo>
                  <a:pt x="4989" y="1338"/>
                  <a:pt x="5001" y="1295"/>
                  <a:pt x="5001" y="1251"/>
                </a:cubicBezTo>
                <a:lnTo>
                  <a:pt x="5001" y="250"/>
                </a:lnTo>
                <a:lnTo>
                  <a:pt x="5001" y="250"/>
                </a:lnTo>
                <a:lnTo>
                  <a:pt x="5001" y="250"/>
                </a:lnTo>
                <a:cubicBezTo>
                  <a:pt x="5001" y="206"/>
                  <a:pt x="4989" y="163"/>
                  <a:pt x="4967" y="125"/>
                </a:cubicBezTo>
                <a:cubicBezTo>
                  <a:pt x="4946" y="87"/>
                  <a:pt x="4914" y="55"/>
                  <a:pt x="4876" y="34"/>
                </a:cubicBezTo>
                <a:cubicBezTo>
                  <a:pt x="4838" y="12"/>
                  <a:pt x="4795" y="0"/>
                  <a:pt x="4751" y="0"/>
                </a:cubicBezTo>
                <a:lnTo>
                  <a:pt x="250" y="0"/>
                </a:lnTo>
              </a:path>
            </a:pathLst>
          </a:cu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Node js</a:t>
            </a:r>
            <a:endParaRPr b="0" lang="en-IN" sz="1400" spc="-1" strike="noStrike">
              <a:latin typeface="Arial"/>
            </a:endParaRPr>
          </a:p>
        </p:txBody>
      </p:sp>
      <p:sp>
        <p:nvSpPr>
          <p:cNvPr id="1253" name="CustomShape 10"/>
          <p:cNvSpPr/>
          <p:nvPr/>
        </p:nvSpPr>
        <p:spPr>
          <a:xfrm>
            <a:off x="5004360" y="3384000"/>
            <a:ext cx="1800000" cy="540000"/>
          </a:xfrm>
          <a:custGeom>
            <a:avLst/>
            <a:gdLst/>
            <a:ahLst/>
            <a:rect l="0" t="0" r="r" b="b"/>
            <a:pathLst>
              <a:path w="5002" h="1502">
                <a:moveTo>
                  <a:pt x="250" y="0"/>
                </a:moveTo>
                <a:lnTo>
                  <a:pt x="250" y="0"/>
                </a:lnTo>
                <a:cubicBezTo>
                  <a:pt x="206" y="0"/>
                  <a:pt x="163" y="12"/>
                  <a:pt x="125" y="34"/>
                </a:cubicBezTo>
                <a:cubicBezTo>
                  <a:pt x="87" y="55"/>
                  <a:pt x="55" y="87"/>
                  <a:pt x="34" y="125"/>
                </a:cubicBezTo>
                <a:cubicBezTo>
                  <a:pt x="12" y="163"/>
                  <a:pt x="0" y="206"/>
                  <a:pt x="0" y="250"/>
                </a:cubicBezTo>
                <a:lnTo>
                  <a:pt x="0" y="1250"/>
                </a:lnTo>
                <a:lnTo>
                  <a:pt x="0" y="1251"/>
                </a:lnTo>
                <a:cubicBezTo>
                  <a:pt x="0" y="1295"/>
                  <a:pt x="12" y="1338"/>
                  <a:pt x="34" y="1376"/>
                </a:cubicBezTo>
                <a:cubicBezTo>
                  <a:pt x="55" y="1414"/>
                  <a:pt x="87" y="1446"/>
                  <a:pt x="125" y="1467"/>
                </a:cubicBezTo>
                <a:cubicBezTo>
                  <a:pt x="163" y="1489"/>
                  <a:pt x="206" y="1501"/>
                  <a:pt x="250" y="1501"/>
                </a:cubicBezTo>
                <a:lnTo>
                  <a:pt x="4750" y="1501"/>
                </a:lnTo>
                <a:lnTo>
                  <a:pt x="4751" y="1501"/>
                </a:lnTo>
                <a:cubicBezTo>
                  <a:pt x="4795" y="1501"/>
                  <a:pt x="4838" y="1489"/>
                  <a:pt x="4876" y="1467"/>
                </a:cubicBezTo>
                <a:cubicBezTo>
                  <a:pt x="4914" y="1446"/>
                  <a:pt x="4946" y="1414"/>
                  <a:pt x="4967" y="1376"/>
                </a:cubicBezTo>
                <a:cubicBezTo>
                  <a:pt x="4989" y="1338"/>
                  <a:pt x="5001" y="1295"/>
                  <a:pt x="5001" y="1251"/>
                </a:cubicBezTo>
                <a:lnTo>
                  <a:pt x="5001" y="250"/>
                </a:lnTo>
                <a:lnTo>
                  <a:pt x="5001" y="250"/>
                </a:lnTo>
                <a:lnTo>
                  <a:pt x="5001" y="250"/>
                </a:lnTo>
                <a:cubicBezTo>
                  <a:pt x="5001" y="206"/>
                  <a:pt x="4989" y="163"/>
                  <a:pt x="4967" y="125"/>
                </a:cubicBezTo>
                <a:cubicBezTo>
                  <a:pt x="4946" y="87"/>
                  <a:pt x="4914" y="55"/>
                  <a:pt x="4876" y="34"/>
                </a:cubicBezTo>
                <a:cubicBezTo>
                  <a:pt x="4838" y="12"/>
                  <a:pt x="4795" y="0"/>
                  <a:pt x="4751" y="0"/>
                </a:cubicBezTo>
                <a:lnTo>
                  <a:pt x="250" y="0"/>
                </a:lnTo>
              </a:path>
            </a:pathLst>
          </a:cu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Express js</a:t>
            </a:r>
            <a:endParaRPr b="0" lang="en-IN" sz="1400" spc="-1" strike="noStrike">
              <a:latin typeface="Arial"/>
            </a:endParaRPr>
          </a:p>
        </p:txBody>
      </p:sp>
      <p:sp>
        <p:nvSpPr>
          <p:cNvPr id="1254" name="CustomShape 11"/>
          <p:cNvSpPr/>
          <p:nvPr/>
        </p:nvSpPr>
        <p:spPr>
          <a:xfrm>
            <a:off x="4824360" y="4284000"/>
            <a:ext cx="2160000" cy="540000"/>
          </a:xfrm>
          <a:custGeom>
            <a:avLst/>
            <a:gdLst/>
            <a:ahLst/>
            <a:rect l="0" t="0" r="r" b="b"/>
            <a:pathLst>
              <a:path w="6002" h="1502">
                <a:moveTo>
                  <a:pt x="250" y="0"/>
                </a:moveTo>
                <a:lnTo>
                  <a:pt x="250" y="0"/>
                </a:lnTo>
                <a:cubicBezTo>
                  <a:pt x="206" y="0"/>
                  <a:pt x="163" y="12"/>
                  <a:pt x="125" y="34"/>
                </a:cubicBezTo>
                <a:cubicBezTo>
                  <a:pt x="87" y="55"/>
                  <a:pt x="55" y="87"/>
                  <a:pt x="34" y="125"/>
                </a:cubicBezTo>
                <a:cubicBezTo>
                  <a:pt x="12" y="163"/>
                  <a:pt x="0" y="206"/>
                  <a:pt x="0" y="250"/>
                </a:cubicBezTo>
                <a:lnTo>
                  <a:pt x="0" y="1250"/>
                </a:lnTo>
                <a:lnTo>
                  <a:pt x="0" y="1251"/>
                </a:lnTo>
                <a:cubicBezTo>
                  <a:pt x="0" y="1295"/>
                  <a:pt x="12" y="1338"/>
                  <a:pt x="34" y="1376"/>
                </a:cubicBezTo>
                <a:cubicBezTo>
                  <a:pt x="55" y="1414"/>
                  <a:pt x="87" y="1446"/>
                  <a:pt x="125" y="1467"/>
                </a:cubicBezTo>
                <a:cubicBezTo>
                  <a:pt x="163" y="1489"/>
                  <a:pt x="206" y="1501"/>
                  <a:pt x="250" y="1501"/>
                </a:cubicBezTo>
                <a:lnTo>
                  <a:pt x="5750" y="1501"/>
                </a:lnTo>
                <a:lnTo>
                  <a:pt x="5751" y="1501"/>
                </a:lnTo>
                <a:cubicBezTo>
                  <a:pt x="5795" y="1501"/>
                  <a:pt x="5838" y="1489"/>
                  <a:pt x="5876" y="1467"/>
                </a:cubicBezTo>
                <a:cubicBezTo>
                  <a:pt x="5914" y="1446"/>
                  <a:pt x="5946" y="1414"/>
                  <a:pt x="5967" y="1376"/>
                </a:cubicBezTo>
                <a:cubicBezTo>
                  <a:pt x="5989" y="1338"/>
                  <a:pt x="6001" y="1295"/>
                  <a:pt x="6001" y="1251"/>
                </a:cubicBezTo>
                <a:lnTo>
                  <a:pt x="6000" y="250"/>
                </a:lnTo>
                <a:lnTo>
                  <a:pt x="6001" y="250"/>
                </a:lnTo>
                <a:lnTo>
                  <a:pt x="6001" y="250"/>
                </a:lnTo>
                <a:cubicBezTo>
                  <a:pt x="6001" y="206"/>
                  <a:pt x="5989" y="163"/>
                  <a:pt x="5967" y="125"/>
                </a:cubicBezTo>
                <a:cubicBezTo>
                  <a:pt x="5946" y="87"/>
                  <a:pt x="5914" y="55"/>
                  <a:pt x="5876" y="34"/>
                </a:cubicBezTo>
                <a:cubicBezTo>
                  <a:pt x="5838" y="12"/>
                  <a:pt x="5795" y="0"/>
                  <a:pt x="5751" y="0"/>
                </a:cubicBezTo>
                <a:lnTo>
                  <a:pt x="250" y="0"/>
                </a:lnTo>
              </a:path>
            </a:pathLst>
          </a:cu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Application Server</a:t>
            </a:r>
            <a:endParaRPr b="0" lang="en-IN" sz="1400" spc="-1" strike="noStrike">
              <a:latin typeface="Arial"/>
            </a:endParaRPr>
          </a:p>
        </p:txBody>
      </p:sp>
      <p:sp>
        <p:nvSpPr>
          <p:cNvPr id="1255" name="CustomShape 12"/>
          <p:cNvSpPr/>
          <p:nvPr/>
        </p:nvSpPr>
        <p:spPr>
          <a:xfrm>
            <a:off x="8230680" y="1764000"/>
            <a:ext cx="2520000" cy="3420000"/>
          </a:xfrm>
          <a:prstGeom prst="rect">
            <a:avLst/>
          </a:prstGeom>
          <a:solidFill>
            <a:srgbClr val="ffffff"/>
          </a:solidFill>
          <a:ln w="0">
            <a:solidFill>
              <a:srgbClr val="3465a4"/>
            </a:solidFill>
          </a:ln>
        </p:spPr>
        <p:style>
          <a:lnRef idx="0"/>
          <a:fillRef idx="0"/>
          <a:effectRef idx="0"/>
          <a:fontRef idx="minor"/>
        </p:style>
      </p:sp>
      <p:sp>
        <p:nvSpPr>
          <p:cNvPr id="1256" name="CustomShape 13"/>
          <p:cNvSpPr/>
          <p:nvPr/>
        </p:nvSpPr>
        <p:spPr>
          <a:xfrm>
            <a:off x="8230680" y="1764000"/>
            <a:ext cx="2520000" cy="5400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Database Tier</a:t>
            </a:r>
            <a:endParaRPr b="0" lang="en-IN" sz="1800" spc="-1" strike="noStrike">
              <a:latin typeface="Arial"/>
            </a:endParaRPr>
          </a:p>
        </p:txBody>
      </p:sp>
      <p:sp>
        <p:nvSpPr>
          <p:cNvPr id="1257" name="CustomShape 14"/>
          <p:cNvSpPr/>
          <p:nvPr/>
        </p:nvSpPr>
        <p:spPr>
          <a:xfrm>
            <a:off x="8590680" y="2736000"/>
            <a:ext cx="720000" cy="1080000"/>
          </a:xfrm>
          <a:prstGeom prst="can">
            <a:avLst>
              <a:gd name="adj" fmla="val 25000"/>
            </a:avLst>
          </a:prstGeom>
          <a:solidFill>
            <a:srgbClr val="cccccc"/>
          </a:solidFill>
          <a:ln w="0">
            <a:solidFill>
              <a:srgbClr val="3465a4"/>
            </a:solidFill>
          </a:ln>
        </p:spPr>
        <p:style>
          <a:lnRef idx="0"/>
          <a:fillRef idx="0"/>
          <a:effectRef idx="0"/>
          <a:fontRef idx="minor"/>
        </p:style>
      </p:sp>
      <p:sp>
        <p:nvSpPr>
          <p:cNvPr id="1258" name="CustomShape 15"/>
          <p:cNvSpPr/>
          <p:nvPr/>
        </p:nvSpPr>
        <p:spPr>
          <a:xfrm>
            <a:off x="9490680" y="3096000"/>
            <a:ext cx="1260000" cy="540000"/>
          </a:xfrm>
          <a:custGeom>
            <a:avLst/>
            <a:gdLst/>
            <a:ahLst/>
            <a:rect l="0" t="0" r="r" b="b"/>
            <a:pathLst>
              <a:path w="3502" h="1502">
                <a:moveTo>
                  <a:pt x="250" y="0"/>
                </a:moveTo>
                <a:lnTo>
                  <a:pt x="250" y="0"/>
                </a:lnTo>
                <a:cubicBezTo>
                  <a:pt x="206" y="0"/>
                  <a:pt x="163" y="12"/>
                  <a:pt x="125" y="34"/>
                </a:cubicBezTo>
                <a:cubicBezTo>
                  <a:pt x="87" y="55"/>
                  <a:pt x="55" y="87"/>
                  <a:pt x="34" y="125"/>
                </a:cubicBezTo>
                <a:cubicBezTo>
                  <a:pt x="12" y="163"/>
                  <a:pt x="0" y="206"/>
                  <a:pt x="0" y="250"/>
                </a:cubicBezTo>
                <a:lnTo>
                  <a:pt x="0" y="1250"/>
                </a:lnTo>
                <a:lnTo>
                  <a:pt x="0" y="1251"/>
                </a:lnTo>
                <a:cubicBezTo>
                  <a:pt x="0" y="1295"/>
                  <a:pt x="12" y="1338"/>
                  <a:pt x="34" y="1376"/>
                </a:cubicBezTo>
                <a:cubicBezTo>
                  <a:pt x="55" y="1414"/>
                  <a:pt x="87" y="1446"/>
                  <a:pt x="125" y="1467"/>
                </a:cubicBezTo>
                <a:cubicBezTo>
                  <a:pt x="163" y="1489"/>
                  <a:pt x="206" y="1501"/>
                  <a:pt x="250" y="1501"/>
                </a:cubicBezTo>
                <a:lnTo>
                  <a:pt x="3250" y="1501"/>
                </a:lnTo>
                <a:lnTo>
                  <a:pt x="3251" y="1501"/>
                </a:lnTo>
                <a:cubicBezTo>
                  <a:pt x="3295" y="1501"/>
                  <a:pt x="3338" y="1489"/>
                  <a:pt x="3376" y="1467"/>
                </a:cubicBezTo>
                <a:cubicBezTo>
                  <a:pt x="3414" y="1446"/>
                  <a:pt x="3446" y="1414"/>
                  <a:pt x="3467" y="1376"/>
                </a:cubicBezTo>
                <a:cubicBezTo>
                  <a:pt x="3489" y="1338"/>
                  <a:pt x="3501" y="1295"/>
                  <a:pt x="3501" y="1251"/>
                </a:cubicBezTo>
                <a:lnTo>
                  <a:pt x="3501" y="250"/>
                </a:lnTo>
                <a:lnTo>
                  <a:pt x="3501" y="250"/>
                </a:lnTo>
                <a:lnTo>
                  <a:pt x="3501" y="250"/>
                </a:lnTo>
                <a:cubicBezTo>
                  <a:pt x="3501" y="206"/>
                  <a:pt x="3489" y="163"/>
                  <a:pt x="3467" y="125"/>
                </a:cubicBezTo>
                <a:cubicBezTo>
                  <a:pt x="3446" y="87"/>
                  <a:pt x="3414" y="55"/>
                  <a:pt x="3376" y="34"/>
                </a:cubicBezTo>
                <a:cubicBezTo>
                  <a:pt x="3338" y="12"/>
                  <a:pt x="3295" y="0"/>
                  <a:pt x="3251" y="0"/>
                </a:cubicBezTo>
                <a:lnTo>
                  <a:pt x="250" y="0"/>
                </a:lnTo>
              </a:path>
            </a:pathLst>
          </a:cu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MongoDB</a:t>
            </a:r>
            <a:endParaRPr b="0" lang="en-IN" sz="1400" spc="-1" strike="noStrike">
              <a:latin typeface="Arial"/>
            </a:endParaRPr>
          </a:p>
        </p:txBody>
      </p:sp>
      <p:sp>
        <p:nvSpPr>
          <p:cNvPr id="1259" name="CustomShape 16"/>
          <p:cNvSpPr/>
          <p:nvPr/>
        </p:nvSpPr>
        <p:spPr>
          <a:xfrm>
            <a:off x="8410680" y="4284000"/>
            <a:ext cx="2160000" cy="540000"/>
          </a:xfrm>
          <a:custGeom>
            <a:avLst/>
            <a:gdLst/>
            <a:ahLst/>
            <a:rect l="0" t="0" r="r" b="b"/>
            <a:pathLst>
              <a:path w="6002" h="1502">
                <a:moveTo>
                  <a:pt x="250" y="0"/>
                </a:moveTo>
                <a:lnTo>
                  <a:pt x="250" y="0"/>
                </a:lnTo>
                <a:cubicBezTo>
                  <a:pt x="206" y="0"/>
                  <a:pt x="163" y="12"/>
                  <a:pt x="125" y="34"/>
                </a:cubicBezTo>
                <a:cubicBezTo>
                  <a:pt x="87" y="55"/>
                  <a:pt x="55" y="87"/>
                  <a:pt x="34" y="125"/>
                </a:cubicBezTo>
                <a:cubicBezTo>
                  <a:pt x="12" y="163"/>
                  <a:pt x="0" y="206"/>
                  <a:pt x="0" y="250"/>
                </a:cubicBezTo>
                <a:lnTo>
                  <a:pt x="0" y="1250"/>
                </a:lnTo>
                <a:lnTo>
                  <a:pt x="0" y="1251"/>
                </a:lnTo>
                <a:cubicBezTo>
                  <a:pt x="0" y="1295"/>
                  <a:pt x="12" y="1338"/>
                  <a:pt x="34" y="1376"/>
                </a:cubicBezTo>
                <a:cubicBezTo>
                  <a:pt x="55" y="1414"/>
                  <a:pt x="87" y="1446"/>
                  <a:pt x="125" y="1467"/>
                </a:cubicBezTo>
                <a:cubicBezTo>
                  <a:pt x="163" y="1489"/>
                  <a:pt x="206" y="1501"/>
                  <a:pt x="250" y="1501"/>
                </a:cubicBezTo>
                <a:lnTo>
                  <a:pt x="5750" y="1501"/>
                </a:lnTo>
                <a:lnTo>
                  <a:pt x="5751" y="1501"/>
                </a:lnTo>
                <a:cubicBezTo>
                  <a:pt x="5795" y="1501"/>
                  <a:pt x="5838" y="1489"/>
                  <a:pt x="5876" y="1467"/>
                </a:cubicBezTo>
                <a:cubicBezTo>
                  <a:pt x="5914" y="1446"/>
                  <a:pt x="5946" y="1414"/>
                  <a:pt x="5967" y="1376"/>
                </a:cubicBezTo>
                <a:cubicBezTo>
                  <a:pt x="5989" y="1338"/>
                  <a:pt x="6001" y="1295"/>
                  <a:pt x="6001" y="1251"/>
                </a:cubicBezTo>
                <a:lnTo>
                  <a:pt x="6000" y="250"/>
                </a:lnTo>
                <a:lnTo>
                  <a:pt x="6001" y="250"/>
                </a:lnTo>
                <a:lnTo>
                  <a:pt x="6001" y="250"/>
                </a:lnTo>
                <a:cubicBezTo>
                  <a:pt x="6001" y="206"/>
                  <a:pt x="5989" y="163"/>
                  <a:pt x="5967" y="125"/>
                </a:cubicBezTo>
                <a:cubicBezTo>
                  <a:pt x="5946" y="87"/>
                  <a:pt x="5914" y="55"/>
                  <a:pt x="5876" y="34"/>
                </a:cubicBezTo>
                <a:cubicBezTo>
                  <a:pt x="5838" y="12"/>
                  <a:pt x="5795" y="0"/>
                  <a:pt x="5751" y="0"/>
                </a:cubicBezTo>
                <a:lnTo>
                  <a:pt x="250" y="0"/>
                </a:lnTo>
              </a:path>
            </a:pathLst>
          </a:custGeom>
          <a:solidFill>
            <a:srgbClr val="cccccc"/>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Database Server</a:t>
            </a:r>
            <a:endParaRPr b="0" lang="en-IN" sz="1400" spc="-1" strike="noStrike">
              <a:latin typeface="Arial"/>
            </a:endParaRPr>
          </a:p>
        </p:txBody>
      </p:sp>
      <p:sp>
        <p:nvSpPr>
          <p:cNvPr id="1260" name="Line 17"/>
          <p:cNvSpPr/>
          <p:nvPr/>
        </p:nvSpPr>
        <p:spPr>
          <a:xfrm>
            <a:off x="3564360" y="2664000"/>
            <a:ext cx="1080000" cy="0"/>
          </a:xfrm>
          <a:prstGeom prst="line">
            <a:avLst/>
          </a:prstGeom>
          <a:ln w="0">
            <a:solidFill>
              <a:srgbClr val="3465a4"/>
            </a:solidFill>
            <a:tailEnd len="med" type="triangle" w="med"/>
          </a:ln>
        </p:spPr>
        <p:style>
          <a:lnRef idx="0"/>
          <a:fillRef idx="0"/>
          <a:effectRef idx="0"/>
          <a:fontRef idx="minor"/>
        </p:style>
      </p:sp>
      <p:sp>
        <p:nvSpPr>
          <p:cNvPr id="1261" name="Line 18"/>
          <p:cNvSpPr/>
          <p:nvPr/>
        </p:nvSpPr>
        <p:spPr>
          <a:xfrm>
            <a:off x="7164360" y="2664000"/>
            <a:ext cx="1066320" cy="0"/>
          </a:xfrm>
          <a:prstGeom prst="line">
            <a:avLst/>
          </a:prstGeom>
          <a:ln w="0">
            <a:solidFill>
              <a:srgbClr val="3465a4"/>
            </a:solidFill>
            <a:tailEnd len="med" type="triangle" w="med"/>
          </a:ln>
        </p:spPr>
        <p:style>
          <a:lnRef idx="0"/>
          <a:fillRef idx="0"/>
          <a:effectRef idx="0"/>
          <a:fontRef idx="minor"/>
        </p:style>
      </p:sp>
      <p:sp>
        <p:nvSpPr>
          <p:cNvPr id="1262" name="Line 19"/>
          <p:cNvSpPr/>
          <p:nvPr/>
        </p:nvSpPr>
        <p:spPr>
          <a:xfrm>
            <a:off x="3564360" y="4104000"/>
            <a:ext cx="1080000" cy="0"/>
          </a:xfrm>
          <a:prstGeom prst="line">
            <a:avLst/>
          </a:prstGeom>
          <a:ln w="0">
            <a:solidFill>
              <a:srgbClr val="3465a4"/>
            </a:solidFill>
            <a:headEnd len="med" type="triangle" w="med"/>
          </a:ln>
        </p:spPr>
        <p:style>
          <a:lnRef idx="0"/>
          <a:fillRef idx="0"/>
          <a:effectRef idx="0"/>
          <a:fontRef idx="minor"/>
        </p:style>
      </p:sp>
      <p:sp>
        <p:nvSpPr>
          <p:cNvPr id="1263" name="Line 20"/>
          <p:cNvSpPr/>
          <p:nvPr/>
        </p:nvSpPr>
        <p:spPr>
          <a:xfrm>
            <a:off x="7164360" y="4104000"/>
            <a:ext cx="1066320" cy="0"/>
          </a:xfrm>
          <a:prstGeom prst="line">
            <a:avLst/>
          </a:prstGeom>
          <a:ln w="0">
            <a:solidFill>
              <a:srgbClr val="3465a4"/>
            </a:solidFill>
            <a:headEnd len="med" type="triangle" w="med"/>
          </a:ln>
        </p:spPr>
        <p:style>
          <a:lnRef idx="0"/>
          <a:fillRef idx="0"/>
          <a:effectRef idx="0"/>
          <a:fontRef idx="minor"/>
        </p:style>
      </p:sp>
      <p:sp>
        <p:nvSpPr>
          <p:cNvPr id="1264" name="TextShape 21"/>
          <p:cNvSpPr txBox="1"/>
          <p:nvPr/>
        </p:nvSpPr>
        <p:spPr>
          <a:xfrm>
            <a:off x="3564360" y="2232360"/>
            <a:ext cx="1080000" cy="431640"/>
          </a:xfrm>
          <a:prstGeom prst="rect">
            <a:avLst/>
          </a:prstGeom>
          <a:noFill/>
          <a:ln w="0">
            <a:noFill/>
          </a:ln>
        </p:spPr>
        <p:txBody>
          <a:bodyPr lIns="90000" rIns="90000" tIns="45000" bIns="45000">
            <a:noAutofit/>
          </a:bodyPr>
          <a:p>
            <a:r>
              <a:rPr b="0" lang="en-IN" sz="1200" spc="-1" strike="noStrike">
                <a:latin typeface="Arial"/>
              </a:rPr>
              <a:t>HTTP Request</a:t>
            </a:r>
            <a:endParaRPr b="0" lang="en-IN" sz="1200" spc="-1" strike="noStrike">
              <a:latin typeface="Arial"/>
            </a:endParaRPr>
          </a:p>
        </p:txBody>
      </p:sp>
      <p:sp>
        <p:nvSpPr>
          <p:cNvPr id="1265" name="TextShape 22"/>
          <p:cNvSpPr txBox="1"/>
          <p:nvPr/>
        </p:nvSpPr>
        <p:spPr>
          <a:xfrm>
            <a:off x="3564360" y="3744000"/>
            <a:ext cx="1080000" cy="261000"/>
          </a:xfrm>
          <a:prstGeom prst="rect">
            <a:avLst/>
          </a:prstGeom>
          <a:noFill/>
          <a:ln w="0">
            <a:noFill/>
          </a:ln>
        </p:spPr>
        <p:txBody>
          <a:bodyPr lIns="90000" rIns="90000" tIns="45000" bIns="45000">
            <a:noAutofit/>
          </a:bodyPr>
          <a:p>
            <a:r>
              <a:rPr b="0" lang="en-IN" sz="1200" spc="-1" strike="noStrike">
                <a:latin typeface="Arial"/>
              </a:rPr>
              <a:t>HTML page</a:t>
            </a:r>
            <a:endParaRPr b="0" lang="en-IN" sz="1200" spc="-1" strike="noStrike">
              <a:latin typeface="Arial"/>
            </a:endParaRPr>
          </a:p>
        </p:txBody>
      </p:sp>
      <p:sp>
        <p:nvSpPr>
          <p:cNvPr id="1266" name="TextShape 23"/>
          <p:cNvSpPr txBox="1"/>
          <p:nvPr/>
        </p:nvSpPr>
        <p:spPr>
          <a:xfrm>
            <a:off x="7164360" y="3672360"/>
            <a:ext cx="1080000" cy="431640"/>
          </a:xfrm>
          <a:prstGeom prst="rect">
            <a:avLst/>
          </a:prstGeom>
          <a:noFill/>
          <a:ln w="0">
            <a:noFill/>
          </a:ln>
        </p:spPr>
        <p:txBody>
          <a:bodyPr lIns="90000" rIns="90000" tIns="45000" bIns="45000">
            <a:noAutofit/>
          </a:bodyPr>
          <a:p>
            <a:r>
              <a:rPr b="0" lang="en-IN" sz="1200" spc="-1" strike="noStrike">
                <a:latin typeface="Arial"/>
              </a:rPr>
              <a:t>Response Data</a:t>
            </a:r>
            <a:endParaRPr b="0" lang="en-IN" sz="1200" spc="-1" strike="noStrike">
              <a:latin typeface="Arial"/>
            </a:endParaRPr>
          </a:p>
        </p:txBody>
      </p:sp>
      <p:sp>
        <p:nvSpPr>
          <p:cNvPr id="1267" name="TextShape 24"/>
          <p:cNvSpPr txBox="1"/>
          <p:nvPr/>
        </p:nvSpPr>
        <p:spPr>
          <a:xfrm>
            <a:off x="7164360" y="2232360"/>
            <a:ext cx="1080000" cy="431640"/>
          </a:xfrm>
          <a:prstGeom prst="rect">
            <a:avLst/>
          </a:prstGeom>
          <a:noFill/>
          <a:ln w="0">
            <a:noFill/>
          </a:ln>
        </p:spPr>
        <p:txBody>
          <a:bodyPr lIns="90000" rIns="90000" tIns="45000" bIns="45000">
            <a:noAutofit/>
          </a:bodyPr>
          <a:p>
            <a:r>
              <a:rPr b="0" lang="en-IN" sz="1200" spc="-1" strike="noStrike">
                <a:latin typeface="Arial"/>
              </a:rPr>
              <a:t>Request Data</a:t>
            </a:r>
            <a:endParaRPr b="0" lang="en-IN" sz="1200" spc="-1" strike="noStrike">
              <a:latin typeface="Arial"/>
            </a:endParaRPr>
          </a:p>
        </p:txBody>
      </p:sp>
      <p:sp>
        <p:nvSpPr>
          <p:cNvPr id="1268" name="TextShape 25"/>
          <p:cNvSpPr txBox="1"/>
          <p:nvPr/>
        </p:nvSpPr>
        <p:spPr>
          <a:xfrm>
            <a:off x="3600000" y="404280"/>
            <a:ext cx="6660000" cy="1620360"/>
          </a:xfrm>
          <a:prstGeom prst="rect">
            <a:avLst/>
          </a:prstGeom>
          <a:noFill/>
          <a:ln w="0">
            <a:noFill/>
          </a:ln>
        </p:spPr>
        <p:txBody>
          <a:bodyPr lIns="90000" rIns="90000" tIns="45000" bIns="45000">
            <a:noAutofit/>
          </a:bodyPr>
          <a:p>
            <a:r>
              <a:rPr b="0" lang="en-US" sz="5400" spc="-1" strike="noStrike">
                <a:solidFill>
                  <a:srgbClr val="262626"/>
                </a:solidFill>
                <a:latin typeface="Arial"/>
                <a:ea typeface="Arial Unicode MS"/>
              </a:rPr>
              <a:t>N-Tier Architecture</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9" name="TextShape 1"/>
          <p:cNvSpPr txBox="1"/>
          <p:nvPr/>
        </p:nvSpPr>
        <p:spPr>
          <a:xfrm>
            <a:off x="0" y="200160"/>
            <a:ext cx="12191760" cy="775440"/>
          </a:xfrm>
          <a:prstGeom prst="rect">
            <a:avLst/>
          </a:prstGeom>
          <a:noFill/>
          <a:ln w="0">
            <a:noFill/>
          </a:ln>
        </p:spPr>
        <p:txBody>
          <a:bodyPr anchor="ctr">
            <a:noAutofit/>
          </a:bodyPr>
          <a:p>
            <a:pPr algn="ctr">
              <a:lnSpc>
                <a:spcPct val="90000"/>
              </a:lnSpc>
            </a:pPr>
            <a:r>
              <a:rPr b="1" lang="en-US" sz="4800" spc="-1" strike="noStrike">
                <a:solidFill>
                  <a:srgbClr val="404040"/>
                </a:solidFill>
                <a:latin typeface="Arial"/>
                <a:ea typeface="Arial Unicode MS"/>
              </a:rPr>
              <a:t>Why Farmcart ?</a:t>
            </a:r>
            <a:endParaRPr b="0" lang="en-US" sz="4800" spc="-1" strike="noStrike">
              <a:solidFill>
                <a:srgbClr val="000000"/>
              </a:solidFill>
              <a:latin typeface="Arial"/>
            </a:endParaRPr>
          </a:p>
        </p:txBody>
      </p:sp>
      <p:sp>
        <p:nvSpPr>
          <p:cNvPr id="1270" name="CustomShape 2"/>
          <p:cNvSpPr/>
          <p:nvPr/>
        </p:nvSpPr>
        <p:spPr>
          <a:xfrm>
            <a:off x="0" y="6599880"/>
            <a:ext cx="12191760" cy="242640"/>
          </a:xfrm>
          <a:prstGeom prst="rect">
            <a:avLst/>
          </a:prstGeom>
          <a:noFill/>
          <a:ln w="0">
            <a:noFill/>
          </a:ln>
        </p:spPr>
        <p:style>
          <a:lnRef idx="0"/>
          <a:fillRef idx="0"/>
          <a:effectRef idx="0"/>
          <a:fontRef idx="minor"/>
        </p:style>
      </p:sp>
      <p:sp>
        <p:nvSpPr>
          <p:cNvPr id="1271" name="CustomShape 3"/>
          <p:cNvSpPr/>
          <p:nvPr/>
        </p:nvSpPr>
        <p:spPr>
          <a:xfrm>
            <a:off x="658800" y="2880000"/>
            <a:ext cx="3143520" cy="4248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200" spc="-1" strike="noStrike">
                <a:solidFill>
                  <a:srgbClr val="ffffff"/>
                </a:solidFill>
                <a:latin typeface="Arial"/>
                <a:ea typeface="Arial Unicode MS"/>
              </a:rPr>
              <a:t>Advantages</a:t>
            </a:r>
            <a:r>
              <a:rPr b="0" lang="en-US" sz="1800" spc="-1" strike="noStrike">
                <a:solidFill>
                  <a:srgbClr val="ffffff"/>
                </a:solidFill>
                <a:latin typeface="Arial"/>
                <a:ea typeface="Arial Unicode MS"/>
              </a:rPr>
              <a:t> </a:t>
            </a:r>
            <a:endParaRPr b="0" lang="en-IN" sz="1800" spc="-1" strike="noStrike">
              <a:latin typeface="Arial"/>
            </a:endParaRPr>
          </a:p>
        </p:txBody>
      </p:sp>
      <p:sp>
        <p:nvSpPr>
          <p:cNvPr id="1272" name="CustomShape 4"/>
          <p:cNvSpPr/>
          <p:nvPr/>
        </p:nvSpPr>
        <p:spPr>
          <a:xfrm>
            <a:off x="8389080" y="4419360"/>
            <a:ext cx="3143520" cy="425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200" spc="-1" strike="noStrike">
                <a:solidFill>
                  <a:srgbClr val="ffffff"/>
                </a:solidFill>
                <a:latin typeface="Arial"/>
                <a:ea typeface="Arial Unicode MS"/>
              </a:rPr>
              <a:t>Disadvantages</a:t>
            </a:r>
            <a:r>
              <a:rPr b="0" lang="en-US" sz="1800" spc="-1" strike="noStrike">
                <a:solidFill>
                  <a:srgbClr val="ffffff"/>
                </a:solidFill>
                <a:latin typeface="Arial"/>
                <a:ea typeface="Arial Unicode MS"/>
              </a:rPr>
              <a:t> </a:t>
            </a:r>
            <a:endParaRPr b="0" lang="en-IN" sz="1800" spc="-1" strike="noStrike">
              <a:latin typeface="Arial"/>
            </a:endParaRPr>
          </a:p>
        </p:txBody>
      </p:sp>
      <p:grpSp>
        <p:nvGrpSpPr>
          <p:cNvPr id="1273" name="Group 5"/>
          <p:cNvGrpSpPr/>
          <p:nvPr/>
        </p:nvGrpSpPr>
        <p:grpSpPr>
          <a:xfrm>
            <a:off x="3947040" y="1414800"/>
            <a:ext cx="5232960" cy="3777480"/>
            <a:chOff x="3947040" y="1414800"/>
            <a:chExt cx="5232960" cy="3777480"/>
          </a:xfrm>
        </p:grpSpPr>
        <p:sp>
          <p:nvSpPr>
            <p:cNvPr id="1274" name="CustomShape 6"/>
            <p:cNvSpPr/>
            <p:nvPr/>
          </p:nvSpPr>
          <p:spPr>
            <a:xfrm>
              <a:off x="3947040" y="1414800"/>
              <a:ext cx="5232960" cy="377748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2200" spc="-1" strike="noStrike">
                  <a:solidFill>
                    <a:srgbClr val="262626"/>
                  </a:solidFill>
                  <a:latin typeface="Arial"/>
                  <a:ea typeface="Arial Unicode MS"/>
                </a:rPr>
                <a:t>We are Selling Farm product directly from Farmers. </a:t>
              </a:r>
              <a:endParaRPr b="1" lang="en-IN" sz="2200" spc="-1" strike="noStrike">
                <a:latin typeface="Arial"/>
              </a:endParaRPr>
            </a:p>
            <a:p>
              <a:pPr>
                <a:lnSpc>
                  <a:spcPct val="100000"/>
                </a:lnSpc>
              </a:pPr>
              <a:endParaRPr b="1" lang="en-IN" sz="2200" spc="-1" strike="noStrike">
                <a:latin typeface="Arial"/>
              </a:endParaRPr>
            </a:p>
            <a:p>
              <a:pPr>
                <a:lnSpc>
                  <a:spcPct val="100000"/>
                </a:lnSpc>
              </a:pPr>
              <a:r>
                <a:rPr b="1" lang="en-US" sz="2200" spc="-1" strike="noStrike">
                  <a:solidFill>
                    <a:srgbClr val="262626"/>
                  </a:solidFill>
                  <a:latin typeface="Arial"/>
                  <a:ea typeface="Arial Unicode MS"/>
                </a:rPr>
                <a:t>Cost reduction.</a:t>
              </a:r>
              <a:endParaRPr b="1" lang="en-IN" sz="2200" spc="-1" strike="noStrike">
                <a:latin typeface="Arial"/>
              </a:endParaRPr>
            </a:p>
            <a:p>
              <a:pPr>
                <a:lnSpc>
                  <a:spcPct val="100000"/>
                </a:lnSpc>
              </a:pPr>
              <a:endParaRPr b="1" lang="en-IN" sz="2200" spc="-1" strike="noStrike">
                <a:latin typeface="Arial"/>
              </a:endParaRPr>
            </a:p>
            <a:p>
              <a:pPr>
                <a:lnSpc>
                  <a:spcPct val="100000"/>
                </a:lnSpc>
              </a:pPr>
              <a:r>
                <a:rPr b="1" lang="en-US" sz="2200" spc="-1" strike="noStrike">
                  <a:solidFill>
                    <a:srgbClr val="262626"/>
                  </a:solidFill>
                  <a:latin typeface="Arial"/>
                  <a:ea typeface="Arial Unicode MS"/>
                </a:rPr>
                <a:t>Faster buying process.</a:t>
              </a:r>
              <a:endParaRPr b="1" lang="en-IN" sz="2200" spc="-1" strike="noStrike">
                <a:latin typeface="Arial"/>
              </a:endParaRPr>
            </a:p>
            <a:p>
              <a:pPr>
                <a:lnSpc>
                  <a:spcPct val="100000"/>
                </a:lnSpc>
              </a:pPr>
              <a:endParaRPr b="1" lang="en-IN" sz="2200" spc="-1" strike="noStrike">
                <a:latin typeface="Arial"/>
              </a:endParaRPr>
            </a:p>
            <a:p>
              <a:pPr>
                <a:lnSpc>
                  <a:spcPct val="100000"/>
                </a:lnSpc>
              </a:pPr>
              <a:r>
                <a:rPr b="1" lang="en-US" sz="2200" spc="-1" strike="noStrike">
                  <a:solidFill>
                    <a:srgbClr val="262626"/>
                  </a:solidFill>
                  <a:latin typeface="Arial"/>
                  <a:ea typeface="Arial Unicode MS"/>
                </a:rPr>
                <a:t>Genuine &amp; Organic Product </a:t>
              </a:r>
              <a:endParaRPr b="1" lang="en-IN" sz="2200" spc="-1" strike="noStrike">
                <a:latin typeface="Arial"/>
              </a:endParaRPr>
            </a:p>
            <a:p>
              <a:pPr>
                <a:lnSpc>
                  <a:spcPct val="100000"/>
                </a:lnSpc>
              </a:pPr>
              <a:endParaRPr b="1" lang="en-IN" sz="2200" spc="-1" strike="noStrike">
                <a:latin typeface="Arial"/>
              </a:endParaRPr>
            </a:p>
            <a:p>
              <a:pPr>
                <a:lnSpc>
                  <a:spcPct val="100000"/>
                </a:lnSpc>
              </a:pPr>
              <a:r>
                <a:rPr b="1" lang="en-US" sz="2200" spc="-1" strike="noStrike">
                  <a:solidFill>
                    <a:srgbClr val="262626"/>
                  </a:solidFill>
                  <a:latin typeface="Arial"/>
                  <a:ea typeface="Arial Unicode MS"/>
                </a:rPr>
                <a:t>Flexibility for customers.</a:t>
              </a:r>
              <a:endParaRPr b="1" lang="en-IN" sz="2200" spc="-1" strike="noStrike">
                <a:latin typeface="Arial"/>
              </a:endParaRPr>
            </a:p>
            <a:p>
              <a:pPr>
                <a:lnSpc>
                  <a:spcPct val="100000"/>
                </a:lnSpc>
              </a:pPr>
              <a:endParaRPr b="1" lang="en-IN" sz="2200" spc="-1" strike="noStrike">
                <a:latin typeface="Arial"/>
              </a:endParaRPr>
            </a:p>
          </p:txBody>
        </p:sp>
        <p:sp>
          <p:nvSpPr>
            <p:cNvPr id="1275" name="CustomShape 7"/>
            <p:cNvSpPr/>
            <p:nvPr/>
          </p:nvSpPr>
          <p:spPr>
            <a:xfrm>
              <a:off x="3947040" y="3431160"/>
              <a:ext cx="5232960" cy="276480"/>
            </a:xfrm>
            <a:prstGeom prst="rect">
              <a:avLst/>
            </a:prstGeom>
            <a:noFill/>
            <a:ln w="0">
              <a:noFill/>
            </a:ln>
          </p:spPr>
          <p:style>
            <a:lnRef idx="0"/>
            <a:fillRef idx="0"/>
            <a:effectRef idx="0"/>
            <a:fontRef idx="minor"/>
          </p:style>
        </p:sp>
      </p:grpSp>
      <p:grpSp>
        <p:nvGrpSpPr>
          <p:cNvPr id="1276" name="Group 8"/>
          <p:cNvGrpSpPr/>
          <p:nvPr/>
        </p:nvGrpSpPr>
        <p:grpSpPr>
          <a:xfrm>
            <a:off x="3256560" y="3075120"/>
            <a:ext cx="398520" cy="496440"/>
            <a:chOff x="3256560" y="3075120"/>
            <a:chExt cx="398520" cy="496440"/>
          </a:xfrm>
        </p:grpSpPr>
        <p:sp>
          <p:nvSpPr>
            <p:cNvPr id="1277" name="CustomShape 9"/>
            <p:cNvSpPr/>
            <p:nvPr/>
          </p:nvSpPr>
          <p:spPr>
            <a:xfrm>
              <a:off x="3256560" y="3075120"/>
              <a:ext cx="398520" cy="496440"/>
            </a:xfrm>
            <a:custGeom>
              <a:avLst/>
              <a:gdLst/>
              <a:ahLst/>
              <a:rect l="l" t="t" r="r" b="b"/>
              <a:pathLst>
                <a:path w="801945" h="877980">
                  <a:moveTo>
                    <a:pt x="761200" y="570779"/>
                  </a:moveTo>
                  <a:cubicBezTo>
                    <a:pt x="731672" y="561254"/>
                    <a:pt x="713575" y="534584"/>
                    <a:pt x="715480" y="499342"/>
                  </a:cubicBezTo>
                  <a:cubicBezTo>
                    <a:pt x="717385" y="462194"/>
                    <a:pt x="739292" y="442192"/>
                    <a:pt x="773582" y="433619"/>
                  </a:cubicBezTo>
                  <a:cubicBezTo>
                    <a:pt x="786917" y="429809"/>
                    <a:pt x="796442" y="425999"/>
                    <a:pt x="796442" y="409807"/>
                  </a:cubicBezTo>
                  <a:cubicBezTo>
                    <a:pt x="796442" y="328844"/>
                    <a:pt x="808825" y="248834"/>
                    <a:pt x="796442" y="167872"/>
                  </a:cubicBezTo>
                  <a:cubicBezTo>
                    <a:pt x="791680" y="134534"/>
                    <a:pt x="778345" y="114532"/>
                    <a:pt x="745007" y="103102"/>
                  </a:cubicBezTo>
                  <a:cubicBezTo>
                    <a:pt x="660235" y="72622"/>
                    <a:pt x="575462" y="40237"/>
                    <a:pt x="492595" y="5947"/>
                  </a:cubicBezTo>
                  <a:cubicBezTo>
                    <a:pt x="465925" y="-5483"/>
                    <a:pt x="448780" y="232"/>
                    <a:pt x="428777" y="17377"/>
                  </a:cubicBezTo>
                  <a:cubicBezTo>
                    <a:pt x="300190" y="118342"/>
                    <a:pt x="171602" y="219307"/>
                    <a:pt x="43015" y="319319"/>
                  </a:cubicBezTo>
                  <a:cubicBezTo>
                    <a:pt x="36347" y="324082"/>
                    <a:pt x="29680" y="328844"/>
                    <a:pt x="23965" y="333607"/>
                  </a:cubicBezTo>
                  <a:cubicBezTo>
                    <a:pt x="3010" y="353609"/>
                    <a:pt x="3010" y="384089"/>
                    <a:pt x="8725" y="404092"/>
                  </a:cubicBezTo>
                  <a:cubicBezTo>
                    <a:pt x="14440" y="425999"/>
                    <a:pt x="41110" y="407902"/>
                    <a:pt x="58255" y="403139"/>
                  </a:cubicBezTo>
                  <a:cubicBezTo>
                    <a:pt x="183985" y="371707"/>
                    <a:pt x="310667" y="340274"/>
                    <a:pt x="436397" y="306937"/>
                  </a:cubicBezTo>
                  <a:cubicBezTo>
                    <a:pt x="461162" y="300269"/>
                    <a:pt x="476402" y="301222"/>
                    <a:pt x="498310" y="320272"/>
                  </a:cubicBezTo>
                  <a:cubicBezTo>
                    <a:pt x="551650" y="368849"/>
                    <a:pt x="615467" y="346942"/>
                    <a:pt x="632612" y="275504"/>
                  </a:cubicBezTo>
                  <a:cubicBezTo>
                    <a:pt x="635470" y="262169"/>
                    <a:pt x="641185" y="257407"/>
                    <a:pt x="651662" y="252644"/>
                  </a:cubicBezTo>
                  <a:cubicBezTo>
                    <a:pt x="739292" y="216449"/>
                    <a:pt x="745007" y="220259"/>
                    <a:pt x="745007" y="311699"/>
                  </a:cubicBezTo>
                  <a:cubicBezTo>
                    <a:pt x="745007" y="325987"/>
                    <a:pt x="745007" y="340274"/>
                    <a:pt x="745007" y="354562"/>
                  </a:cubicBezTo>
                  <a:cubicBezTo>
                    <a:pt x="745007" y="367897"/>
                    <a:pt x="743102" y="376469"/>
                    <a:pt x="729767" y="385042"/>
                  </a:cubicBezTo>
                  <a:cubicBezTo>
                    <a:pt x="641185" y="449812"/>
                    <a:pt x="638327" y="537442"/>
                    <a:pt x="721195" y="608879"/>
                  </a:cubicBezTo>
                  <a:cubicBezTo>
                    <a:pt x="745960" y="629834"/>
                    <a:pt x="745007" y="643169"/>
                    <a:pt x="714527" y="654599"/>
                  </a:cubicBezTo>
                  <a:cubicBezTo>
                    <a:pt x="698335" y="660314"/>
                    <a:pt x="681190" y="665077"/>
                    <a:pt x="664997" y="669839"/>
                  </a:cubicBezTo>
                  <a:cubicBezTo>
                    <a:pt x="530695" y="706987"/>
                    <a:pt x="395440" y="742229"/>
                    <a:pt x="262090" y="782234"/>
                  </a:cubicBezTo>
                  <a:cubicBezTo>
                    <a:pt x="197320" y="802237"/>
                    <a:pt x="136360" y="823192"/>
                    <a:pt x="89687" y="750802"/>
                  </a:cubicBezTo>
                  <a:cubicBezTo>
                    <a:pt x="87782" y="747944"/>
                    <a:pt x="84925" y="746039"/>
                    <a:pt x="82067" y="745087"/>
                  </a:cubicBezTo>
                  <a:cubicBezTo>
                    <a:pt x="54445" y="735562"/>
                    <a:pt x="51587" y="714607"/>
                    <a:pt x="51587" y="687937"/>
                  </a:cubicBezTo>
                  <a:cubicBezTo>
                    <a:pt x="53492" y="621262"/>
                    <a:pt x="52540" y="554587"/>
                    <a:pt x="51587" y="487912"/>
                  </a:cubicBezTo>
                  <a:cubicBezTo>
                    <a:pt x="51587" y="476482"/>
                    <a:pt x="64922" y="452669"/>
                    <a:pt x="36347" y="453622"/>
                  </a:cubicBezTo>
                  <a:cubicBezTo>
                    <a:pt x="14440" y="454574"/>
                    <a:pt x="-1753" y="462194"/>
                    <a:pt x="152" y="491722"/>
                  </a:cubicBezTo>
                  <a:cubicBezTo>
                    <a:pt x="3010" y="534584"/>
                    <a:pt x="1105" y="577447"/>
                    <a:pt x="1105" y="620309"/>
                  </a:cubicBezTo>
                  <a:cubicBezTo>
                    <a:pt x="1105" y="661267"/>
                    <a:pt x="2057" y="703177"/>
                    <a:pt x="1105" y="744134"/>
                  </a:cubicBezTo>
                  <a:cubicBezTo>
                    <a:pt x="1105" y="768899"/>
                    <a:pt x="4915" y="781282"/>
                    <a:pt x="29680" y="786997"/>
                  </a:cubicBezTo>
                  <a:cubicBezTo>
                    <a:pt x="63970" y="795569"/>
                    <a:pt x="88735" y="819382"/>
                    <a:pt x="100165" y="852719"/>
                  </a:cubicBezTo>
                  <a:cubicBezTo>
                    <a:pt x="109690" y="881294"/>
                    <a:pt x="123025" y="881294"/>
                    <a:pt x="149695" y="873674"/>
                  </a:cubicBezTo>
                  <a:cubicBezTo>
                    <a:pt x="347815" y="816524"/>
                    <a:pt x="545935" y="762232"/>
                    <a:pt x="744055" y="705082"/>
                  </a:cubicBezTo>
                  <a:cubicBezTo>
                    <a:pt x="763105" y="699367"/>
                    <a:pt x="799300" y="706987"/>
                    <a:pt x="794537" y="669839"/>
                  </a:cubicBezTo>
                  <a:cubicBezTo>
                    <a:pt x="790727" y="634597"/>
                    <a:pt x="819302" y="589829"/>
                    <a:pt x="761200" y="570779"/>
                  </a:cubicBezTo>
                  <a:close/>
                </a:path>
              </a:pathLst>
            </a:custGeom>
            <a:solidFill>
              <a:srgbClr val="fee680"/>
            </a:solidFill>
            <a:ln w="9360">
              <a:noFill/>
            </a:ln>
          </p:spPr>
          <p:style>
            <a:lnRef idx="0"/>
            <a:fillRef idx="0"/>
            <a:effectRef idx="0"/>
            <a:fontRef idx="minor"/>
          </p:style>
        </p:sp>
        <p:sp>
          <p:nvSpPr>
            <p:cNvPr id="1278" name="CustomShape 10"/>
            <p:cNvSpPr/>
            <p:nvPr/>
          </p:nvSpPr>
          <p:spPr>
            <a:xfrm>
              <a:off x="3482280" y="3329280"/>
              <a:ext cx="79560" cy="108360"/>
            </a:xfrm>
            <a:custGeom>
              <a:avLst/>
              <a:gdLst/>
              <a:ahLst/>
              <a:rect l="l" t="t" r="r" b="b"/>
              <a:pathLst>
                <a:path w="160058" h="191468">
                  <a:moveTo>
                    <a:pt x="160039" y="94297"/>
                  </a:moveTo>
                  <a:cubicBezTo>
                    <a:pt x="159086" y="38100"/>
                    <a:pt x="126701" y="0"/>
                    <a:pt x="81934" y="0"/>
                  </a:cubicBezTo>
                  <a:cubicBezTo>
                    <a:pt x="34309" y="0"/>
                    <a:pt x="-934" y="41910"/>
                    <a:pt x="19" y="97155"/>
                  </a:cubicBezTo>
                  <a:cubicBezTo>
                    <a:pt x="971" y="151447"/>
                    <a:pt x="33356" y="190500"/>
                    <a:pt x="80029" y="191453"/>
                  </a:cubicBezTo>
                  <a:cubicBezTo>
                    <a:pt x="126701" y="192405"/>
                    <a:pt x="160991" y="151447"/>
                    <a:pt x="160039" y="94297"/>
                  </a:cubicBezTo>
                  <a:close/>
                </a:path>
              </a:pathLst>
            </a:custGeom>
            <a:solidFill>
              <a:srgbClr val="fee680"/>
            </a:solidFill>
            <a:ln w="9360">
              <a:noFill/>
            </a:ln>
          </p:spPr>
          <p:style>
            <a:lnRef idx="0"/>
            <a:fillRef idx="0"/>
            <a:effectRef idx="0"/>
            <a:fontRef idx="minor"/>
          </p:style>
        </p:sp>
        <p:sp>
          <p:nvSpPr>
            <p:cNvPr id="1279" name="CustomShape 11"/>
            <p:cNvSpPr/>
            <p:nvPr/>
          </p:nvSpPr>
          <p:spPr>
            <a:xfrm>
              <a:off x="3429360" y="3293280"/>
              <a:ext cx="48600" cy="68760"/>
            </a:xfrm>
            <a:custGeom>
              <a:avLst/>
              <a:gdLst/>
              <a:ahLst/>
              <a:rect l="l" t="t" r="r" b="b"/>
              <a:pathLst>
                <a:path w="98158" h="121077">
                  <a:moveTo>
                    <a:pt x="98158" y="60986"/>
                  </a:moveTo>
                  <a:cubicBezTo>
                    <a:pt x="96253" y="30506"/>
                    <a:pt x="89586" y="978"/>
                    <a:pt x="53391" y="26"/>
                  </a:cubicBezTo>
                  <a:cubicBezTo>
                    <a:pt x="17196" y="-927"/>
                    <a:pt x="1003" y="24791"/>
                    <a:pt x="51" y="58128"/>
                  </a:cubicBezTo>
                  <a:cubicBezTo>
                    <a:pt x="-902" y="91466"/>
                    <a:pt x="11480" y="119088"/>
                    <a:pt x="48628" y="120993"/>
                  </a:cubicBezTo>
                  <a:cubicBezTo>
                    <a:pt x="87680" y="122898"/>
                    <a:pt x="95301" y="92418"/>
                    <a:pt x="98158" y="60986"/>
                  </a:cubicBezTo>
                  <a:close/>
                </a:path>
              </a:pathLst>
            </a:custGeom>
            <a:solidFill>
              <a:srgbClr val="fee680"/>
            </a:solidFill>
            <a:ln w="9360">
              <a:noFill/>
            </a:ln>
          </p:spPr>
          <p:style>
            <a:lnRef idx="0"/>
            <a:fillRef idx="0"/>
            <a:effectRef idx="0"/>
            <a:fontRef idx="minor"/>
          </p:style>
        </p:sp>
        <p:sp>
          <p:nvSpPr>
            <p:cNvPr id="1280" name="CustomShape 12"/>
            <p:cNvSpPr/>
            <p:nvPr/>
          </p:nvSpPr>
          <p:spPr>
            <a:xfrm>
              <a:off x="3316320" y="3372120"/>
              <a:ext cx="46800" cy="59040"/>
            </a:xfrm>
            <a:custGeom>
              <a:avLst/>
              <a:gdLst/>
              <a:ahLst/>
              <a:rect l="l" t="t" r="r" b="b"/>
              <a:pathLst>
                <a:path w="94413" h="104810">
                  <a:moveTo>
                    <a:pt x="44883" y="36"/>
                  </a:moveTo>
                  <a:cubicBezTo>
                    <a:pt x="20118" y="3846"/>
                    <a:pt x="-1789" y="15276"/>
                    <a:pt x="116" y="46708"/>
                  </a:cubicBezTo>
                  <a:cubicBezTo>
                    <a:pt x="2021" y="77188"/>
                    <a:pt x="17261" y="104811"/>
                    <a:pt x="50598" y="104811"/>
                  </a:cubicBezTo>
                  <a:cubicBezTo>
                    <a:pt x="82031" y="103858"/>
                    <a:pt x="93461" y="77188"/>
                    <a:pt x="94413" y="47661"/>
                  </a:cubicBezTo>
                  <a:cubicBezTo>
                    <a:pt x="94413" y="17181"/>
                    <a:pt x="80126" y="-917"/>
                    <a:pt x="44883" y="36"/>
                  </a:cubicBezTo>
                  <a:close/>
                </a:path>
              </a:pathLst>
            </a:custGeom>
            <a:solidFill>
              <a:srgbClr val="fee680"/>
            </a:solidFill>
            <a:ln w="9360">
              <a:noFill/>
            </a:ln>
          </p:spPr>
          <p:style>
            <a:lnRef idx="0"/>
            <a:fillRef idx="0"/>
            <a:effectRef idx="0"/>
            <a:fontRef idx="minor"/>
          </p:style>
        </p:sp>
        <p:sp>
          <p:nvSpPr>
            <p:cNvPr id="1281" name="CustomShape 13"/>
            <p:cNvSpPr/>
            <p:nvPr/>
          </p:nvSpPr>
          <p:spPr>
            <a:xfrm>
              <a:off x="3347640" y="3454200"/>
              <a:ext cx="41760" cy="52920"/>
            </a:xfrm>
            <a:custGeom>
              <a:avLst/>
              <a:gdLst/>
              <a:ahLst/>
              <a:rect l="l" t="t" r="r" b="b"/>
              <a:pathLst>
                <a:path w="85132" h="93851">
                  <a:moveTo>
                    <a:pt x="51" y="53340"/>
                  </a:moveTo>
                  <a:cubicBezTo>
                    <a:pt x="1003" y="79057"/>
                    <a:pt x="15291" y="97155"/>
                    <a:pt x="41961" y="93345"/>
                  </a:cubicBezTo>
                  <a:cubicBezTo>
                    <a:pt x="70536" y="89535"/>
                    <a:pt x="87681" y="70485"/>
                    <a:pt x="84823" y="40957"/>
                  </a:cubicBezTo>
                  <a:cubicBezTo>
                    <a:pt x="82918" y="17145"/>
                    <a:pt x="69583" y="0"/>
                    <a:pt x="41008" y="0"/>
                  </a:cubicBezTo>
                  <a:cubicBezTo>
                    <a:pt x="11481" y="4763"/>
                    <a:pt x="-902" y="24765"/>
                    <a:pt x="51" y="53340"/>
                  </a:cubicBezTo>
                  <a:close/>
                </a:path>
              </a:pathLst>
            </a:custGeom>
            <a:solidFill>
              <a:srgbClr val="fee680"/>
            </a:solidFill>
            <a:ln w="9360">
              <a:noFill/>
            </a:ln>
          </p:spPr>
          <p:style>
            <a:lnRef idx="0"/>
            <a:fillRef idx="0"/>
            <a:effectRef idx="0"/>
            <a:fontRef idx="minor"/>
          </p:style>
        </p:sp>
      </p:grpSp>
      <p:grpSp>
        <p:nvGrpSpPr>
          <p:cNvPr id="1282" name="Group 14"/>
          <p:cNvGrpSpPr/>
          <p:nvPr/>
        </p:nvGrpSpPr>
        <p:grpSpPr>
          <a:xfrm>
            <a:off x="3206160" y="3781080"/>
            <a:ext cx="573840" cy="360000"/>
            <a:chOff x="3206160" y="3781080"/>
            <a:chExt cx="573840" cy="360000"/>
          </a:xfrm>
        </p:grpSpPr>
        <p:sp>
          <p:nvSpPr>
            <p:cNvPr id="1283" name="CustomShape 15"/>
            <p:cNvSpPr/>
            <p:nvPr/>
          </p:nvSpPr>
          <p:spPr>
            <a:xfrm>
              <a:off x="3507120" y="3781800"/>
              <a:ext cx="221040" cy="166680"/>
            </a:xfrm>
            <a:custGeom>
              <a:avLst/>
              <a:gdLst/>
              <a:ahLst/>
              <a:rect l="l" t="t" r="r" b="b"/>
              <a:pathLst>
                <a:path w="547287" h="411713">
                  <a:moveTo>
                    <a:pt x="545999" y="369245"/>
                  </a:moveTo>
                  <a:cubicBezTo>
                    <a:pt x="538379" y="380675"/>
                    <a:pt x="563144" y="408297"/>
                    <a:pt x="526949" y="410202"/>
                  </a:cubicBezTo>
                  <a:cubicBezTo>
                    <a:pt x="498374" y="412108"/>
                    <a:pt x="485991" y="402583"/>
                    <a:pt x="483134" y="370197"/>
                  </a:cubicBezTo>
                  <a:cubicBezTo>
                    <a:pt x="476466" y="296855"/>
                    <a:pt x="459321" y="226370"/>
                    <a:pt x="421221" y="162552"/>
                  </a:cubicBezTo>
                  <a:cubicBezTo>
                    <a:pt x="346926" y="36822"/>
                    <a:pt x="216434" y="33965"/>
                    <a:pt x="135471" y="156838"/>
                  </a:cubicBezTo>
                  <a:cubicBezTo>
                    <a:pt x="93561" y="220655"/>
                    <a:pt x="76416" y="292092"/>
                    <a:pt x="65939" y="367340"/>
                  </a:cubicBezTo>
                  <a:cubicBezTo>
                    <a:pt x="63081" y="389247"/>
                    <a:pt x="68796" y="415918"/>
                    <a:pt x="28791" y="411155"/>
                  </a:cubicBezTo>
                  <a:cubicBezTo>
                    <a:pt x="-14071" y="406393"/>
                    <a:pt x="3074" y="377818"/>
                    <a:pt x="4979" y="358768"/>
                  </a:cubicBezTo>
                  <a:cubicBezTo>
                    <a:pt x="13551" y="271138"/>
                    <a:pt x="33554" y="187317"/>
                    <a:pt x="85941" y="113975"/>
                  </a:cubicBezTo>
                  <a:cubicBezTo>
                    <a:pt x="197384" y="-44140"/>
                    <a:pt x="378359" y="-36520"/>
                    <a:pt x="475514" y="129215"/>
                  </a:cubicBezTo>
                  <a:cubicBezTo>
                    <a:pt x="520281" y="201605"/>
                    <a:pt x="541237" y="281615"/>
                    <a:pt x="545999" y="369245"/>
                  </a:cubicBezTo>
                  <a:close/>
                </a:path>
              </a:pathLst>
            </a:custGeom>
            <a:solidFill>
              <a:srgbClr val="7adae8"/>
            </a:solidFill>
            <a:ln w="9360">
              <a:noFill/>
            </a:ln>
          </p:spPr>
          <p:style>
            <a:lnRef idx="0"/>
            <a:fillRef idx="0"/>
            <a:effectRef idx="0"/>
            <a:fontRef idx="minor"/>
          </p:style>
        </p:sp>
        <p:sp>
          <p:nvSpPr>
            <p:cNvPr id="1284" name="CustomShape 16"/>
            <p:cNvSpPr/>
            <p:nvPr/>
          </p:nvSpPr>
          <p:spPr>
            <a:xfrm>
              <a:off x="3254400" y="3781080"/>
              <a:ext cx="218880" cy="167400"/>
            </a:xfrm>
            <a:custGeom>
              <a:avLst/>
              <a:gdLst/>
              <a:ahLst/>
              <a:rect l="l" t="t" r="r" b="b"/>
              <a:pathLst>
                <a:path w="543601" h="413529">
                  <a:moveTo>
                    <a:pt x="514" y="366821"/>
                  </a:moveTo>
                  <a:cubicBezTo>
                    <a:pt x="8134" y="265856"/>
                    <a:pt x="33852" y="174416"/>
                    <a:pt x="91954" y="96311"/>
                  </a:cubicBezTo>
                  <a:cubicBezTo>
                    <a:pt x="180537" y="-25609"/>
                    <a:pt x="330079" y="-32276"/>
                    <a:pt x="431044" y="79166"/>
                  </a:cubicBezTo>
                  <a:cubicBezTo>
                    <a:pt x="510102" y="165844"/>
                    <a:pt x="533914" y="273476"/>
                    <a:pt x="543439" y="385871"/>
                  </a:cubicBezTo>
                  <a:cubicBezTo>
                    <a:pt x="545344" y="410636"/>
                    <a:pt x="530104" y="409684"/>
                    <a:pt x="513912" y="411589"/>
                  </a:cubicBezTo>
                  <a:cubicBezTo>
                    <a:pt x="495814" y="413494"/>
                    <a:pt x="483432" y="411589"/>
                    <a:pt x="481527" y="389681"/>
                  </a:cubicBezTo>
                  <a:cubicBezTo>
                    <a:pt x="476764" y="340151"/>
                    <a:pt x="467239" y="292526"/>
                    <a:pt x="451047" y="245854"/>
                  </a:cubicBezTo>
                  <a:cubicBezTo>
                    <a:pt x="438664" y="209659"/>
                    <a:pt x="422472" y="175369"/>
                    <a:pt x="400564" y="143936"/>
                  </a:cubicBezTo>
                  <a:cubicBezTo>
                    <a:pt x="329127" y="46781"/>
                    <a:pt x="231972" y="42971"/>
                    <a:pt x="152914" y="134411"/>
                  </a:cubicBezTo>
                  <a:cubicBezTo>
                    <a:pt x="91002" y="206801"/>
                    <a:pt x="60522" y="292526"/>
                    <a:pt x="54807" y="386824"/>
                  </a:cubicBezTo>
                  <a:cubicBezTo>
                    <a:pt x="52902" y="412541"/>
                    <a:pt x="41472" y="412541"/>
                    <a:pt x="21469" y="413494"/>
                  </a:cubicBezTo>
                  <a:cubicBezTo>
                    <a:pt x="-5201" y="414446"/>
                    <a:pt x="514" y="396349"/>
                    <a:pt x="514" y="381109"/>
                  </a:cubicBezTo>
                  <a:cubicBezTo>
                    <a:pt x="514" y="375394"/>
                    <a:pt x="514" y="368726"/>
                    <a:pt x="514" y="366821"/>
                  </a:cubicBezTo>
                  <a:close/>
                </a:path>
              </a:pathLst>
            </a:custGeom>
            <a:solidFill>
              <a:srgbClr val="7adae8"/>
            </a:solidFill>
            <a:ln w="9360">
              <a:noFill/>
            </a:ln>
          </p:spPr>
          <p:style>
            <a:lnRef idx="0"/>
            <a:fillRef idx="0"/>
            <a:effectRef idx="0"/>
            <a:fontRef idx="minor"/>
          </p:style>
        </p:sp>
        <p:sp>
          <p:nvSpPr>
            <p:cNvPr id="1285" name="CustomShape 17"/>
            <p:cNvSpPr/>
            <p:nvPr/>
          </p:nvSpPr>
          <p:spPr>
            <a:xfrm>
              <a:off x="3638880" y="3834000"/>
              <a:ext cx="50400" cy="115200"/>
            </a:xfrm>
            <a:custGeom>
              <a:avLst/>
              <a:gdLst/>
              <a:ahLst/>
              <a:rect l="l" t="t" r="r" b="b"/>
              <a:pathLst>
                <a:path w="125923" h="285614">
                  <a:moveTo>
                    <a:pt x="0" y="0"/>
                  </a:moveTo>
                  <a:cubicBezTo>
                    <a:pt x="89535" y="64770"/>
                    <a:pt x="117157" y="160020"/>
                    <a:pt x="125730" y="261938"/>
                  </a:cubicBezTo>
                  <a:cubicBezTo>
                    <a:pt x="128588" y="293370"/>
                    <a:pt x="99060" y="283845"/>
                    <a:pt x="83820" y="283845"/>
                  </a:cubicBezTo>
                  <a:cubicBezTo>
                    <a:pt x="66675" y="283845"/>
                    <a:pt x="37148" y="295275"/>
                    <a:pt x="39052" y="260033"/>
                  </a:cubicBezTo>
                  <a:cubicBezTo>
                    <a:pt x="44767" y="170498"/>
                    <a:pt x="28575" y="84773"/>
                    <a:pt x="0" y="0"/>
                  </a:cubicBezTo>
                  <a:close/>
                </a:path>
              </a:pathLst>
            </a:custGeom>
            <a:solidFill>
              <a:srgbClr val="7adae8"/>
            </a:solidFill>
            <a:ln w="9360">
              <a:noFill/>
            </a:ln>
          </p:spPr>
          <p:style>
            <a:lnRef idx="0"/>
            <a:fillRef idx="0"/>
            <a:effectRef idx="0"/>
            <a:fontRef idx="minor"/>
          </p:style>
        </p:sp>
        <p:sp>
          <p:nvSpPr>
            <p:cNvPr id="1286" name="CustomShape 18"/>
            <p:cNvSpPr/>
            <p:nvPr/>
          </p:nvSpPr>
          <p:spPr>
            <a:xfrm>
              <a:off x="3382560" y="3839760"/>
              <a:ext cx="49320" cy="108720"/>
            </a:xfrm>
            <a:custGeom>
              <a:avLst/>
              <a:gdLst/>
              <a:ahLst/>
              <a:rect l="l" t="t" r="r" b="b"/>
              <a:pathLst>
                <a:path w="121942" h="269235">
                  <a:moveTo>
                    <a:pt x="0" y="3250"/>
                  </a:moveTo>
                  <a:cubicBezTo>
                    <a:pt x="20955" y="-6275"/>
                    <a:pt x="31432" y="7060"/>
                    <a:pt x="41910" y="18490"/>
                  </a:cubicBezTo>
                  <a:cubicBezTo>
                    <a:pt x="100965" y="82308"/>
                    <a:pt x="119063" y="161365"/>
                    <a:pt x="121920" y="245185"/>
                  </a:cubicBezTo>
                  <a:cubicBezTo>
                    <a:pt x="122873" y="284238"/>
                    <a:pt x="93345" y="263283"/>
                    <a:pt x="77153" y="266140"/>
                  </a:cubicBezTo>
                  <a:cubicBezTo>
                    <a:pt x="56198" y="269950"/>
                    <a:pt x="38100" y="268998"/>
                    <a:pt x="39053" y="236613"/>
                  </a:cubicBezTo>
                  <a:cubicBezTo>
                    <a:pt x="40957" y="157555"/>
                    <a:pt x="26670" y="80403"/>
                    <a:pt x="0" y="3250"/>
                  </a:cubicBezTo>
                  <a:close/>
                </a:path>
              </a:pathLst>
            </a:custGeom>
            <a:solidFill>
              <a:srgbClr val="7adae8"/>
            </a:solidFill>
            <a:ln w="9360">
              <a:noFill/>
            </a:ln>
          </p:spPr>
          <p:style>
            <a:lnRef idx="0"/>
            <a:fillRef idx="0"/>
            <a:effectRef idx="0"/>
            <a:fontRef idx="minor"/>
          </p:style>
        </p:sp>
        <p:sp>
          <p:nvSpPr>
            <p:cNvPr id="1287" name="CustomShape 19"/>
            <p:cNvSpPr/>
            <p:nvPr/>
          </p:nvSpPr>
          <p:spPr>
            <a:xfrm>
              <a:off x="3206160" y="3962160"/>
              <a:ext cx="573840" cy="178920"/>
            </a:xfrm>
            <a:custGeom>
              <a:avLst/>
              <a:gdLst/>
              <a:ahLst/>
              <a:rect l="l" t="t" r="r" b="b"/>
              <a:pathLst>
                <a:path w="1421978" h="442971">
                  <a:moveTo>
                    <a:pt x="1381989" y="0"/>
                  </a:moveTo>
                  <a:cubicBezTo>
                    <a:pt x="1102907" y="953"/>
                    <a:pt x="823824" y="0"/>
                    <a:pt x="543789" y="0"/>
                  </a:cubicBezTo>
                  <a:cubicBezTo>
                    <a:pt x="372339" y="0"/>
                    <a:pt x="200889" y="2857"/>
                    <a:pt x="29439" y="3810"/>
                  </a:cubicBezTo>
                  <a:cubicBezTo>
                    <a:pt x="864" y="3810"/>
                    <a:pt x="-5803" y="9525"/>
                    <a:pt x="4674" y="38100"/>
                  </a:cubicBezTo>
                  <a:cubicBezTo>
                    <a:pt x="19914" y="80010"/>
                    <a:pt x="32297" y="122873"/>
                    <a:pt x="43727" y="164783"/>
                  </a:cubicBezTo>
                  <a:cubicBezTo>
                    <a:pt x="52299" y="192405"/>
                    <a:pt x="61824" y="211455"/>
                    <a:pt x="95162" y="207645"/>
                  </a:cubicBezTo>
                  <a:cubicBezTo>
                    <a:pt x="120879" y="204788"/>
                    <a:pt x="129452" y="220028"/>
                    <a:pt x="133262" y="243840"/>
                  </a:cubicBezTo>
                  <a:cubicBezTo>
                    <a:pt x="143739" y="298133"/>
                    <a:pt x="158979" y="351472"/>
                    <a:pt x="170409" y="405765"/>
                  </a:cubicBezTo>
                  <a:cubicBezTo>
                    <a:pt x="176124" y="433388"/>
                    <a:pt x="187554" y="443865"/>
                    <a:pt x="217082" y="442913"/>
                  </a:cubicBezTo>
                  <a:cubicBezTo>
                    <a:pt x="329477" y="441008"/>
                    <a:pt x="442824" y="440055"/>
                    <a:pt x="555219" y="442913"/>
                  </a:cubicBezTo>
                  <a:cubicBezTo>
                    <a:pt x="592367" y="443865"/>
                    <a:pt x="599987" y="427672"/>
                    <a:pt x="606654" y="399097"/>
                  </a:cubicBezTo>
                  <a:cubicBezTo>
                    <a:pt x="618084" y="344805"/>
                    <a:pt x="632372" y="291465"/>
                    <a:pt x="643802" y="237172"/>
                  </a:cubicBezTo>
                  <a:cubicBezTo>
                    <a:pt x="652374" y="195263"/>
                    <a:pt x="683807" y="206693"/>
                    <a:pt x="711429" y="203835"/>
                  </a:cubicBezTo>
                  <a:cubicBezTo>
                    <a:pt x="740957" y="200025"/>
                    <a:pt x="749529" y="214313"/>
                    <a:pt x="754292" y="240030"/>
                  </a:cubicBezTo>
                  <a:cubicBezTo>
                    <a:pt x="763817" y="291465"/>
                    <a:pt x="780009" y="341947"/>
                    <a:pt x="787629" y="393383"/>
                  </a:cubicBezTo>
                  <a:cubicBezTo>
                    <a:pt x="794297" y="436245"/>
                    <a:pt x="814299" y="445770"/>
                    <a:pt x="853352" y="441960"/>
                  </a:cubicBezTo>
                  <a:cubicBezTo>
                    <a:pt x="905739" y="438150"/>
                    <a:pt x="958127" y="441008"/>
                    <a:pt x="1010514" y="441008"/>
                  </a:cubicBezTo>
                  <a:cubicBezTo>
                    <a:pt x="1065759" y="441008"/>
                    <a:pt x="1121957" y="438150"/>
                    <a:pt x="1177202" y="441960"/>
                  </a:cubicBezTo>
                  <a:cubicBezTo>
                    <a:pt x="1212444" y="444818"/>
                    <a:pt x="1224827" y="432435"/>
                    <a:pt x="1229589" y="400050"/>
                  </a:cubicBezTo>
                  <a:cubicBezTo>
                    <a:pt x="1237209" y="353378"/>
                    <a:pt x="1249592" y="306705"/>
                    <a:pt x="1259117" y="260985"/>
                  </a:cubicBezTo>
                  <a:cubicBezTo>
                    <a:pt x="1267689" y="220980"/>
                    <a:pt x="1285787" y="194310"/>
                    <a:pt x="1333412" y="204788"/>
                  </a:cubicBezTo>
                  <a:cubicBezTo>
                    <a:pt x="1360082" y="210503"/>
                    <a:pt x="1372464" y="198120"/>
                    <a:pt x="1379132" y="171450"/>
                  </a:cubicBezTo>
                  <a:cubicBezTo>
                    <a:pt x="1389609" y="128588"/>
                    <a:pt x="1401039" y="85725"/>
                    <a:pt x="1416279" y="43815"/>
                  </a:cubicBezTo>
                  <a:cubicBezTo>
                    <a:pt x="1429614" y="7620"/>
                    <a:pt x="1420089" y="0"/>
                    <a:pt x="1381989" y="0"/>
                  </a:cubicBezTo>
                  <a:close/>
                  <a:moveTo>
                    <a:pt x="284709" y="389572"/>
                  </a:moveTo>
                  <a:cubicBezTo>
                    <a:pt x="269469" y="389572"/>
                    <a:pt x="247562" y="400050"/>
                    <a:pt x="240894" y="374333"/>
                  </a:cubicBezTo>
                  <a:cubicBezTo>
                    <a:pt x="229464" y="323850"/>
                    <a:pt x="218034" y="272415"/>
                    <a:pt x="207557" y="221933"/>
                  </a:cubicBezTo>
                  <a:cubicBezTo>
                    <a:pt x="204699" y="206693"/>
                    <a:pt x="211367" y="200025"/>
                    <a:pt x="224702" y="202883"/>
                  </a:cubicBezTo>
                  <a:cubicBezTo>
                    <a:pt x="241847" y="206693"/>
                    <a:pt x="268517" y="187643"/>
                    <a:pt x="274232" y="220980"/>
                  </a:cubicBezTo>
                  <a:cubicBezTo>
                    <a:pt x="282804" y="267653"/>
                    <a:pt x="290424" y="314325"/>
                    <a:pt x="296139" y="349568"/>
                  </a:cubicBezTo>
                  <a:cubicBezTo>
                    <a:pt x="298044" y="373380"/>
                    <a:pt x="303759" y="389572"/>
                    <a:pt x="284709" y="389572"/>
                  </a:cubicBezTo>
                  <a:close/>
                  <a:moveTo>
                    <a:pt x="900977" y="391478"/>
                  </a:moveTo>
                  <a:cubicBezTo>
                    <a:pt x="889547" y="394335"/>
                    <a:pt x="880022" y="382905"/>
                    <a:pt x="875259" y="362903"/>
                  </a:cubicBezTo>
                  <a:cubicBezTo>
                    <a:pt x="865734" y="320040"/>
                    <a:pt x="855257" y="277178"/>
                    <a:pt x="847637" y="234315"/>
                  </a:cubicBezTo>
                  <a:cubicBezTo>
                    <a:pt x="845732" y="222885"/>
                    <a:pt x="834302" y="202883"/>
                    <a:pt x="859067" y="202883"/>
                  </a:cubicBezTo>
                  <a:cubicBezTo>
                    <a:pt x="876212" y="202883"/>
                    <a:pt x="903834" y="188595"/>
                    <a:pt x="910502" y="219075"/>
                  </a:cubicBezTo>
                  <a:cubicBezTo>
                    <a:pt x="920979" y="269558"/>
                    <a:pt x="928599" y="320993"/>
                    <a:pt x="936219" y="372428"/>
                  </a:cubicBezTo>
                  <a:cubicBezTo>
                    <a:pt x="940029" y="393383"/>
                    <a:pt x="922884" y="388620"/>
                    <a:pt x="900977" y="391478"/>
                  </a:cubicBezTo>
                  <a:close/>
                </a:path>
              </a:pathLst>
            </a:custGeom>
            <a:solidFill>
              <a:srgbClr val="7adae8"/>
            </a:solidFill>
            <a:ln w="9360">
              <a:noFill/>
            </a:ln>
          </p:spPr>
          <p:style>
            <a:lnRef idx="0"/>
            <a:fillRef idx="0"/>
            <a:effectRef idx="0"/>
            <a:fontRef idx="minor"/>
          </p:style>
        </p:sp>
      </p:grpSp>
      <p:grpSp>
        <p:nvGrpSpPr>
          <p:cNvPr id="1288" name="Group 20"/>
          <p:cNvGrpSpPr/>
          <p:nvPr/>
        </p:nvGrpSpPr>
        <p:grpSpPr>
          <a:xfrm>
            <a:off x="3272760" y="1471680"/>
            <a:ext cx="493920" cy="567360"/>
            <a:chOff x="3272760" y="1471680"/>
            <a:chExt cx="493920" cy="567360"/>
          </a:xfrm>
        </p:grpSpPr>
        <p:sp>
          <p:nvSpPr>
            <p:cNvPr id="1289" name="CustomShape 21"/>
            <p:cNvSpPr/>
            <p:nvPr/>
          </p:nvSpPr>
          <p:spPr>
            <a:xfrm>
              <a:off x="3272760" y="1756080"/>
              <a:ext cx="273240" cy="255600"/>
            </a:xfrm>
            <a:custGeom>
              <a:avLst/>
              <a:gdLst/>
              <a:ah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solidFill>
              <a:srgbClr val="f8c391"/>
            </a:solidFill>
            <a:ln w="12600">
              <a:noFill/>
            </a:ln>
          </p:spPr>
          <p:style>
            <a:lnRef idx="0"/>
            <a:fillRef idx="0"/>
            <a:effectRef idx="0"/>
            <a:fontRef idx="minor"/>
          </p:style>
        </p:sp>
        <p:sp>
          <p:nvSpPr>
            <p:cNvPr id="1290" name="CustomShape 22"/>
            <p:cNvSpPr/>
            <p:nvPr/>
          </p:nvSpPr>
          <p:spPr>
            <a:xfrm flipH="1" rot="15300000">
              <a:off x="3394800" y="1541520"/>
              <a:ext cx="218520" cy="23508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291" name="CustomShape 23"/>
            <p:cNvSpPr/>
            <p:nvPr/>
          </p:nvSpPr>
          <p:spPr>
            <a:xfrm rot="20281200">
              <a:off x="3476160" y="1745280"/>
              <a:ext cx="252360" cy="255240"/>
            </a:xfrm>
            <a:custGeom>
              <a:avLst/>
              <a:gdLst/>
              <a:ah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solidFill>
              <a:srgbClr val="f8c391"/>
            </a:solidFill>
            <a:ln w="12600">
              <a:noFill/>
            </a:ln>
          </p:spPr>
          <p:style>
            <a:lnRef idx="0"/>
            <a:fillRef idx="0"/>
            <a:effectRef idx="0"/>
            <a:fontRef idx="minor"/>
          </p:style>
        </p:sp>
        <p:sp>
          <p:nvSpPr>
            <p:cNvPr id="1292" name="CustomShape 24"/>
            <p:cNvSpPr/>
            <p:nvPr/>
          </p:nvSpPr>
          <p:spPr>
            <a:xfrm flipH="1" rot="12600000">
              <a:off x="3462120" y="1575360"/>
              <a:ext cx="166680" cy="18072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293" name="CustomShape 25"/>
            <p:cNvSpPr/>
            <p:nvPr/>
          </p:nvSpPr>
          <p:spPr>
            <a:xfrm flipH="1" rot="20810400">
              <a:off x="3318120" y="1490760"/>
              <a:ext cx="179280" cy="96120"/>
            </a:xfrm>
            <a:custGeom>
              <a:avLst/>
              <a:gdLst/>
              <a:ah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rgbClr val="f8c391"/>
            </a:solidFill>
            <a:ln w="12600">
              <a:noFill/>
            </a:ln>
          </p:spPr>
          <p:style>
            <a:lnRef idx="0"/>
            <a:fillRef idx="0"/>
            <a:effectRef idx="0"/>
            <a:fontRef idx="minor"/>
          </p:style>
        </p:sp>
      </p:grpSp>
      <p:sp>
        <p:nvSpPr>
          <p:cNvPr id="1294" name="CustomShape 26"/>
          <p:cNvSpPr/>
          <p:nvPr/>
        </p:nvSpPr>
        <p:spPr>
          <a:xfrm>
            <a:off x="3224880" y="2444400"/>
            <a:ext cx="577440" cy="435600"/>
          </a:xfrm>
          <a:custGeom>
            <a:avLst/>
            <a:gdLst/>
            <a:ahLst/>
            <a:rect l="l" t="t" r="r" b="b"/>
            <a:pathLst>
              <a:path w="1339427" h="890847">
                <a:moveTo>
                  <a:pt x="1322929" y="448511"/>
                </a:moveTo>
                <a:cubicBezTo>
                  <a:pt x="1302927" y="436129"/>
                  <a:pt x="1289592" y="416126"/>
                  <a:pt x="1264827" y="446606"/>
                </a:cubicBezTo>
                <a:cubicBezTo>
                  <a:pt x="1216249" y="505661"/>
                  <a:pt x="1153384" y="550429"/>
                  <a:pt x="1088614" y="591386"/>
                </a:cubicBezTo>
                <a:cubicBezTo>
                  <a:pt x="1015272" y="637106"/>
                  <a:pt x="1015272" y="637106"/>
                  <a:pt x="949549" y="584719"/>
                </a:cubicBezTo>
                <a:cubicBezTo>
                  <a:pt x="947644" y="582814"/>
                  <a:pt x="945739" y="579956"/>
                  <a:pt x="941929" y="576146"/>
                </a:cubicBezTo>
                <a:cubicBezTo>
                  <a:pt x="975267" y="547571"/>
                  <a:pt x="1008604" y="517091"/>
                  <a:pt x="1042894" y="490421"/>
                </a:cubicBezTo>
                <a:cubicBezTo>
                  <a:pt x="1097187" y="447559"/>
                  <a:pt x="1120047" y="391361"/>
                  <a:pt x="1120047" y="324686"/>
                </a:cubicBezTo>
                <a:cubicBezTo>
                  <a:pt x="1119094" y="205624"/>
                  <a:pt x="1051467" y="130376"/>
                  <a:pt x="954312" y="77989"/>
                </a:cubicBezTo>
                <a:cubicBezTo>
                  <a:pt x="799054" y="-9641"/>
                  <a:pt x="633319" y="-17261"/>
                  <a:pt x="464727" y="24649"/>
                </a:cubicBezTo>
                <a:cubicBezTo>
                  <a:pt x="296134" y="66559"/>
                  <a:pt x="146592" y="143711"/>
                  <a:pt x="49437" y="296111"/>
                </a:cubicBezTo>
                <a:cubicBezTo>
                  <a:pt x="-52481" y="456131"/>
                  <a:pt x="7527" y="615199"/>
                  <a:pt x="189454" y="668539"/>
                </a:cubicBezTo>
                <a:cubicBezTo>
                  <a:pt x="303754" y="701876"/>
                  <a:pt x="420912" y="701876"/>
                  <a:pt x="539022" y="692351"/>
                </a:cubicBezTo>
                <a:cubicBezTo>
                  <a:pt x="548547" y="691399"/>
                  <a:pt x="558072" y="690446"/>
                  <a:pt x="567597" y="689494"/>
                </a:cubicBezTo>
                <a:cubicBezTo>
                  <a:pt x="581884" y="687589"/>
                  <a:pt x="594267" y="691399"/>
                  <a:pt x="596172" y="706639"/>
                </a:cubicBezTo>
                <a:cubicBezTo>
                  <a:pt x="598077" y="723784"/>
                  <a:pt x="580932" y="719974"/>
                  <a:pt x="572359" y="721879"/>
                </a:cubicBezTo>
                <a:cubicBezTo>
                  <a:pt x="548547" y="726641"/>
                  <a:pt x="525687" y="732356"/>
                  <a:pt x="506637" y="746644"/>
                </a:cubicBezTo>
                <a:cubicBezTo>
                  <a:pt x="469489" y="774266"/>
                  <a:pt x="470442" y="799984"/>
                  <a:pt x="510447" y="822844"/>
                </a:cubicBezTo>
                <a:cubicBezTo>
                  <a:pt x="540927" y="839989"/>
                  <a:pt x="573312" y="842846"/>
                  <a:pt x="606649" y="839989"/>
                </a:cubicBezTo>
                <a:cubicBezTo>
                  <a:pt x="615222" y="839036"/>
                  <a:pt x="626652" y="827606"/>
                  <a:pt x="634272" y="845704"/>
                </a:cubicBezTo>
                <a:cubicBezTo>
                  <a:pt x="656179" y="897139"/>
                  <a:pt x="664752" y="899044"/>
                  <a:pt x="719997" y="879041"/>
                </a:cubicBezTo>
                <a:cubicBezTo>
                  <a:pt x="730474" y="875231"/>
                  <a:pt x="742857" y="859039"/>
                  <a:pt x="753334" y="870469"/>
                </a:cubicBezTo>
                <a:cubicBezTo>
                  <a:pt x="783814" y="902854"/>
                  <a:pt x="807627" y="875231"/>
                  <a:pt x="833344" y="865706"/>
                </a:cubicBezTo>
                <a:cubicBezTo>
                  <a:pt x="843822" y="861896"/>
                  <a:pt x="852394" y="851419"/>
                  <a:pt x="861919" y="851419"/>
                </a:cubicBezTo>
                <a:cubicBezTo>
                  <a:pt x="953359" y="850466"/>
                  <a:pt x="1001937" y="824749"/>
                  <a:pt x="1017177" y="744739"/>
                </a:cubicBezTo>
                <a:cubicBezTo>
                  <a:pt x="1027654" y="692351"/>
                  <a:pt x="1056229" y="671396"/>
                  <a:pt x="1098139" y="652346"/>
                </a:cubicBezTo>
                <a:cubicBezTo>
                  <a:pt x="1181007" y="613294"/>
                  <a:pt x="1262922" y="571384"/>
                  <a:pt x="1322929" y="497089"/>
                </a:cubicBezTo>
                <a:cubicBezTo>
                  <a:pt x="1337217" y="480896"/>
                  <a:pt x="1351504" y="465656"/>
                  <a:pt x="1322929" y="448511"/>
                </a:cubicBezTo>
                <a:close/>
                <a:moveTo>
                  <a:pt x="561882" y="611389"/>
                </a:moveTo>
                <a:cubicBezTo>
                  <a:pt x="442819" y="629486"/>
                  <a:pt x="324709" y="634249"/>
                  <a:pt x="209457" y="592339"/>
                </a:cubicBezTo>
                <a:cubicBezTo>
                  <a:pt x="137067" y="565669"/>
                  <a:pt x="80869" y="522806"/>
                  <a:pt x="67534" y="440891"/>
                </a:cubicBezTo>
                <a:cubicBezTo>
                  <a:pt x="64677" y="421841"/>
                  <a:pt x="64677" y="402791"/>
                  <a:pt x="69439" y="384694"/>
                </a:cubicBezTo>
                <a:cubicBezTo>
                  <a:pt x="87537" y="308494"/>
                  <a:pt x="115159" y="296111"/>
                  <a:pt x="178977" y="337069"/>
                </a:cubicBezTo>
                <a:cubicBezTo>
                  <a:pt x="255177" y="385646"/>
                  <a:pt x="318042" y="446606"/>
                  <a:pt x="360904" y="528521"/>
                </a:cubicBezTo>
                <a:cubicBezTo>
                  <a:pt x="427579" y="456131"/>
                  <a:pt x="423769" y="381836"/>
                  <a:pt x="349474" y="325639"/>
                </a:cubicBezTo>
                <a:cubicBezTo>
                  <a:pt x="313279" y="298016"/>
                  <a:pt x="274227" y="272299"/>
                  <a:pt x="236127" y="246581"/>
                </a:cubicBezTo>
                <a:cubicBezTo>
                  <a:pt x="211362" y="229436"/>
                  <a:pt x="212314" y="214196"/>
                  <a:pt x="235174" y="195146"/>
                </a:cubicBezTo>
                <a:cubicBezTo>
                  <a:pt x="279942" y="157999"/>
                  <a:pt x="322804" y="139901"/>
                  <a:pt x="383764" y="172286"/>
                </a:cubicBezTo>
                <a:cubicBezTo>
                  <a:pt x="479967" y="222769"/>
                  <a:pt x="565692" y="283729"/>
                  <a:pt x="623794" y="376121"/>
                </a:cubicBezTo>
                <a:cubicBezTo>
                  <a:pt x="647607" y="414221"/>
                  <a:pt x="657132" y="394219"/>
                  <a:pt x="669514" y="371359"/>
                </a:cubicBezTo>
                <a:cubicBezTo>
                  <a:pt x="699042" y="318019"/>
                  <a:pt x="688564" y="257059"/>
                  <a:pt x="638082" y="212291"/>
                </a:cubicBezTo>
                <a:cubicBezTo>
                  <a:pt x="599982" y="178954"/>
                  <a:pt x="557119" y="152284"/>
                  <a:pt x="517114" y="120851"/>
                </a:cubicBezTo>
                <a:cubicBezTo>
                  <a:pt x="499969" y="107516"/>
                  <a:pt x="473299" y="90371"/>
                  <a:pt x="480919" y="71321"/>
                </a:cubicBezTo>
                <a:cubicBezTo>
                  <a:pt x="489492" y="50366"/>
                  <a:pt x="521877" y="52271"/>
                  <a:pt x="545689" y="52271"/>
                </a:cubicBezTo>
                <a:cubicBezTo>
                  <a:pt x="578074" y="52271"/>
                  <a:pt x="606649" y="66559"/>
                  <a:pt x="635224" y="82751"/>
                </a:cubicBezTo>
                <a:cubicBezTo>
                  <a:pt x="748572" y="147521"/>
                  <a:pt x="843822" y="231341"/>
                  <a:pt x="901924" y="353261"/>
                </a:cubicBezTo>
                <a:cubicBezTo>
                  <a:pt x="974314" y="275156"/>
                  <a:pt x="970504" y="211339"/>
                  <a:pt x="892399" y="145616"/>
                </a:cubicBezTo>
                <a:cubicBezTo>
                  <a:pt x="867634" y="124661"/>
                  <a:pt x="841917" y="103706"/>
                  <a:pt x="817152" y="82751"/>
                </a:cubicBezTo>
                <a:cubicBezTo>
                  <a:pt x="828582" y="64654"/>
                  <a:pt x="839059" y="75131"/>
                  <a:pt x="847632" y="77989"/>
                </a:cubicBezTo>
                <a:cubicBezTo>
                  <a:pt x="920022" y="101801"/>
                  <a:pt x="976219" y="145616"/>
                  <a:pt x="1013367" y="212291"/>
                </a:cubicBezTo>
                <a:cubicBezTo>
                  <a:pt x="1063849" y="301826"/>
                  <a:pt x="1042894" y="404696"/>
                  <a:pt x="960027" y="465656"/>
                </a:cubicBezTo>
                <a:cubicBezTo>
                  <a:pt x="840964" y="549476"/>
                  <a:pt x="703804" y="589481"/>
                  <a:pt x="561882" y="611389"/>
                </a:cubicBezTo>
                <a:close/>
                <a:moveTo>
                  <a:pt x="639034" y="787601"/>
                </a:moveTo>
                <a:cubicBezTo>
                  <a:pt x="606649" y="806651"/>
                  <a:pt x="573312" y="803794"/>
                  <a:pt x="533307" y="785696"/>
                </a:cubicBezTo>
                <a:cubicBezTo>
                  <a:pt x="568549" y="753311"/>
                  <a:pt x="604744" y="759026"/>
                  <a:pt x="639987" y="762836"/>
                </a:cubicBezTo>
                <a:cubicBezTo>
                  <a:pt x="643797" y="762836"/>
                  <a:pt x="649512" y="766646"/>
                  <a:pt x="650464" y="769504"/>
                </a:cubicBezTo>
                <a:cubicBezTo>
                  <a:pt x="653322" y="779029"/>
                  <a:pt x="645702" y="783791"/>
                  <a:pt x="639034" y="787601"/>
                </a:cubicBezTo>
                <a:close/>
                <a:moveTo>
                  <a:pt x="650464" y="708544"/>
                </a:moveTo>
                <a:cubicBezTo>
                  <a:pt x="693327" y="686636"/>
                  <a:pt x="720949" y="702829"/>
                  <a:pt x="749524" y="733309"/>
                </a:cubicBezTo>
                <a:cubicBezTo>
                  <a:pt x="708567" y="751406"/>
                  <a:pt x="680944" y="733309"/>
                  <a:pt x="650464" y="708544"/>
                </a:cubicBezTo>
                <a:close/>
                <a:moveTo>
                  <a:pt x="681897" y="844751"/>
                </a:moveTo>
                <a:cubicBezTo>
                  <a:pt x="688564" y="798079"/>
                  <a:pt x="713329" y="775219"/>
                  <a:pt x="762859" y="759026"/>
                </a:cubicBezTo>
                <a:cubicBezTo>
                  <a:pt x="748572" y="807604"/>
                  <a:pt x="724759" y="832369"/>
                  <a:pt x="681897" y="844751"/>
                </a:cubicBezTo>
                <a:close/>
                <a:moveTo>
                  <a:pt x="757144" y="662824"/>
                </a:moveTo>
                <a:cubicBezTo>
                  <a:pt x="800007" y="655204"/>
                  <a:pt x="827629" y="668539"/>
                  <a:pt x="855252" y="699019"/>
                </a:cubicBezTo>
                <a:cubicBezTo>
                  <a:pt x="811437" y="713306"/>
                  <a:pt x="784767" y="699971"/>
                  <a:pt x="757144" y="662824"/>
                </a:cubicBezTo>
                <a:close/>
                <a:moveTo>
                  <a:pt x="857157" y="766646"/>
                </a:moveTo>
                <a:cubicBezTo>
                  <a:pt x="846679" y="795221"/>
                  <a:pt x="837154" y="823796"/>
                  <a:pt x="795244" y="831416"/>
                </a:cubicBezTo>
                <a:cubicBezTo>
                  <a:pt x="803817" y="798079"/>
                  <a:pt x="806674" y="769504"/>
                  <a:pt x="830487" y="750454"/>
                </a:cubicBezTo>
                <a:cubicBezTo>
                  <a:pt x="838107" y="744739"/>
                  <a:pt x="847632" y="740929"/>
                  <a:pt x="857157" y="746644"/>
                </a:cubicBezTo>
                <a:cubicBezTo>
                  <a:pt x="866682" y="752359"/>
                  <a:pt x="860014" y="759979"/>
                  <a:pt x="857157" y="766646"/>
                </a:cubicBezTo>
                <a:close/>
                <a:moveTo>
                  <a:pt x="862872" y="629486"/>
                </a:moveTo>
                <a:cubicBezTo>
                  <a:pt x="860967" y="623771"/>
                  <a:pt x="859062" y="618056"/>
                  <a:pt x="865729" y="613294"/>
                </a:cubicBezTo>
                <a:cubicBezTo>
                  <a:pt x="884779" y="599006"/>
                  <a:pt x="934309" y="619961"/>
                  <a:pt x="961932" y="654251"/>
                </a:cubicBezTo>
                <a:cubicBezTo>
                  <a:pt x="922879" y="667586"/>
                  <a:pt x="873349" y="655204"/>
                  <a:pt x="862872" y="629486"/>
                </a:cubicBezTo>
                <a:close/>
                <a:moveTo>
                  <a:pt x="911449" y="809509"/>
                </a:moveTo>
                <a:cubicBezTo>
                  <a:pt x="907639" y="749501"/>
                  <a:pt x="928594" y="719974"/>
                  <a:pt x="987649" y="705686"/>
                </a:cubicBezTo>
                <a:cubicBezTo>
                  <a:pt x="980982" y="755216"/>
                  <a:pt x="959074" y="790459"/>
                  <a:pt x="911449" y="809509"/>
                </a:cubicBezTo>
                <a:close/>
              </a:path>
            </a:pathLst>
          </a:custGeom>
          <a:solidFill>
            <a:srgbClr val="7ae8c8"/>
          </a:solidFill>
          <a:ln w="9360">
            <a:noFill/>
          </a:ln>
        </p:spPr>
        <p:style>
          <a:lnRef idx="0"/>
          <a:fillRef idx="0"/>
          <a:effectRef idx="0"/>
          <a:fontRef idx="minor"/>
        </p:style>
      </p:sp>
      <p:grpSp>
        <p:nvGrpSpPr>
          <p:cNvPr id="1295" name="Group 27"/>
          <p:cNvGrpSpPr/>
          <p:nvPr/>
        </p:nvGrpSpPr>
        <p:grpSpPr>
          <a:xfrm>
            <a:off x="3240000" y="4303440"/>
            <a:ext cx="470520" cy="540000"/>
            <a:chOff x="3240000" y="4303440"/>
            <a:chExt cx="470520" cy="540000"/>
          </a:xfrm>
        </p:grpSpPr>
        <p:sp>
          <p:nvSpPr>
            <p:cNvPr id="1296" name="CustomShape 28"/>
            <p:cNvSpPr/>
            <p:nvPr/>
          </p:nvSpPr>
          <p:spPr>
            <a:xfrm>
              <a:off x="3240000" y="4574160"/>
              <a:ext cx="259920" cy="243360"/>
            </a:xfrm>
            <a:custGeom>
              <a:avLst/>
              <a:gdLst/>
              <a:ah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solidFill>
              <a:srgbClr val="f8c391"/>
            </a:solidFill>
            <a:ln w="12600">
              <a:noFill/>
            </a:ln>
          </p:spPr>
          <p:style>
            <a:lnRef idx="0"/>
            <a:fillRef idx="0"/>
            <a:effectRef idx="0"/>
            <a:fontRef idx="minor"/>
          </p:style>
        </p:sp>
        <p:sp>
          <p:nvSpPr>
            <p:cNvPr id="1297" name="CustomShape 29"/>
            <p:cNvSpPr/>
            <p:nvPr/>
          </p:nvSpPr>
          <p:spPr>
            <a:xfrm flipH="1" rot="15300000">
              <a:off x="3355920" y="4369680"/>
              <a:ext cx="208080" cy="22428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298" name="CustomShape 30"/>
            <p:cNvSpPr/>
            <p:nvPr/>
          </p:nvSpPr>
          <p:spPr>
            <a:xfrm rot="20281200">
              <a:off x="3433680" y="4563720"/>
              <a:ext cx="240480" cy="243000"/>
            </a:xfrm>
            <a:custGeom>
              <a:avLst/>
              <a:gdLst/>
              <a:ah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solidFill>
              <a:srgbClr val="f8c391"/>
            </a:solidFill>
            <a:ln w="12600">
              <a:noFill/>
            </a:ln>
          </p:spPr>
          <p:style>
            <a:lnRef idx="0"/>
            <a:fillRef idx="0"/>
            <a:effectRef idx="0"/>
            <a:fontRef idx="minor"/>
          </p:style>
        </p:sp>
        <p:sp>
          <p:nvSpPr>
            <p:cNvPr id="1299" name="CustomShape 31"/>
            <p:cNvSpPr/>
            <p:nvPr/>
          </p:nvSpPr>
          <p:spPr>
            <a:xfrm flipH="1" rot="12600000">
              <a:off x="3420000" y="4402080"/>
              <a:ext cx="158760" cy="17172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300" name="CustomShape 32"/>
            <p:cNvSpPr/>
            <p:nvPr/>
          </p:nvSpPr>
          <p:spPr>
            <a:xfrm flipH="1" rot="20810400">
              <a:off x="3282480" y="4321440"/>
              <a:ext cx="170280" cy="91080"/>
            </a:xfrm>
            <a:custGeom>
              <a:avLst/>
              <a:gdLst/>
              <a:ah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rgbClr val="f8c391"/>
            </a:solidFill>
            <a:ln w="1260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1" name="CustomShape 1"/>
          <p:cNvSpPr/>
          <p:nvPr/>
        </p:nvSpPr>
        <p:spPr>
          <a:xfrm>
            <a:off x="596880" y="1800000"/>
            <a:ext cx="1563120" cy="3240000"/>
          </a:xfrm>
          <a:custGeom>
            <a:avLst/>
            <a:gdLst/>
            <a:ahLst/>
            <a:rect l="l" t="t" r="r" b="b"/>
            <a:pathLst>
              <a:path w="2530682" h="4662001">
                <a:moveTo>
                  <a:pt x="207984" y="4552469"/>
                </a:moveTo>
                <a:cubicBezTo>
                  <a:pt x="210541" y="4532865"/>
                  <a:pt x="210968" y="4517948"/>
                  <a:pt x="214803" y="4504736"/>
                </a:cubicBezTo>
                <a:cubicBezTo>
                  <a:pt x="243785" y="4408415"/>
                  <a:pt x="272340" y="4312094"/>
                  <a:pt x="303878" y="4216626"/>
                </a:cubicBezTo>
                <a:cubicBezTo>
                  <a:pt x="359284" y="4049557"/>
                  <a:pt x="394232" y="3878652"/>
                  <a:pt x="404461" y="3702632"/>
                </a:cubicBezTo>
                <a:cubicBezTo>
                  <a:pt x="405313" y="3685158"/>
                  <a:pt x="404887" y="3667258"/>
                  <a:pt x="403182" y="3649358"/>
                </a:cubicBezTo>
                <a:cubicBezTo>
                  <a:pt x="400199" y="3621229"/>
                  <a:pt x="386987" y="3608017"/>
                  <a:pt x="358858" y="3603329"/>
                </a:cubicBezTo>
                <a:cubicBezTo>
                  <a:pt x="335843" y="3599067"/>
                  <a:pt x="319222" y="3606312"/>
                  <a:pt x="309845" y="3634015"/>
                </a:cubicBezTo>
                <a:cubicBezTo>
                  <a:pt x="290666" y="3689420"/>
                  <a:pt x="274897" y="3746105"/>
                  <a:pt x="258275" y="3802363"/>
                </a:cubicBezTo>
                <a:cubicBezTo>
                  <a:pt x="196051" y="4013756"/>
                  <a:pt x="127433" y="4223019"/>
                  <a:pt x="44751" y="4427594"/>
                </a:cubicBezTo>
                <a:cubicBezTo>
                  <a:pt x="38784" y="4442084"/>
                  <a:pt x="31539" y="4455723"/>
                  <a:pt x="23441" y="4469361"/>
                </a:cubicBezTo>
                <a:cubicBezTo>
                  <a:pt x="20884" y="4473623"/>
                  <a:pt x="13212" y="4479164"/>
                  <a:pt x="10655" y="4477885"/>
                </a:cubicBezTo>
                <a:cubicBezTo>
                  <a:pt x="5967" y="4475754"/>
                  <a:pt x="0" y="4468935"/>
                  <a:pt x="0" y="4464247"/>
                </a:cubicBezTo>
                <a:cubicBezTo>
                  <a:pt x="426" y="4449756"/>
                  <a:pt x="852" y="4434413"/>
                  <a:pt x="5541" y="4420774"/>
                </a:cubicBezTo>
                <a:cubicBezTo>
                  <a:pt x="36653" y="4329568"/>
                  <a:pt x="67339" y="4238362"/>
                  <a:pt x="101009" y="4148008"/>
                </a:cubicBezTo>
                <a:cubicBezTo>
                  <a:pt x="158971" y="3992873"/>
                  <a:pt x="207984" y="3835606"/>
                  <a:pt x="232704" y="3671520"/>
                </a:cubicBezTo>
                <a:cubicBezTo>
                  <a:pt x="234408" y="3660865"/>
                  <a:pt x="237392" y="3650637"/>
                  <a:pt x="240375" y="3640408"/>
                </a:cubicBezTo>
                <a:cubicBezTo>
                  <a:pt x="259128" y="3575626"/>
                  <a:pt x="307714" y="3541104"/>
                  <a:pt x="375053" y="3543235"/>
                </a:cubicBezTo>
                <a:cubicBezTo>
                  <a:pt x="388692" y="3543661"/>
                  <a:pt x="401904" y="3544940"/>
                  <a:pt x="415542" y="3544940"/>
                </a:cubicBezTo>
                <a:cubicBezTo>
                  <a:pt x="438983" y="3544513"/>
                  <a:pt x="444523" y="3537694"/>
                  <a:pt x="440688" y="3514254"/>
                </a:cubicBezTo>
                <a:cubicBezTo>
                  <a:pt x="435147" y="3480158"/>
                  <a:pt x="425771" y="3445636"/>
                  <a:pt x="425345" y="3411540"/>
                </a:cubicBezTo>
                <a:cubicBezTo>
                  <a:pt x="423214" y="3210375"/>
                  <a:pt x="422361" y="3009636"/>
                  <a:pt x="423214" y="2808471"/>
                </a:cubicBezTo>
                <a:cubicBezTo>
                  <a:pt x="423640" y="2617961"/>
                  <a:pt x="427049" y="2427877"/>
                  <a:pt x="428328" y="2237367"/>
                </a:cubicBezTo>
                <a:cubicBezTo>
                  <a:pt x="428328" y="2226712"/>
                  <a:pt x="424918" y="2214779"/>
                  <a:pt x="419378" y="2205829"/>
                </a:cubicBezTo>
                <a:cubicBezTo>
                  <a:pt x="388265" y="2154259"/>
                  <a:pt x="366956" y="2099279"/>
                  <a:pt x="355448" y="2040038"/>
                </a:cubicBezTo>
                <a:cubicBezTo>
                  <a:pt x="346498" y="1994435"/>
                  <a:pt x="355448" y="1955651"/>
                  <a:pt x="389544" y="1923686"/>
                </a:cubicBezTo>
                <a:cubicBezTo>
                  <a:pt x="389970" y="1923260"/>
                  <a:pt x="390396" y="1922408"/>
                  <a:pt x="391249" y="1921981"/>
                </a:cubicBezTo>
                <a:cubicBezTo>
                  <a:pt x="436852" y="1893853"/>
                  <a:pt x="446654" y="1851659"/>
                  <a:pt x="445802" y="1800942"/>
                </a:cubicBezTo>
                <a:cubicBezTo>
                  <a:pt x="444523" y="1724226"/>
                  <a:pt x="449212" y="1647511"/>
                  <a:pt x="450916" y="1570795"/>
                </a:cubicBezTo>
                <a:cubicBezTo>
                  <a:pt x="451343" y="1559714"/>
                  <a:pt x="448785" y="1548207"/>
                  <a:pt x="447507" y="1537126"/>
                </a:cubicBezTo>
                <a:cubicBezTo>
                  <a:pt x="444950" y="1516668"/>
                  <a:pt x="432590" y="1508144"/>
                  <a:pt x="412559" y="1507718"/>
                </a:cubicBezTo>
                <a:cubicBezTo>
                  <a:pt x="401478" y="1507718"/>
                  <a:pt x="389544" y="1506866"/>
                  <a:pt x="378889" y="1503456"/>
                </a:cubicBezTo>
                <a:cubicBezTo>
                  <a:pt x="355022" y="1496637"/>
                  <a:pt x="342662" y="1477884"/>
                  <a:pt x="344793" y="1453591"/>
                </a:cubicBezTo>
                <a:cubicBezTo>
                  <a:pt x="346924" y="1426314"/>
                  <a:pt x="357579" y="1414381"/>
                  <a:pt x="386561" y="1413102"/>
                </a:cubicBezTo>
                <a:cubicBezTo>
                  <a:pt x="439835" y="1410971"/>
                  <a:pt x="493110" y="1409267"/>
                  <a:pt x="546385" y="1410545"/>
                </a:cubicBezTo>
                <a:cubicBezTo>
                  <a:pt x="582611" y="1411398"/>
                  <a:pt x="608609" y="1399038"/>
                  <a:pt x="622248" y="1365368"/>
                </a:cubicBezTo>
                <a:cubicBezTo>
                  <a:pt x="656343" y="1283112"/>
                  <a:pt x="690439" y="1200430"/>
                  <a:pt x="724109" y="1118174"/>
                </a:cubicBezTo>
                <a:cubicBezTo>
                  <a:pt x="744140" y="1069161"/>
                  <a:pt x="762466" y="1018870"/>
                  <a:pt x="784629" y="970710"/>
                </a:cubicBezTo>
                <a:cubicBezTo>
                  <a:pt x="829806" y="872685"/>
                  <a:pt x="906947" y="815148"/>
                  <a:pt x="1013070" y="795969"/>
                </a:cubicBezTo>
                <a:cubicBezTo>
                  <a:pt x="1065066" y="786593"/>
                  <a:pt x="1115358" y="772102"/>
                  <a:pt x="1160961" y="744825"/>
                </a:cubicBezTo>
                <a:cubicBezTo>
                  <a:pt x="1215088" y="712434"/>
                  <a:pt x="1253445" y="669389"/>
                  <a:pt x="1253019" y="602049"/>
                </a:cubicBezTo>
                <a:cubicBezTo>
                  <a:pt x="1253019" y="589690"/>
                  <a:pt x="1250462" y="576478"/>
                  <a:pt x="1246200" y="564544"/>
                </a:cubicBezTo>
                <a:cubicBezTo>
                  <a:pt x="1240659" y="548775"/>
                  <a:pt x="1233840" y="532153"/>
                  <a:pt x="1224038" y="518515"/>
                </a:cubicBezTo>
                <a:cubicBezTo>
                  <a:pt x="1156699" y="424325"/>
                  <a:pt x="1160534" y="317350"/>
                  <a:pt x="1166075" y="209522"/>
                </a:cubicBezTo>
                <a:cubicBezTo>
                  <a:pt x="1166927" y="190769"/>
                  <a:pt x="1177156" y="179262"/>
                  <a:pt x="1194204" y="177983"/>
                </a:cubicBezTo>
                <a:cubicBezTo>
                  <a:pt x="1215940" y="176279"/>
                  <a:pt x="1238102" y="175852"/>
                  <a:pt x="1259412" y="179688"/>
                </a:cubicBezTo>
                <a:cubicBezTo>
                  <a:pt x="1316096" y="189065"/>
                  <a:pt x="1337406" y="177983"/>
                  <a:pt x="1354880" y="123004"/>
                </a:cubicBezTo>
                <a:cubicBezTo>
                  <a:pt x="1368519" y="80384"/>
                  <a:pt x="1389828" y="43305"/>
                  <a:pt x="1427334" y="18160"/>
                </a:cubicBezTo>
                <a:cubicBezTo>
                  <a:pt x="1440972" y="8783"/>
                  <a:pt x="1458020" y="685"/>
                  <a:pt x="1473789" y="259"/>
                </a:cubicBezTo>
                <a:cubicBezTo>
                  <a:pt x="1530473" y="-593"/>
                  <a:pt x="1587158" y="685"/>
                  <a:pt x="1643842" y="3669"/>
                </a:cubicBezTo>
                <a:cubicBezTo>
                  <a:pt x="1685183" y="5800"/>
                  <a:pt x="1715017" y="27962"/>
                  <a:pt x="1726524" y="68877"/>
                </a:cubicBezTo>
                <a:cubicBezTo>
                  <a:pt x="1741015" y="119168"/>
                  <a:pt x="1754227" y="169886"/>
                  <a:pt x="1766160" y="221029"/>
                </a:cubicBezTo>
                <a:cubicBezTo>
                  <a:pt x="1769144" y="232963"/>
                  <a:pt x="1763177" y="247027"/>
                  <a:pt x="1761472" y="262370"/>
                </a:cubicBezTo>
                <a:cubicBezTo>
                  <a:pt x="1806223" y="273878"/>
                  <a:pt x="1852252" y="285811"/>
                  <a:pt x="1904248" y="299450"/>
                </a:cubicBezTo>
                <a:cubicBezTo>
                  <a:pt x="1887200" y="315219"/>
                  <a:pt x="1876119" y="327152"/>
                  <a:pt x="1863759" y="336955"/>
                </a:cubicBezTo>
                <a:cubicBezTo>
                  <a:pt x="1820287" y="370198"/>
                  <a:pt x="1796420" y="414097"/>
                  <a:pt x="1790027" y="468650"/>
                </a:cubicBezTo>
                <a:cubicBezTo>
                  <a:pt x="1786192" y="500188"/>
                  <a:pt x="1771701" y="527039"/>
                  <a:pt x="1750817" y="552184"/>
                </a:cubicBezTo>
                <a:cubicBezTo>
                  <a:pt x="1737605" y="568380"/>
                  <a:pt x="1728229" y="589690"/>
                  <a:pt x="1721836" y="610147"/>
                </a:cubicBezTo>
                <a:cubicBezTo>
                  <a:pt x="1713738" y="636571"/>
                  <a:pt x="1710329" y="664274"/>
                  <a:pt x="1705214" y="691125"/>
                </a:cubicBezTo>
                <a:cubicBezTo>
                  <a:pt x="1698821" y="723516"/>
                  <a:pt x="1703509" y="734170"/>
                  <a:pt x="1734622" y="744399"/>
                </a:cubicBezTo>
                <a:cubicBezTo>
                  <a:pt x="1788749" y="762726"/>
                  <a:pt x="1842876" y="783183"/>
                  <a:pt x="1898708" y="795543"/>
                </a:cubicBezTo>
                <a:cubicBezTo>
                  <a:pt x="1962211" y="809607"/>
                  <a:pt x="2014633" y="839015"/>
                  <a:pt x="2065777" y="878225"/>
                </a:cubicBezTo>
                <a:cubicBezTo>
                  <a:pt x="2170621" y="959202"/>
                  <a:pt x="2279728" y="1035066"/>
                  <a:pt x="2386703" y="1113486"/>
                </a:cubicBezTo>
                <a:cubicBezTo>
                  <a:pt x="2401620" y="1124141"/>
                  <a:pt x="2416111" y="1136500"/>
                  <a:pt x="2428044" y="1150139"/>
                </a:cubicBezTo>
                <a:cubicBezTo>
                  <a:pt x="2444240" y="1168891"/>
                  <a:pt x="2456599" y="1191054"/>
                  <a:pt x="2472795" y="1209380"/>
                </a:cubicBezTo>
                <a:cubicBezTo>
                  <a:pt x="2522234" y="1266491"/>
                  <a:pt x="2532889" y="1334256"/>
                  <a:pt x="2530331" y="1406283"/>
                </a:cubicBezTo>
                <a:cubicBezTo>
                  <a:pt x="2529905" y="1413955"/>
                  <a:pt x="2526496" y="1422479"/>
                  <a:pt x="2521807" y="1429298"/>
                </a:cubicBezTo>
                <a:cubicBezTo>
                  <a:pt x="2488564" y="1478737"/>
                  <a:pt x="2456173" y="1529028"/>
                  <a:pt x="2421225" y="1577188"/>
                </a:cubicBezTo>
                <a:cubicBezTo>
                  <a:pt x="2392244" y="1616825"/>
                  <a:pt x="2383720" y="1658592"/>
                  <a:pt x="2395653" y="1705900"/>
                </a:cubicBezTo>
                <a:cubicBezTo>
                  <a:pt x="2397784" y="1713571"/>
                  <a:pt x="2398637" y="1721243"/>
                  <a:pt x="2399915" y="1728914"/>
                </a:cubicBezTo>
                <a:cubicBezTo>
                  <a:pt x="2405456" y="1764715"/>
                  <a:pt x="2396932" y="1774943"/>
                  <a:pt x="2360279" y="1776222"/>
                </a:cubicBezTo>
                <a:cubicBezTo>
                  <a:pt x="2333429" y="1777074"/>
                  <a:pt x="2312545" y="1765141"/>
                  <a:pt x="2292940" y="1748946"/>
                </a:cubicBezTo>
                <a:cubicBezTo>
                  <a:pt x="2245206" y="1711014"/>
                  <a:pt x="2245632" y="1711014"/>
                  <a:pt x="2193210" y="1743405"/>
                </a:cubicBezTo>
                <a:cubicBezTo>
                  <a:pt x="2140788" y="1775796"/>
                  <a:pt x="2087939" y="1807761"/>
                  <a:pt x="2035091" y="1839725"/>
                </a:cubicBezTo>
                <a:cubicBezTo>
                  <a:pt x="2023583" y="1846545"/>
                  <a:pt x="2012928" y="1854642"/>
                  <a:pt x="1997585" y="1864871"/>
                </a:cubicBezTo>
                <a:cubicBezTo>
                  <a:pt x="2018043" y="1875952"/>
                  <a:pt x="2034238" y="1885329"/>
                  <a:pt x="2052565" y="1895557"/>
                </a:cubicBezTo>
                <a:cubicBezTo>
                  <a:pt x="2047024" y="1904081"/>
                  <a:pt x="2042336" y="1911753"/>
                  <a:pt x="2037222" y="1918572"/>
                </a:cubicBezTo>
                <a:cubicBezTo>
                  <a:pt x="2012502" y="1952241"/>
                  <a:pt x="1987783" y="1985911"/>
                  <a:pt x="1962211" y="2019154"/>
                </a:cubicBezTo>
                <a:cubicBezTo>
                  <a:pt x="1948999" y="2036202"/>
                  <a:pt x="1943032" y="2054955"/>
                  <a:pt x="1943032" y="2076265"/>
                </a:cubicBezTo>
                <a:cubicBezTo>
                  <a:pt x="1942180" y="2225434"/>
                  <a:pt x="1935787" y="2374603"/>
                  <a:pt x="1940901" y="2523772"/>
                </a:cubicBezTo>
                <a:cubicBezTo>
                  <a:pt x="1945589" y="2655040"/>
                  <a:pt x="1923427" y="2780342"/>
                  <a:pt x="1886348" y="2904366"/>
                </a:cubicBezTo>
                <a:cubicBezTo>
                  <a:pt x="1875693" y="2940166"/>
                  <a:pt x="1864186" y="2975967"/>
                  <a:pt x="1850547" y="3010915"/>
                </a:cubicBezTo>
                <a:cubicBezTo>
                  <a:pt x="1842450" y="3031372"/>
                  <a:pt x="1845007" y="3046715"/>
                  <a:pt x="1859924" y="3062485"/>
                </a:cubicBezTo>
                <a:cubicBezTo>
                  <a:pt x="1881233" y="3085073"/>
                  <a:pt x="1901265" y="3109366"/>
                  <a:pt x="1922575" y="3132381"/>
                </a:cubicBezTo>
                <a:cubicBezTo>
                  <a:pt x="1948999" y="3160936"/>
                  <a:pt x="1961785" y="3192475"/>
                  <a:pt x="1951982" y="3231685"/>
                </a:cubicBezTo>
                <a:cubicBezTo>
                  <a:pt x="1944737" y="3260666"/>
                  <a:pt x="1939622" y="3290074"/>
                  <a:pt x="1930672" y="3318203"/>
                </a:cubicBezTo>
                <a:cubicBezTo>
                  <a:pt x="1925558" y="3334825"/>
                  <a:pt x="1917034" y="3352299"/>
                  <a:pt x="1905100" y="3363806"/>
                </a:cubicBezTo>
                <a:cubicBezTo>
                  <a:pt x="1880381" y="3388099"/>
                  <a:pt x="1871431" y="3417080"/>
                  <a:pt x="1867169" y="3449472"/>
                </a:cubicBezTo>
                <a:cubicBezTo>
                  <a:pt x="1847564" y="3595657"/>
                  <a:pt x="1828385" y="3741843"/>
                  <a:pt x="1807501" y="3888028"/>
                </a:cubicBezTo>
                <a:cubicBezTo>
                  <a:pt x="1799404" y="3945991"/>
                  <a:pt x="1811337" y="3996708"/>
                  <a:pt x="1853531" y="4038476"/>
                </a:cubicBezTo>
                <a:cubicBezTo>
                  <a:pt x="1885922" y="4070441"/>
                  <a:pt x="1919165" y="4101127"/>
                  <a:pt x="1951556" y="4133091"/>
                </a:cubicBezTo>
                <a:cubicBezTo>
                  <a:pt x="1976275" y="4157385"/>
                  <a:pt x="2002273" y="4180826"/>
                  <a:pt x="2024009" y="4208102"/>
                </a:cubicBezTo>
                <a:cubicBezTo>
                  <a:pt x="2058958" y="4251574"/>
                  <a:pt x="2047024" y="4309963"/>
                  <a:pt x="1997585" y="4336814"/>
                </a:cubicBezTo>
                <a:cubicBezTo>
                  <a:pt x="1943458" y="4365795"/>
                  <a:pt x="1885069" y="4378581"/>
                  <a:pt x="1829664" y="4342354"/>
                </a:cubicBezTo>
                <a:cubicBezTo>
                  <a:pt x="1751670" y="4291637"/>
                  <a:pt x="1676233" y="4237936"/>
                  <a:pt x="1600370" y="4184235"/>
                </a:cubicBezTo>
                <a:cubicBezTo>
                  <a:pt x="1573093" y="4164630"/>
                  <a:pt x="1564143" y="4134796"/>
                  <a:pt x="1563717" y="4101553"/>
                </a:cubicBezTo>
                <a:cubicBezTo>
                  <a:pt x="1562864" y="4041885"/>
                  <a:pt x="1563717" y="3982218"/>
                  <a:pt x="1559029" y="3922976"/>
                </a:cubicBezTo>
                <a:cubicBezTo>
                  <a:pt x="1555193" y="3870980"/>
                  <a:pt x="1543259" y="3819411"/>
                  <a:pt x="1537719" y="3767414"/>
                </a:cubicBezTo>
                <a:cubicBezTo>
                  <a:pt x="1529621" y="3686863"/>
                  <a:pt x="1525359" y="3605886"/>
                  <a:pt x="1516409" y="3525761"/>
                </a:cubicBezTo>
                <a:cubicBezTo>
                  <a:pt x="1510016" y="3468650"/>
                  <a:pt x="1498082" y="3412392"/>
                  <a:pt x="1489558" y="3355708"/>
                </a:cubicBezTo>
                <a:cubicBezTo>
                  <a:pt x="1487001" y="3337808"/>
                  <a:pt x="1486149" y="3319055"/>
                  <a:pt x="1487001" y="3300729"/>
                </a:cubicBezTo>
                <a:cubicBezTo>
                  <a:pt x="1487854" y="3284107"/>
                  <a:pt x="1483165" y="3271747"/>
                  <a:pt x="1469101" y="3262797"/>
                </a:cubicBezTo>
                <a:cubicBezTo>
                  <a:pt x="1465691" y="3260666"/>
                  <a:pt x="1461856" y="3258109"/>
                  <a:pt x="1458446" y="3255978"/>
                </a:cubicBezTo>
                <a:cubicBezTo>
                  <a:pt x="1380452" y="3209949"/>
                  <a:pt x="1361273" y="3162641"/>
                  <a:pt x="1376616" y="3075271"/>
                </a:cubicBezTo>
                <a:cubicBezTo>
                  <a:pt x="1393238" y="2980229"/>
                  <a:pt x="1405171" y="2884761"/>
                  <a:pt x="1417105" y="2789292"/>
                </a:cubicBezTo>
                <a:cubicBezTo>
                  <a:pt x="1420088" y="2764999"/>
                  <a:pt x="1415826" y="2739854"/>
                  <a:pt x="1414122" y="2715134"/>
                </a:cubicBezTo>
                <a:cubicBezTo>
                  <a:pt x="1413695" y="2707889"/>
                  <a:pt x="1409860" y="2701070"/>
                  <a:pt x="1407302" y="2693824"/>
                </a:cubicBezTo>
                <a:cubicBezTo>
                  <a:pt x="1405171" y="2693824"/>
                  <a:pt x="1403467" y="2693824"/>
                  <a:pt x="1401336" y="2693824"/>
                </a:cubicBezTo>
                <a:cubicBezTo>
                  <a:pt x="1397926" y="2710020"/>
                  <a:pt x="1393238" y="2725789"/>
                  <a:pt x="1390681" y="2741985"/>
                </a:cubicBezTo>
                <a:cubicBezTo>
                  <a:pt x="1374485" y="2845124"/>
                  <a:pt x="1355306" y="2947412"/>
                  <a:pt x="1343373" y="3050977"/>
                </a:cubicBezTo>
                <a:cubicBezTo>
                  <a:pt x="1332718" y="3144314"/>
                  <a:pt x="1308851" y="3232964"/>
                  <a:pt x="1278165" y="3320760"/>
                </a:cubicBezTo>
                <a:cubicBezTo>
                  <a:pt x="1271772" y="3339513"/>
                  <a:pt x="1263248" y="3355708"/>
                  <a:pt x="1243217" y="3365937"/>
                </a:cubicBezTo>
                <a:cubicBezTo>
                  <a:pt x="1220628" y="3377444"/>
                  <a:pt x="1208268" y="3399180"/>
                  <a:pt x="1205285" y="3424326"/>
                </a:cubicBezTo>
                <a:cubicBezTo>
                  <a:pt x="1198040" y="3478453"/>
                  <a:pt x="1192073" y="3532580"/>
                  <a:pt x="1184828" y="3586707"/>
                </a:cubicBezTo>
                <a:cubicBezTo>
                  <a:pt x="1174173" y="3668111"/>
                  <a:pt x="1161813" y="3749514"/>
                  <a:pt x="1152863" y="3831344"/>
                </a:cubicBezTo>
                <a:cubicBezTo>
                  <a:pt x="1145618" y="3899536"/>
                  <a:pt x="1142208" y="3968579"/>
                  <a:pt x="1136667" y="4037197"/>
                </a:cubicBezTo>
                <a:cubicBezTo>
                  <a:pt x="1135389" y="4054245"/>
                  <a:pt x="1134963" y="4071293"/>
                  <a:pt x="1130701" y="4087915"/>
                </a:cubicBezTo>
                <a:cubicBezTo>
                  <a:pt x="1128143" y="4098996"/>
                  <a:pt x="1122603" y="4111782"/>
                  <a:pt x="1114505" y="4118601"/>
                </a:cubicBezTo>
                <a:cubicBezTo>
                  <a:pt x="1042052" y="4175711"/>
                  <a:pt x="970024" y="4233674"/>
                  <a:pt x="895014" y="4286522"/>
                </a:cubicBezTo>
                <a:cubicBezTo>
                  <a:pt x="871999" y="4302718"/>
                  <a:pt x="840034" y="4307832"/>
                  <a:pt x="811053" y="4312094"/>
                </a:cubicBezTo>
                <a:cubicBezTo>
                  <a:pt x="782498" y="4316356"/>
                  <a:pt x="761614" y="4323176"/>
                  <a:pt x="752664" y="4353862"/>
                </a:cubicBezTo>
                <a:cubicBezTo>
                  <a:pt x="728371" y="4436544"/>
                  <a:pt x="702373" y="4519226"/>
                  <a:pt x="676375" y="4601482"/>
                </a:cubicBezTo>
                <a:cubicBezTo>
                  <a:pt x="671260" y="4617678"/>
                  <a:pt x="665720" y="4633873"/>
                  <a:pt x="658901" y="4649216"/>
                </a:cubicBezTo>
                <a:cubicBezTo>
                  <a:pt x="656343" y="4654757"/>
                  <a:pt x="649098" y="4657740"/>
                  <a:pt x="643984" y="4662002"/>
                </a:cubicBezTo>
                <a:cubicBezTo>
                  <a:pt x="640574" y="4656036"/>
                  <a:pt x="632903" y="4649216"/>
                  <a:pt x="633755" y="4643676"/>
                </a:cubicBezTo>
                <a:cubicBezTo>
                  <a:pt x="639295" y="4604465"/>
                  <a:pt x="644410" y="4565255"/>
                  <a:pt x="653360" y="4526472"/>
                </a:cubicBezTo>
                <a:cubicBezTo>
                  <a:pt x="667424" y="4463394"/>
                  <a:pt x="684472" y="4401170"/>
                  <a:pt x="699389" y="4338519"/>
                </a:cubicBezTo>
                <a:cubicBezTo>
                  <a:pt x="701520" y="4329142"/>
                  <a:pt x="699815" y="4317635"/>
                  <a:pt x="696406" y="4308259"/>
                </a:cubicBezTo>
                <a:cubicBezTo>
                  <a:pt x="690439" y="4290784"/>
                  <a:pt x="681063" y="4274589"/>
                  <a:pt x="674670" y="4257541"/>
                </a:cubicBezTo>
                <a:cubicBezTo>
                  <a:pt x="662310" y="4225150"/>
                  <a:pt x="668277" y="4194890"/>
                  <a:pt x="688734" y="4167187"/>
                </a:cubicBezTo>
                <a:cubicBezTo>
                  <a:pt x="695980" y="4157385"/>
                  <a:pt x="703225" y="4147582"/>
                  <a:pt x="712175" y="4139484"/>
                </a:cubicBezTo>
                <a:cubicBezTo>
                  <a:pt x="755221" y="4099848"/>
                  <a:pt x="773548" y="4049131"/>
                  <a:pt x="773974" y="3992873"/>
                </a:cubicBezTo>
                <a:cubicBezTo>
                  <a:pt x="774400" y="3922550"/>
                  <a:pt x="773548" y="3852228"/>
                  <a:pt x="769712" y="3782331"/>
                </a:cubicBezTo>
                <a:cubicBezTo>
                  <a:pt x="766728" y="3728204"/>
                  <a:pt x="730502" y="3694535"/>
                  <a:pt x="687030" y="3668111"/>
                </a:cubicBezTo>
                <a:cubicBezTo>
                  <a:pt x="669129" y="3657030"/>
                  <a:pt x="655491" y="3662570"/>
                  <a:pt x="650377" y="3683880"/>
                </a:cubicBezTo>
                <a:cubicBezTo>
                  <a:pt x="643557" y="3712009"/>
                  <a:pt x="637591" y="3740990"/>
                  <a:pt x="635886" y="3769545"/>
                </a:cubicBezTo>
                <a:cubicBezTo>
                  <a:pt x="624379" y="3966875"/>
                  <a:pt x="571530" y="4154828"/>
                  <a:pt x="513567" y="4341928"/>
                </a:cubicBezTo>
                <a:cubicBezTo>
                  <a:pt x="490127" y="4417791"/>
                  <a:pt x="466260" y="4493228"/>
                  <a:pt x="442392" y="4569091"/>
                </a:cubicBezTo>
                <a:cubicBezTo>
                  <a:pt x="438983" y="4579746"/>
                  <a:pt x="434295" y="4590827"/>
                  <a:pt x="426623" y="4598925"/>
                </a:cubicBezTo>
                <a:cubicBezTo>
                  <a:pt x="421935" y="4604039"/>
                  <a:pt x="410428" y="4607023"/>
                  <a:pt x="404461" y="4604892"/>
                </a:cubicBezTo>
                <a:cubicBezTo>
                  <a:pt x="399773" y="4603187"/>
                  <a:pt x="396363" y="4590401"/>
                  <a:pt x="398068" y="4584008"/>
                </a:cubicBezTo>
                <a:cubicBezTo>
                  <a:pt x="419804" y="4503457"/>
                  <a:pt x="442819" y="4422905"/>
                  <a:pt x="465833" y="4342780"/>
                </a:cubicBezTo>
                <a:cubicBezTo>
                  <a:pt x="509305" y="4192333"/>
                  <a:pt x="551925" y="4041459"/>
                  <a:pt x="571956" y="3885471"/>
                </a:cubicBezTo>
                <a:cubicBezTo>
                  <a:pt x="579628" y="3824525"/>
                  <a:pt x="580054" y="3762300"/>
                  <a:pt x="579202" y="3700928"/>
                </a:cubicBezTo>
                <a:cubicBezTo>
                  <a:pt x="578776" y="3666406"/>
                  <a:pt x="529337" y="3635720"/>
                  <a:pt x="495667" y="3647227"/>
                </a:cubicBezTo>
                <a:cubicBezTo>
                  <a:pt x="486291" y="3650637"/>
                  <a:pt x="476914" y="3664275"/>
                  <a:pt x="473931" y="3674930"/>
                </a:cubicBezTo>
                <a:cubicBezTo>
                  <a:pt x="467538" y="3697518"/>
                  <a:pt x="465407" y="3720959"/>
                  <a:pt x="461998" y="3743974"/>
                </a:cubicBezTo>
                <a:cubicBezTo>
                  <a:pt x="438983" y="3902945"/>
                  <a:pt x="401051" y="4058081"/>
                  <a:pt x="351186" y="4210659"/>
                </a:cubicBezTo>
                <a:cubicBezTo>
                  <a:pt x="320074" y="4305701"/>
                  <a:pt x="290240" y="4400743"/>
                  <a:pt x="258702" y="4495359"/>
                </a:cubicBezTo>
                <a:cubicBezTo>
                  <a:pt x="251030" y="4517948"/>
                  <a:pt x="242080" y="4541815"/>
                  <a:pt x="207984" y="4552469"/>
                </a:cubicBezTo>
                <a:close/>
                <a:moveTo>
                  <a:pt x="900554" y="1591679"/>
                </a:moveTo>
                <a:cubicBezTo>
                  <a:pt x="897997" y="1591253"/>
                  <a:pt x="895014" y="1591253"/>
                  <a:pt x="892456" y="1590826"/>
                </a:cubicBezTo>
                <a:cubicBezTo>
                  <a:pt x="890326" y="1602760"/>
                  <a:pt x="886916" y="1614267"/>
                  <a:pt x="886490" y="1626201"/>
                </a:cubicBezTo>
                <a:cubicBezTo>
                  <a:pt x="884785" y="1661575"/>
                  <a:pt x="875835" y="1695245"/>
                  <a:pt x="855377" y="1724226"/>
                </a:cubicBezTo>
                <a:cubicBezTo>
                  <a:pt x="813610" y="1784320"/>
                  <a:pt x="770990" y="1843135"/>
                  <a:pt x="709192" y="1885329"/>
                </a:cubicBezTo>
                <a:cubicBezTo>
                  <a:pt x="686603" y="1900672"/>
                  <a:pt x="666146" y="1920703"/>
                  <a:pt x="649524" y="1942439"/>
                </a:cubicBezTo>
                <a:cubicBezTo>
                  <a:pt x="596676" y="2013188"/>
                  <a:pt x="571956" y="2097148"/>
                  <a:pt x="558744" y="2182388"/>
                </a:cubicBezTo>
                <a:cubicBezTo>
                  <a:pt x="548089" y="2252284"/>
                  <a:pt x="549794" y="2323885"/>
                  <a:pt x="549368" y="2395060"/>
                </a:cubicBezTo>
                <a:cubicBezTo>
                  <a:pt x="547237" y="2765852"/>
                  <a:pt x="546385" y="3136643"/>
                  <a:pt x="543827" y="3507434"/>
                </a:cubicBezTo>
                <a:cubicBezTo>
                  <a:pt x="543827" y="3535563"/>
                  <a:pt x="554909" y="3553037"/>
                  <a:pt x="575792" y="3567102"/>
                </a:cubicBezTo>
                <a:cubicBezTo>
                  <a:pt x="586873" y="3574347"/>
                  <a:pt x="599659" y="3579888"/>
                  <a:pt x="612019" y="3584150"/>
                </a:cubicBezTo>
                <a:cubicBezTo>
                  <a:pt x="634181" y="3590969"/>
                  <a:pt x="656770" y="3597362"/>
                  <a:pt x="679784" y="3601624"/>
                </a:cubicBezTo>
                <a:cubicBezTo>
                  <a:pt x="757352" y="3616967"/>
                  <a:pt x="798693" y="3667258"/>
                  <a:pt x="817446" y="3740990"/>
                </a:cubicBezTo>
                <a:cubicBezTo>
                  <a:pt x="835346" y="3812165"/>
                  <a:pt x="838329" y="3883766"/>
                  <a:pt x="828101" y="3956220"/>
                </a:cubicBezTo>
                <a:cubicBezTo>
                  <a:pt x="824265" y="3985201"/>
                  <a:pt x="821282" y="4014183"/>
                  <a:pt x="817872" y="4043164"/>
                </a:cubicBezTo>
                <a:cubicBezTo>
                  <a:pt x="820429" y="4044442"/>
                  <a:pt x="822986" y="4045721"/>
                  <a:pt x="825544" y="4047000"/>
                </a:cubicBezTo>
                <a:cubicBezTo>
                  <a:pt x="845575" y="4021002"/>
                  <a:pt x="866885" y="3995856"/>
                  <a:pt x="885637" y="3969006"/>
                </a:cubicBezTo>
                <a:cubicBezTo>
                  <a:pt x="909931" y="3933205"/>
                  <a:pt x="914193" y="3892716"/>
                  <a:pt x="909931" y="3850523"/>
                </a:cubicBezTo>
                <a:cubicBezTo>
                  <a:pt x="892030" y="3688994"/>
                  <a:pt x="871999" y="3527892"/>
                  <a:pt x="857935" y="3366363"/>
                </a:cubicBezTo>
                <a:cubicBezTo>
                  <a:pt x="852820" y="3306269"/>
                  <a:pt x="846001" y="3250011"/>
                  <a:pt x="808069" y="3200999"/>
                </a:cubicBezTo>
                <a:cubicBezTo>
                  <a:pt x="780367" y="3165198"/>
                  <a:pt x="786333" y="3130676"/>
                  <a:pt x="814889" y="3097433"/>
                </a:cubicBezTo>
                <a:cubicBezTo>
                  <a:pt x="840460" y="3067599"/>
                  <a:pt x="864754" y="3037339"/>
                  <a:pt x="888621" y="3006227"/>
                </a:cubicBezTo>
                <a:cubicBezTo>
                  <a:pt x="895014" y="2997703"/>
                  <a:pt x="901833" y="2985769"/>
                  <a:pt x="900980" y="2975967"/>
                </a:cubicBezTo>
                <a:cubicBezTo>
                  <a:pt x="896718" y="2934626"/>
                  <a:pt x="889899" y="2893285"/>
                  <a:pt x="883080" y="2852369"/>
                </a:cubicBezTo>
                <a:cubicBezTo>
                  <a:pt x="870720" y="2779916"/>
                  <a:pt x="852394" y="2707889"/>
                  <a:pt x="846427" y="2634583"/>
                </a:cubicBezTo>
                <a:cubicBezTo>
                  <a:pt x="839608" y="2548491"/>
                  <a:pt x="839182" y="2461547"/>
                  <a:pt x="843444" y="2375455"/>
                </a:cubicBezTo>
                <a:cubicBezTo>
                  <a:pt x="846853" y="2308116"/>
                  <a:pt x="854951" y="2241629"/>
                  <a:pt x="844296" y="2173864"/>
                </a:cubicBezTo>
                <a:cubicBezTo>
                  <a:pt x="840034" y="2147866"/>
                  <a:pt x="840034" y="2118032"/>
                  <a:pt x="848984" y="2094165"/>
                </a:cubicBezTo>
                <a:cubicBezTo>
                  <a:pt x="865606" y="2049841"/>
                  <a:pt x="863049" y="2009352"/>
                  <a:pt x="846001" y="1966306"/>
                </a:cubicBezTo>
                <a:cubicBezTo>
                  <a:pt x="840460" y="1953094"/>
                  <a:pt x="839608" y="1935620"/>
                  <a:pt x="842165" y="1921555"/>
                </a:cubicBezTo>
                <a:cubicBezTo>
                  <a:pt x="860492" y="1826087"/>
                  <a:pt x="880949" y="1731471"/>
                  <a:pt x="899702" y="1636003"/>
                </a:cubicBezTo>
                <a:cubicBezTo>
                  <a:pt x="903111" y="1621939"/>
                  <a:pt x="900554" y="1606596"/>
                  <a:pt x="900554" y="1591679"/>
                </a:cubicBezTo>
                <a:close/>
                <a:moveTo>
                  <a:pt x="1954539" y="1350877"/>
                </a:moveTo>
                <a:cubicBezTo>
                  <a:pt x="1943032" y="1424610"/>
                  <a:pt x="1931951" y="1494932"/>
                  <a:pt x="1921296" y="1565255"/>
                </a:cubicBezTo>
                <a:cubicBezTo>
                  <a:pt x="1917460" y="1591679"/>
                  <a:pt x="1913198" y="1618529"/>
                  <a:pt x="1911493" y="1645380"/>
                </a:cubicBezTo>
                <a:cubicBezTo>
                  <a:pt x="1909362" y="1676918"/>
                  <a:pt x="1920017" y="1687999"/>
                  <a:pt x="1951556" y="1684590"/>
                </a:cubicBezTo>
                <a:cubicBezTo>
                  <a:pt x="1966899" y="1682885"/>
                  <a:pt x="1984373" y="1676492"/>
                  <a:pt x="1995028" y="1666263"/>
                </a:cubicBezTo>
                <a:cubicBezTo>
                  <a:pt x="2030402" y="1632594"/>
                  <a:pt x="2063646" y="1596367"/>
                  <a:pt x="2096889" y="1560566"/>
                </a:cubicBezTo>
                <a:cubicBezTo>
                  <a:pt x="2103282" y="1553321"/>
                  <a:pt x="2110528" y="1543945"/>
                  <a:pt x="2111380" y="1534995"/>
                </a:cubicBezTo>
                <a:cubicBezTo>
                  <a:pt x="2115642" y="1502177"/>
                  <a:pt x="2133968" y="1477458"/>
                  <a:pt x="2152721" y="1452312"/>
                </a:cubicBezTo>
                <a:cubicBezTo>
                  <a:pt x="2155704" y="1448050"/>
                  <a:pt x="2157409" y="1442936"/>
                  <a:pt x="2161671" y="1434412"/>
                </a:cubicBezTo>
                <a:cubicBezTo>
                  <a:pt x="2079415" y="1434412"/>
                  <a:pt x="2006962" y="1417364"/>
                  <a:pt x="1954539" y="1350877"/>
                </a:cubicBezTo>
                <a:close/>
                <a:moveTo>
                  <a:pt x="580054" y="1511980"/>
                </a:moveTo>
                <a:cubicBezTo>
                  <a:pt x="575792" y="1511128"/>
                  <a:pt x="571530" y="1510275"/>
                  <a:pt x="567694" y="1509423"/>
                </a:cubicBezTo>
                <a:cubicBezTo>
                  <a:pt x="565990" y="1524340"/>
                  <a:pt x="564711" y="1538830"/>
                  <a:pt x="563006" y="1553747"/>
                </a:cubicBezTo>
                <a:cubicBezTo>
                  <a:pt x="565563" y="1554173"/>
                  <a:pt x="568121" y="1554600"/>
                  <a:pt x="570252" y="1555026"/>
                </a:cubicBezTo>
                <a:cubicBezTo>
                  <a:pt x="573661" y="1540535"/>
                  <a:pt x="576645" y="1526471"/>
                  <a:pt x="580054" y="1511980"/>
                </a:cubicBezTo>
                <a:close/>
              </a:path>
            </a:pathLst>
          </a:custGeom>
          <a:solidFill>
            <a:srgbClr val="7ae8c8"/>
          </a:solidFill>
          <a:ln w="4320">
            <a:noFill/>
          </a:ln>
        </p:spPr>
        <p:style>
          <a:lnRef idx="0"/>
          <a:fillRef idx="0"/>
          <a:effectRef idx="0"/>
          <a:fontRef idx="minor"/>
        </p:style>
      </p:sp>
      <p:sp>
        <p:nvSpPr>
          <p:cNvPr id="1302" name="TextShape 2"/>
          <p:cNvSpPr txBox="1"/>
          <p:nvPr/>
        </p:nvSpPr>
        <p:spPr>
          <a:xfrm>
            <a:off x="4500000" y="720000"/>
            <a:ext cx="5400000" cy="1452600"/>
          </a:xfrm>
          <a:prstGeom prst="rect">
            <a:avLst/>
          </a:prstGeom>
          <a:noFill/>
          <a:ln w="0">
            <a:noFill/>
          </a:ln>
        </p:spPr>
        <p:txBody>
          <a:bodyPr lIns="90000" rIns="90000" tIns="45000" bIns="45000">
            <a:noAutofit/>
          </a:bodyPr>
          <a:p>
            <a:r>
              <a:rPr b="1" lang="en-US" sz="4800" spc="-1" strike="noStrike">
                <a:solidFill>
                  <a:srgbClr val="404040"/>
                </a:solidFill>
                <a:latin typeface="Arial"/>
                <a:ea typeface="Arial Unicode MS"/>
              </a:rPr>
              <a:t>Future Updates</a:t>
            </a:r>
            <a:endParaRPr b="0" lang="en-IN" sz="4800" spc="-1" strike="noStrike">
              <a:latin typeface="Arial"/>
            </a:endParaRPr>
          </a:p>
        </p:txBody>
      </p:sp>
      <p:grpSp>
        <p:nvGrpSpPr>
          <p:cNvPr id="1303" name="Group 3"/>
          <p:cNvGrpSpPr/>
          <p:nvPr/>
        </p:nvGrpSpPr>
        <p:grpSpPr>
          <a:xfrm>
            <a:off x="3780000" y="2029320"/>
            <a:ext cx="428400" cy="490680"/>
            <a:chOff x="3780000" y="2029320"/>
            <a:chExt cx="428400" cy="490680"/>
          </a:xfrm>
        </p:grpSpPr>
        <p:sp>
          <p:nvSpPr>
            <p:cNvPr id="1304" name="CustomShape 4"/>
            <p:cNvSpPr/>
            <p:nvPr/>
          </p:nvSpPr>
          <p:spPr>
            <a:xfrm>
              <a:off x="3780000" y="2275560"/>
              <a:ext cx="236880" cy="221040"/>
            </a:xfrm>
            <a:custGeom>
              <a:avLst/>
              <a:gdLst/>
              <a:ah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solidFill>
              <a:srgbClr val="f8c391"/>
            </a:solidFill>
            <a:ln w="12600">
              <a:noFill/>
            </a:ln>
          </p:spPr>
          <p:style>
            <a:lnRef idx="0"/>
            <a:fillRef idx="0"/>
            <a:effectRef idx="0"/>
            <a:fontRef idx="minor"/>
          </p:style>
        </p:sp>
        <p:sp>
          <p:nvSpPr>
            <p:cNvPr id="1305" name="CustomShape 5"/>
            <p:cNvSpPr/>
            <p:nvPr/>
          </p:nvSpPr>
          <p:spPr>
            <a:xfrm flipH="1" rot="15300000">
              <a:off x="3884760" y="2089800"/>
              <a:ext cx="189360" cy="20376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306" name="CustomShape 6"/>
            <p:cNvSpPr/>
            <p:nvPr/>
          </p:nvSpPr>
          <p:spPr>
            <a:xfrm rot="20281200">
              <a:off x="3956040" y="2266200"/>
              <a:ext cx="218520" cy="221040"/>
            </a:xfrm>
            <a:custGeom>
              <a:avLst/>
              <a:gdLst/>
              <a:ah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solidFill>
              <a:srgbClr val="f8c391"/>
            </a:solidFill>
            <a:ln w="12600">
              <a:noFill/>
            </a:ln>
          </p:spPr>
          <p:style>
            <a:lnRef idx="0"/>
            <a:fillRef idx="0"/>
            <a:effectRef idx="0"/>
            <a:fontRef idx="minor"/>
          </p:style>
        </p:sp>
        <p:sp>
          <p:nvSpPr>
            <p:cNvPr id="1307" name="CustomShape 7"/>
            <p:cNvSpPr/>
            <p:nvPr/>
          </p:nvSpPr>
          <p:spPr>
            <a:xfrm flipH="1" rot="12600000">
              <a:off x="3945240" y="2119320"/>
              <a:ext cx="144360" cy="15588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308" name="CustomShape 8"/>
            <p:cNvSpPr/>
            <p:nvPr/>
          </p:nvSpPr>
          <p:spPr>
            <a:xfrm flipH="1" rot="20810400">
              <a:off x="3820680" y="2045520"/>
              <a:ext cx="154800" cy="83520"/>
            </a:xfrm>
            <a:custGeom>
              <a:avLst/>
              <a:gdLst/>
              <a:ah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rgbClr val="f8c391"/>
            </a:solidFill>
            <a:ln w="12600">
              <a:noFill/>
            </a:ln>
          </p:spPr>
          <p:style>
            <a:lnRef idx="0"/>
            <a:fillRef idx="0"/>
            <a:effectRef idx="0"/>
            <a:fontRef idx="minor"/>
          </p:style>
        </p:sp>
      </p:grpSp>
      <p:grpSp>
        <p:nvGrpSpPr>
          <p:cNvPr id="1309" name="Group 9"/>
          <p:cNvGrpSpPr/>
          <p:nvPr/>
        </p:nvGrpSpPr>
        <p:grpSpPr>
          <a:xfrm>
            <a:off x="3648960" y="3420000"/>
            <a:ext cx="520200" cy="569520"/>
            <a:chOff x="3648960" y="3420000"/>
            <a:chExt cx="520200" cy="569520"/>
          </a:xfrm>
        </p:grpSpPr>
        <p:sp>
          <p:nvSpPr>
            <p:cNvPr id="1310" name="CustomShape 10"/>
            <p:cNvSpPr/>
            <p:nvPr/>
          </p:nvSpPr>
          <p:spPr>
            <a:xfrm>
              <a:off x="3648960" y="3420000"/>
              <a:ext cx="520200" cy="569520"/>
            </a:xfrm>
            <a:custGeom>
              <a:avLst/>
              <a:gdLst/>
              <a:ahLst/>
              <a:rect l="l" t="t" r="r" b="b"/>
              <a:pathLst>
                <a:path w="801945" h="877980">
                  <a:moveTo>
                    <a:pt x="761200" y="570779"/>
                  </a:moveTo>
                  <a:cubicBezTo>
                    <a:pt x="731672" y="561254"/>
                    <a:pt x="713575" y="534584"/>
                    <a:pt x="715480" y="499342"/>
                  </a:cubicBezTo>
                  <a:cubicBezTo>
                    <a:pt x="717385" y="462194"/>
                    <a:pt x="739292" y="442192"/>
                    <a:pt x="773582" y="433619"/>
                  </a:cubicBezTo>
                  <a:cubicBezTo>
                    <a:pt x="786917" y="429809"/>
                    <a:pt x="796442" y="425999"/>
                    <a:pt x="796442" y="409807"/>
                  </a:cubicBezTo>
                  <a:cubicBezTo>
                    <a:pt x="796442" y="328844"/>
                    <a:pt x="808825" y="248834"/>
                    <a:pt x="796442" y="167872"/>
                  </a:cubicBezTo>
                  <a:cubicBezTo>
                    <a:pt x="791680" y="134534"/>
                    <a:pt x="778345" y="114532"/>
                    <a:pt x="745007" y="103102"/>
                  </a:cubicBezTo>
                  <a:cubicBezTo>
                    <a:pt x="660235" y="72622"/>
                    <a:pt x="575462" y="40237"/>
                    <a:pt x="492595" y="5947"/>
                  </a:cubicBezTo>
                  <a:cubicBezTo>
                    <a:pt x="465925" y="-5483"/>
                    <a:pt x="448780" y="232"/>
                    <a:pt x="428777" y="17377"/>
                  </a:cubicBezTo>
                  <a:cubicBezTo>
                    <a:pt x="300190" y="118342"/>
                    <a:pt x="171602" y="219307"/>
                    <a:pt x="43015" y="319319"/>
                  </a:cubicBezTo>
                  <a:cubicBezTo>
                    <a:pt x="36347" y="324082"/>
                    <a:pt x="29680" y="328844"/>
                    <a:pt x="23965" y="333607"/>
                  </a:cubicBezTo>
                  <a:cubicBezTo>
                    <a:pt x="3010" y="353609"/>
                    <a:pt x="3010" y="384089"/>
                    <a:pt x="8725" y="404092"/>
                  </a:cubicBezTo>
                  <a:cubicBezTo>
                    <a:pt x="14440" y="425999"/>
                    <a:pt x="41110" y="407902"/>
                    <a:pt x="58255" y="403139"/>
                  </a:cubicBezTo>
                  <a:cubicBezTo>
                    <a:pt x="183985" y="371707"/>
                    <a:pt x="310667" y="340274"/>
                    <a:pt x="436397" y="306937"/>
                  </a:cubicBezTo>
                  <a:cubicBezTo>
                    <a:pt x="461162" y="300269"/>
                    <a:pt x="476402" y="301222"/>
                    <a:pt x="498310" y="320272"/>
                  </a:cubicBezTo>
                  <a:cubicBezTo>
                    <a:pt x="551650" y="368849"/>
                    <a:pt x="615467" y="346942"/>
                    <a:pt x="632612" y="275504"/>
                  </a:cubicBezTo>
                  <a:cubicBezTo>
                    <a:pt x="635470" y="262169"/>
                    <a:pt x="641185" y="257407"/>
                    <a:pt x="651662" y="252644"/>
                  </a:cubicBezTo>
                  <a:cubicBezTo>
                    <a:pt x="739292" y="216449"/>
                    <a:pt x="745007" y="220259"/>
                    <a:pt x="745007" y="311699"/>
                  </a:cubicBezTo>
                  <a:cubicBezTo>
                    <a:pt x="745007" y="325987"/>
                    <a:pt x="745007" y="340274"/>
                    <a:pt x="745007" y="354562"/>
                  </a:cubicBezTo>
                  <a:cubicBezTo>
                    <a:pt x="745007" y="367897"/>
                    <a:pt x="743102" y="376469"/>
                    <a:pt x="729767" y="385042"/>
                  </a:cubicBezTo>
                  <a:cubicBezTo>
                    <a:pt x="641185" y="449812"/>
                    <a:pt x="638327" y="537442"/>
                    <a:pt x="721195" y="608879"/>
                  </a:cubicBezTo>
                  <a:cubicBezTo>
                    <a:pt x="745960" y="629834"/>
                    <a:pt x="745007" y="643169"/>
                    <a:pt x="714527" y="654599"/>
                  </a:cubicBezTo>
                  <a:cubicBezTo>
                    <a:pt x="698335" y="660314"/>
                    <a:pt x="681190" y="665077"/>
                    <a:pt x="664997" y="669839"/>
                  </a:cubicBezTo>
                  <a:cubicBezTo>
                    <a:pt x="530695" y="706987"/>
                    <a:pt x="395440" y="742229"/>
                    <a:pt x="262090" y="782234"/>
                  </a:cubicBezTo>
                  <a:cubicBezTo>
                    <a:pt x="197320" y="802237"/>
                    <a:pt x="136360" y="823192"/>
                    <a:pt x="89687" y="750802"/>
                  </a:cubicBezTo>
                  <a:cubicBezTo>
                    <a:pt x="87782" y="747944"/>
                    <a:pt x="84925" y="746039"/>
                    <a:pt x="82067" y="745087"/>
                  </a:cubicBezTo>
                  <a:cubicBezTo>
                    <a:pt x="54445" y="735562"/>
                    <a:pt x="51587" y="714607"/>
                    <a:pt x="51587" y="687937"/>
                  </a:cubicBezTo>
                  <a:cubicBezTo>
                    <a:pt x="53492" y="621262"/>
                    <a:pt x="52540" y="554587"/>
                    <a:pt x="51587" y="487912"/>
                  </a:cubicBezTo>
                  <a:cubicBezTo>
                    <a:pt x="51587" y="476482"/>
                    <a:pt x="64922" y="452669"/>
                    <a:pt x="36347" y="453622"/>
                  </a:cubicBezTo>
                  <a:cubicBezTo>
                    <a:pt x="14440" y="454574"/>
                    <a:pt x="-1753" y="462194"/>
                    <a:pt x="152" y="491722"/>
                  </a:cubicBezTo>
                  <a:cubicBezTo>
                    <a:pt x="3010" y="534584"/>
                    <a:pt x="1105" y="577447"/>
                    <a:pt x="1105" y="620309"/>
                  </a:cubicBezTo>
                  <a:cubicBezTo>
                    <a:pt x="1105" y="661267"/>
                    <a:pt x="2057" y="703177"/>
                    <a:pt x="1105" y="744134"/>
                  </a:cubicBezTo>
                  <a:cubicBezTo>
                    <a:pt x="1105" y="768899"/>
                    <a:pt x="4915" y="781282"/>
                    <a:pt x="29680" y="786997"/>
                  </a:cubicBezTo>
                  <a:cubicBezTo>
                    <a:pt x="63970" y="795569"/>
                    <a:pt x="88735" y="819382"/>
                    <a:pt x="100165" y="852719"/>
                  </a:cubicBezTo>
                  <a:cubicBezTo>
                    <a:pt x="109690" y="881294"/>
                    <a:pt x="123025" y="881294"/>
                    <a:pt x="149695" y="873674"/>
                  </a:cubicBezTo>
                  <a:cubicBezTo>
                    <a:pt x="347815" y="816524"/>
                    <a:pt x="545935" y="762232"/>
                    <a:pt x="744055" y="705082"/>
                  </a:cubicBezTo>
                  <a:cubicBezTo>
                    <a:pt x="763105" y="699367"/>
                    <a:pt x="799300" y="706987"/>
                    <a:pt x="794537" y="669839"/>
                  </a:cubicBezTo>
                  <a:cubicBezTo>
                    <a:pt x="790727" y="634597"/>
                    <a:pt x="819302" y="589829"/>
                    <a:pt x="761200" y="570779"/>
                  </a:cubicBezTo>
                  <a:close/>
                </a:path>
              </a:pathLst>
            </a:custGeom>
            <a:solidFill>
              <a:srgbClr val="fee680"/>
            </a:solidFill>
            <a:ln w="9360">
              <a:noFill/>
            </a:ln>
          </p:spPr>
          <p:style>
            <a:lnRef idx="0"/>
            <a:fillRef idx="0"/>
            <a:effectRef idx="0"/>
            <a:fontRef idx="minor"/>
          </p:style>
        </p:sp>
        <p:sp>
          <p:nvSpPr>
            <p:cNvPr id="1311" name="CustomShape 11"/>
            <p:cNvSpPr/>
            <p:nvPr/>
          </p:nvSpPr>
          <p:spPr>
            <a:xfrm>
              <a:off x="3943800" y="3711960"/>
              <a:ext cx="103680" cy="123840"/>
            </a:xfrm>
            <a:custGeom>
              <a:avLst/>
              <a:gdLst/>
              <a:ahLst/>
              <a:rect l="l" t="t" r="r" b="b"/>
              <a:pathLst>
                <a:path w="160058" h="191468">
                  <a:moveTo>
                    <a:pt x="160039" y="94297"/>
                  </a:moveTo>
                  <a:cubicBezTo>
                    <a:pt x="159086" y="38100"/>
                    <a:pt x="126701" y="0"/>
                    <a:pt x="81934" y="0"/>
                  </a:cubicBezTo>
                  <a:cubicBezTo>
                    <a:pt x="34309" y="0"/>
                    <a:pt x="-934" y="41910"/>
                    <a:pt x="19" y="97155"/>
                  </a:cubicBezTo>
                  <a:cubicBezTo>
                    <a:pt x="971" y="151447"/>
                    <a:pt x="33356" y="190500"/>
                    <a:pt x="80029" y="191453"/>
                  </a:cubicBezTo>
                  <a:cubicBezTo>
                    <a:pt x="126701" y="192405"/>
                    <a:pt x="160991" y="151447"/>
                    <a:pt x="160039" y="94297"/>
                  </a:cubicBezTo>
                  <a:close/>
                </a:path>
              </a:pathLst>
            </a:custGeom>
            <a:solidFill>
              <a:srgbClr val="fee680"/>
            </a:solidFill>
            <a:ln w="9360">
              <a:noFill/>
            </a:ln>
          </p:spPr>
          <p:style>
            <a:lnRef idx="0"/>
            <a:fillRef idx="0"/>
            <a:effectRef idx="0"/>
            <a:fontRef idx="minor"/>
          </p:style>
        </p:sp>
        <p:sp>
          <p:nvSpPr>
            <p:cNvPr id="1312" name="CustomShape 12"/>
            <p:cNvSpPr/>
            <p:nvPr/>
          </p:nvSpPr>
          <p:spPr>
            <a:xfrm>
              <a:off x="3874680" y="3670560"/>
              <a:ext cx="63360" cy="78120"/>
            </a:xfrm>
            <a:custGeom>
              <a:avLst/>
              <a:gdLst/>
              <a:ahLst/>
              <a:rect l="l" t="t" r="r" b="b"/>
              <a:pathLst>
                <a:path w="98158" h="121077">
                  <a:moveTo>
                    <a:pt x="98158" y="60986"/>
                  </a:moveTo>
                  <a:cubicBezTo>
                    <a:pt x="96253" y="30506"/>
                    <a:pt x="89586" y="978"/>
                    <a:pt x="53391" y="26"/>
                  </a:cubicBezTo>
                  <a:cubicBezTo>
                    <a:pt x="17196" y="-927"/>
                    <a:pt x="1003" y="24791"/>
                    <a:pt x="51" y="58128"/>
                  </a:cubicBezTo>
                  <a:cubicBezTo>
                    <a:pt x="-902" y="91466"/>
                    <a:pt x="11480" y="119088"/>
                    <a:pt x="48628" y="120993"/>
                  </a:cubicBezTo>
                  <a:cubicBezTo>
                    <a:pt x="87680" y="122898"/>
                    <a:pt x="95301" y="92418"/>
                    <a:pt x="98158" y="60986"/>
                  </a:cubicBezTo>
                  <a:close/>
                </a:path>
              </a:pathLst>
            </a:custGeom>
            <a:solidFill>
              <a:srgbClr val="fee680"/>
            </a:solidFill>
            <a:ln w="9360">
              <a:noFill/>
            </a:ln>
          </p:spPr>
          <p:style>
            <a:lnRef idx="0"/>
            <a:fillRef idx="0"/>
            <a:effectRef idx="0"/>
            <a:fontRef idx="minor"/>
          </p:style>
        </p:sp>
        <p:sp>
          <p:nvSpPr>
            <p:cNvPr id="1313" name="CustomShape 13"/>
            <p:cNvSpPr/>
            <p:nvPr/>
          </p:nvSpPr>
          <p:spPr>
            <a:xfrm>
              <a:off x="3727080" y="3761280"/>
              <a:ext cx="60840" cy="67680"/>
            </a:xfrm>
            <a:custGeom>
              <a:avLst/>
              <a:gdLst/>
              <a:ahLst/>
              <a:rect l="l" t="t" r="r" b="b"/>
              <a:pathLst>
                <a:path w="94413" h="104810">
                  <a:moveTo>
                    <a:pt x="44883" y="36"/>
                  </a:moveTo>
                  <a:cubicBezTo>
                    <a:pt x="20118" y="3846"/>
                    <a:pt x="-1789" y="15276"/>
                    <a:pt x="116" y="46708"/>
                  </a:cubicBezTo>
                  <a:cubicBezTo>
                    <a:pt x="2021" y="77188"/>
                    <a:pt x="17261" y="104811"/>
                    <a:pt x="50598" y="104811"/>
                  </a:cubicBezTo>
                  <a:cubicBezTo>
                    <a:pt x="82031" y="103858"/>
                    <a:pt x="93461" y="77188"/>
                    <a:pt x="94413" y="47661"/>
                  </a:cubicBezTo>
                  <a:cubicBezTo>
                    <a:pt x="94413" y="17181"/>
                    <a:pt x="80126" y="-917"/>
                    <a:pt x="44883" y="36"/>
                  </a:cubicBezTo>
                  <a:close/>
                </a:path>
              </a:pathLst>
            </a:custGeom>
            <a:solidFill>
              <a:srgbClr val="fee680"/>
            </a:solidFill>
            <a:ln w="9360">
              <a:noFill/>
            </a:ln>
          </p:spPr>
          <p:style>
            <a:lnRef idx="0"/>
            <a:fillRef idx="0"/>
            <a:effectRef idx="0"/>
            <a:fontRef idx="minor"/>
          </p:style>
        </p:sp>
        <p:sp>
          <p:nvSpPr>
            <p:cNvPr id="1314" name="CustomShape 14"/>
            <p:cNvSpPr/>
            <p:nvPr/>
          </p:nvSpPr>
          <p:spPr>
            <a:xfrm>
              <a:off x="3767760" y="3854880"/>
              <a:ext cx="54720" cy="60480"/>
            </a:xfrm>
            <a:custGeom>
              <a:avLst/>
              <a:gdLst/>
              <a:ahLst/>
              <a:rect l="l" t="t" r="r" b="b"/>
              <a:pathLst>
                <a:path w="85132" h="93851">
                  <a:moveTo>
                    <a:pt x="51" y="53340"/>
                  </a:moveTo>
                  <a:cubicBezTo>
                    <a:pt x="1003" y="79057"/>
                    <a:pt x="15291" y="97155"/>
                    <a:pt x="41961" y="93345"/>
                  </a:cubicBezTo>
                  <a:cubicBezTo>
                    <a:pt x="70536" y="89535"/>
                    <a:pt x="87681" y="70485"/>
                    <a:pt x="84823" y="40957"/>
                  </a:cubicBezTo>
                  <a:cubicBezTo>
                    <a:pt x="82918" y="17145"/>
                    <a:pt x="69583" y="0"/>
                    <a:pt x="41008" y="0"/>
                  </a:cubicBezTo>
                  <a:cubicBezTo>
                    <a:pt x="11481" y="4763"/>
                    <a:pt x="-902" y="24765"/>
                    <a:pt x="51" y="53340"/>
                  </a:cubicBezTo>
                  <a:close/>
                </a:path>
              </a:pathLst>
            </a:custGeom>
            <a:solidFill>
              <a:srgbClr val="fee680"/>
            </a:solidFill>
            <a:ln w="9360">
              <a:noFill/>
            </a:ln>
          </p:spPr>
          <p:style>
            <a:lnRef idx="0"/>
            <a:fillRef idx="0"/>
            <a:effectRef idx="0"/>
            <a:fontRef idx="minor"/>
          </p:style>
        </p:sp>
      </p:grpSp>
      <p:grpSp>
        <p:nvGrpSpPr>
          <p:cNvPr id="1315" name="Group 15"/>
          <p:cNvGrpSpPr/>
          <p:nvPr/>
        </p:nvGrpSpPr>
        <p:grpSpPr>
          <a:xfrm>
            <a:off x="3600000" y="4143600"/>
            <a:ext cx="570240" cy="356400"/>
            <a:chOff x="3600000" y="4143600"/>
            <a:chExt cx="570240" cy="356400"/>
          </a:xfrm>
        </p:grpSpPr>
        <p:sp>
          <p:nvSpPr>
            <p:cNvPr id="1316" name="CustomShape 16"/>
            <p:cNvSpPr/>
            <p:nvPr/>
          </p:nvSpPr>
          <p:spPr>
            <a:xfrm>
              <a:off x="3899520" y="4144320"/>
              <a:ext cx="219240" cy="164880"/>
            </a:xfrm>
            <a:custGeom>
              <a:avLst/>
              <a:gdLst/>
              <a:ahLst/>
              <a:rect l="l" t="t" r="r" b="b"/>
              <a:pathLst>
                <a:path w="547287" h="411713">
                  <a:moveTo>
                    <a:pt x="545999" y="369245"/>
                  </a:moveTo>
                  <a:cubicBezTo>
                    <a:pt x="538379" y="380675"/>
                    <a:pt x="563144" y="408297"/>
                    <a:pt x="526949" y="410202"/>
                  </a:cubicBezTo>
                  <a:cubicBezTo>
                    <a:pt x="498374" y="412108"/>
                    <a:pt x="485991" y="402583"/>
                    <a:pt x="483134" y="370197"/>
                  </a:cubicBezTo>
                  <a:cubicBezTo>
                    <a:pt x="476466" y="296855"/>
                    <a:pt x="459321" y="226370"/>
                    <a:pt x="421221" y="162552"/>
                  </a:cubicBezTo>
                  <a:cubicBezTo>
                    <a:pt x="346926" y="36822"/>
                    <a:pt x="216434" y="33965"/>
                    <a:pt x="135471" y="156838"/>
                  </a:cubicBezTo>
                  <a:cubicBezTo>
                    <a:pt x="93561" y="220655"/>
                    <a:pt x="76416" y="292092"/>
                    <a:pt x="65939" y="367340"/>
                  </a:cubicBezTo>
                  <a:cubicBezTo>
                    <a:pt x="63081" y="389247"/>
                    <a:pt x="68796" y="415918"/>
                    <a:pt x="28791" y="411155"/>
                  </a:cubicBezTo>
                  <a:cubicBezTo>
                    <a:pt x="-14071" y="406393"/>
                    <a:pt x="3074" y="377818"/>
                    <a:pt x="4979" y="358768"/>
                  </a:cubicBezTo>
                  <a:cubicBezTo>
                    <a:pt x="13551" y="271138"/>
                    <a:pt x="33554" y="187317"/>
                    <a:pt x="85941" y="113975"/>
                  </a:cubicBezTo>
                  <a:cubicBezTo>
                    <a:pt x="197384" y="-44140"/>
                    <a:pt x="378359" y="-36520"/>
                    <a:pt x="475514" y="129215"/>
                  </a:cubicBezTo>
                  <a:cubicBezTo>
                    <a:pt x="520281" y="201605"/>
                    <a:pt x="541237" y="281615"/>
                    <a:pt x="545999" y="369245"/>
                  </a:cubicBezTo>
                  <a:close/>
                </a:path>
              </a:pathLst>
            </a:custGeom>
            <a:solidFill>
              <a:srgbClr val="7adae8"/>
            </a:solidFill>
            <a:ln w="9360">
              <a:noFill/>
            </a:ln>
          </p:spPr>
          <p:style>
            <a:lnRef idx="0"/>
            <a:fillRef idx="0"/>
            <a:effectRef idx="0"/>
            <a:fontRef idx="minor"/>
          </p:style>
        </p:sp>
        <p:sp>
          <p:nvSpPr>
            <p:cNvPr id="1317" name="CustomShape 17"/>
            <p:cNvSpPr/>
            <p:nvPr/>
          </p:nvSpPr>
          <p:spPr>
            <a:xfrm>
              <a:off x="3647520" y="4143600"/>
              <a:ext cx="217800" cy="165600"/>
            </a:xfrm>
            <a:custGeom>
              <a:avLst/>
              <a:gdLst/>
              <a:ahLst/>
              <a:rect l="l" t="t" r="r" b="b"/>
              <a:pathLst>
                <a:path w="543601" h="413529">
                  <a:moveTo>
                    <a:pt x="514" y="366821"/>
                  </a:moveTo>
                  <a:cubicBezTo>
                    <a:pt x="8134" y="265856"/>
                    <a:pt x="33852" y="174416"/>
                    <a:pt x="91954" y="96311"/>
                  </a:cubicBezTo>
                  <a:cubicBezTo>
                    <a:pt x="180537" y="-25609"/>
                    <a:pt x="330079" y="-32276"/>
                    <a:pt x="431044" y="79166"/>
                  </a:cubicBezTo>
                  <a:cubicBezTo>
                    <a:pt x="510102" y="165844"/>
                    <a:pt x="533914" y="273476"/>
                    <a:pt x="543439" y="385871"/>
                  </a:cubicBezTo>
                  <a:cubicBezTo>
                    <a:pt x="545344" y="410636"/>
                    <a:pt x="530104" y="409684"/>
                    <a:pt x="513912" y="411589"/>
                  </a:cubicBezTo>
                  <a:cubicBezTo>
                    <a:pt x="495814" y="413494"/>
                    <a:pt x="483432" y="411589"/>
                    <a:pt x="481527" y="389681"/>
                  </a:cubicBezTo>
                  <a:cubicBezTo>
                    <a:pt x="476764" y="340151"/>
                    <a:pt x="467239" y="292526"/>
                    <a:pt x="451047" y="245854"/>
                  </a:cubicBezTo>
                  <a:cubicBezTo>
                    <a:pt x="438664" y="209659"/>
                    <a:pt x="422472" y="175369"/>
                    <a:pt x="400564" y="143936"/>
                  </a:cubicBezTo>
                  <a:cubicBezTo>
                    <a:pt x="329127" y="46781"/>
                    <a:pt x="231972" y="42971"/>
                    <a:pt x="152914" y="134411"/>
                  </a:cubicBezTo>
                  <a:cubicBezTo>
                    <a:pt x="91002" y="206801"/>
                    <a:pt x="60522" y="292526"/>
                    <a:pt x="54807" y="386824"/>
                  </a:cubicBezTo>
                  <a:cubicBezTo>
                    <a:pt x="52902" y="412541"/>
                    <a:pt x="41472" y="412541"/>
                    <a:pt x="21469" y="413494"/>
                  </a:cubicBezTo>
                  <a:cubicBezTo>
                    <a:pt x="-5201" y="414446"/>
                    <a:pt x="514" y="396349"/>
                    <a:pt x="514" y="381109"/>
                  </a:cubicBezTo>
                  <a:cubicBezTo>
                    <a:pt x="514" y="375394"/>
                    <a:pt x="514" y="368726"/>
                    <a:pt x="514" y="366821"/>
                  </a:cubicBezTo>
                  <a:close/>
                </a:path>
              </a:pathLst>
            </a:custGeom>
            <a:solidFill>
              <a:srgbClr val="7adae8"/>
            </a:solidFill>
            <a:ln w="9360">
              <a:noFill/>
            </a:ln>
          </p:spPr>
          <p:style>
            <a:lnRef idx="0"/>
            <a:fillRef idx="0"/>
            <a:effectRef idx="0"/>
            <a:fontRef idx="minor"/>
          </p:style>
        </p:sp>
        <p:sp>
          <p:nvSpPr>
            <p:cNvPr id="1318" name="CustomShape 18"/>
            <p:cNvSpPr/>
            <p:nvPr/>
          </p:nvSpPr>
          <p:spPr>
            <a:xfrm>
              <a:off x="4029840" y="4195800"/>
              <a:ext cx="50040" cy="114120"/>
            </a:xfrm>
            <a:custGeom>
              <a:avLst/>
              <a:gdLst/>
              <a:ahLst/>
              <a:rect l="l" t="t" r="r" b="b"/>
              <a:pathLst>
                <a:path w="125923" h="285614">
                  <a:moveTo>
                    <a:pt x="0" y="0"/>
                  </a:moveTo>
                  <a:cubicBezTo>
                    <a:pt x="89535" y="64770"/>
                    <a:pt x="117157" y="160020"/>
                    <a:pt x="125730" y="261938"/>
                  </a:cubicBezTo>
                  <a:cubicBezTo>
                    <a:pt x="128588" y="293370"/>
                    <a:pt x="99060" y="283845"/>
                    <a:pt x="83820" y="283845"/>
                  </a:cubicBezTo>
                  <a:cubicBezTo>
                    <a:pt x="66675" y="283845"/>
                    <a:pt x="37148" y="295275"/>
                    <a:pt x="39052" y="260033"/>
                  </a:cubicBezTo>
                  <a:cubicBezTo>
                    <a:pt x="44767" y="170498"/>
                    <a:pt x="28575" y="84773"/>
                    <a:pt x="0" y="0"/>
                  </a:cubicBezTo>
                  <a:close/>
                </a:path>
              </a:pathLst>
            </a:custGeom>
            <a:solidFill>
              <a:srgbClr val="7adae8"/>
            </a:solidFill>
            <a:ln w="9360">
              <a:noFill/>
            </a:ln>
          </p:spPr>
          <p:style>
            <a:lnRef idx="0"/>
            <a:fillRef idx="0"/>
            <a:effectRef idx="0"/>
            <a:fontRef idx="minor"/>
          </p:style>
        </p:sp>
        <p:sp>
          <p:nvSpPr>
            <p:cNvPr id="1319" name="CustomShape 19"/>
            <p:cNvSpPr/>
            <p:nvPr/>
          </p:nvSpPr>
          <p:spPr>
            <a:xfrm>
              <a:off x="3775320" y="4201920"/>
              <a:ext cx="48600" cy="107640"/>
            </a:xfrm>
            <a:custGeom>
              <a:avLst/>
              <a:gdLst/>
              <a:ahLst/>
              <a:rect l="l" t="t" r="r" b="b"/>
              <a:pathLst>
                <a:path w="121942" h="269235">
                  <a:moveTo>
                    <a:pt x="0" y="3250"/>
                  </a:moveTo>
                  <a:cubicBezTo>
                    <a:pt x="20955" y="-6275"/>
                    <a:pt x="31432" y="7060"/>
                    <a:pt x="41910" y="18490"/>
                  </a:cubicBezTo>
                  <a:cubicBezTo>
                    <a:pt x="100965" y="82308"/>
                    <a:pt x="119063" y="161365"/>
                    <a:pt x="121920" y="245185"/>
                  </a:cubicBezTo>
                  <a:cubicBezTo>
                    <a:pt x="122873" y="284238"/>
                    <a:pt x="93345" y="263283"/>
                    <a:pt x="77153" y="266140"/>
                  </a:cubicBezTo>
                  <a:cubicBezTo>
                    <a:pt x="56198" y="269950"/>
                    <a:pt x="38100" y="268998"/>
                    <a:pt x="39053" y="236613"/>
                  </a:cubicBezTo>
                  <a:cubicBezTo>
                    <a:pt x="40957" y="157555"/>
                    <a:pt x="26670" y="80403"/>
                    <a:pt x="0" y="3250"/>
                  </a:cubicBezTo>
                  <a:close/>
                </a:path>
              </a:pathLst>
            </a:custGeom>
            <a:solidFill>
              <a:srgbClr val="7adae8"/>
            </a:solidFill>
            <a:ln w="9360">
              <a:noFill/>
            </a:ln>
          </p:spPr>
          <p:style>
            <a:lnRef idx="0"/>
            <a:fillRef idx="0"/>
            <a:effectRef idx="0"/>
            <a:fontRef idx="minor"/>
          </p:style>
        </p:sp>
        <p:sp>
          <p:nvSpPr>
            <p:cNvPr id="1320" name="CustomShape 20"/>
            <p:cNvSpPr/>
            <p:nvPr/>
          </p:nvSpPr>
          <p:spPr>
            <a:xfrm>
              <a:off x="3600000" y="4322520"/>
              <a:ext cx="570240" cy="177480"/>
            </a:xfrm>
            <a:custGeom>
              <a:avLst/>
              <a:gdLst/>
              <a:ahLst/>
              <a:rect l="l" t="t" r="r" b="b"/>
              <a:pathLst>
                <a:path w="1421978" h="442971">
                  <a:moveTo>
                    <a:pt x="1381989" y="0"/>
                  </a:moveTo>
                  <a:cubicBezTo>
                    <a:pt x="1102907" y="953"/>
                    <a:pt x="823824" y="0"/>
                    <a:pt x="543789" y="0"/>
                  </a:cubicBezTo>
                  <a:cubicBezTo>
                    <a:pt x="372339" y="0"/>
                    <a:pt x="200889" y="2857"/>
                    <a:pt x="29439" y="3810"/>
                  </a:cubicBezTo>
                  <a:cubicBezTo>
                    <a:pt x="864" y="3810"/>
                    <a:pt x="-5803" y="9525"/>
                    <a:pt x="4674" y="38100"/>
                  </a:cubicBezTo>
                  <a:cubicBezTo>
                    <a:pt x="19914" y="80010"/>
                    <a:pt x="32297" y="122873"/>
                    <a:pt x="43727" y="164783"/>
                  </a:cubicBezTo>
                  <a:cubicBezTo>
                    <a:pt x="52299" y="192405"/>
                    <a:pt x="61824" y="211455"/>
                    <a:pt x="95162" y="207645"/>
                  </a:cubicBezTo>
                  <a:cubicBezTo>
                    <a:pt x="120879" y="204788"/>
                    <a:pt x="129452" y="220028"/>
                    <a:pt x="133262" y="243840"/>
                  </a:cubicBezTo>
                  <a:cubicBezTo>
                    <a:pt x="143739" y="298133"/>
                    <a:pt x="158979" y="351472"/>
                    <a:pt x="170409" y="405765"/>
                  </a:cubicBezTo>
                  <a:cubicBezTo>
                    <a:pt x="176124" y="433388"/>
                    <a:pt x="187554" y="443865"/>
                    <a:pt x="217082" y="442913"/>
                  </a:cubicBezTo>
                  <a:cubicBezTo>
                    <a:pt x="329477" y="441008"/>
                    <a:pt x="442824" y="440055"/>
                    <a:pt x="555219" y="442913"/>
                  </a:cubicBezTo>
                  <a:cubicBezTo>
                    <a:pt x="592367" y="443865"/>
                    <a:pt x="599987" y="427672"/>
                    <a:pt x="606654" y="399097"/>
                  </a:cubicBezTo>
                  <a:cubicBezTo>
                    <a:pt x="618084" y="344805"/>
                    <a:pt x="632372" y="291465"/>
                    <a:pt x="643802" y="237172"/>
                  </a:cubicBezTo>
                  <a:cubicBezTo>
                    <a:pt x="652374" y="195263"/>
                    <a:pt x="683807" y="206693"/>
                    <a:pt x="711429" y="203835"/>
                  </a:cubicBezTo>
                  <a:cubicBezTo>
                    <a:pt x="740957" y="200025"/>
                    <a:pt x="749529" y="214313"/>
                    <a:pt x="754292" y="240030"/>
                  </a:cubicBezTo>
                  <a:cubicBezTo>
                    <a:pt x="763817" y="291465"/>
                    <a:pt x="780009" y="341947"/>
                    <a:pt x="787629" y="393383"/>
                  </a:cubicBezTo>
                  <a:cubicBezTo>
                    <a:pt x="794297" y="436245"/>
                    <a:pt x="814299" y="445770"/>
                    <a:pt x="853352" y="441960"/>
                  </a:cubicBezTo>
                  <a:cubicBezTo>
                    <a:pt x="905739" y="438150"/>
                    <a:pt x="958127" y="441008"/>
                    <a:pt x="1010514" y="441008"/>
                  </a:cubicBezTo>
                  <a:cubicBezTo>
                    <a:pt x="1065759" y="441008"/>
                    <a:pt x="1121957" y="438150"/>
                    <a:pt x="1177202" y="441960"/>
                  </a:cubicBezTo>
                  <a:cubicBezTo>
                    <a:pt x="1212444" y="444818"/>
                    <a:pt x="1224827" y="432435"/>
                    <a:pt x="1229589" y="400050"/>
                  </a:cubicBezTo>
                  <a:cubicBezTo>
                    <a:pt x="1237209" y="353378"/>
                    <a:pt x="1249592" y="306705"/>
                    <a:pt x="1259117" y="260985"/>
                  </a:cubicBezTo>
                  <a:cubicBezTo>
                    <a:pt x="1267689" y="220980"/>
                    <a:pt x="1285787" y="194310"/>
                    <a:pt x="1333412" y="204788"/>
                  </a:cubicBezTo>
                  <a:cubicBezTo>
                    <a:pt x="1360082" y="210503"/>
                    <a:pt x="1372464" y="198120"/>
                    <a:pt x="1379132" y="171450"/>
                  </a:cubicBezTo>
                  <a:cubicBezTo>
                    <a:pt x="1389609" y="128588"/>
                    <a:pt x="1401039" y="85725"/>
                    <a:pt x="1416279" y="43815"/>
                  </a:cubicBezTo>
                  <a:cubicBezTo>
                    <a:pt x="1429614" y="7620"/>
                    <a:pt x="1420089" y="0"/>
                    <a:pt x="1381989" y="0"/>
                  </a:cubicBezTo>
                  <a:close/>
                  <a:moveTo>
                    <a:pt x="284709" y="389572"/>
                  </a:moveTo>
                  <a:cubicBezTo>
                    <a:pt x="269469" y="389572"/>
                    <a:pt x="247562" y="400050"/>
                    <a:pt x="240894" y="374333"/>
                  </a:cubicBezTo>
                  <a:cubicBezTo>
                    <a:pt x="229464" y="323850"/>
                    <a:pt x="218034" y="272415"/>
                    <a:pt x="207557" y="221933"/>
                  </a:cubicBezTo>
                  <a:cubicBezTo>
                    <a:pt x="204699" y="206693"/>
                    <a:pt x="211367" y="200025"/>
                    <a:pt x="224702" y="202883"/>
                  </a:cubicBezTo>
                  <a:cubicBezTo>
                    <a:pt x="241847" y="206693"/>
                    <a:pt x="268517" y="187643"/>
                    <a:pt x="274232" y="220980"/>
                  </a:cubicBezTo>
                  <a:cubicBezTo>
                    <a:pt x="282804" y="267653"/>
                    <a:pt x="290424" y="314325"/>
                    <a:pt x="296139" y="349568"/>
                  </a:cubicBezTo>
                  <a:cubicBezTo>
                    <a:pt x="298044" y="373380"/>
                    <a:pt x="303759" y="389572"/>
                    <a:pt x="284709" y="389572"/>
                  </a:cubicBezTo>
                  <a:close/>
                  <a:moveTo>
                    <a:pt x="900977" y="391478"/>
                  </a:moveTo>
                  <a:cubicBezTo>
                    <a:pt x="889547" y="394335"/>
                    <a:pt x="880022" y="382905"/>
                    <a:pt x="875259" y="362903"/>
                  </a:cubicBezTo>
                  <a:cubicBezTo>
                    <a:pt x="865734" y="320040"/>
                    <a:pt x="855257" y="277178"/>
                    <a:pt x="847637" y="234315"/>
                  </a:cubicBezTo>
                  <a:cubicBezTo>
                    <a:pt x="845732" y="222885"/>
                    <a:pt x="834302" y="202883"/>
                    <a:pt x="859067" y="202883"/>
                  </a:cubicBezTo>
                  <a:cubicBezTo>
                    <a:pt x="876212" y="202883"/>
                    <a:pt x="903834" y="188595"/>
                    <a:pt x="910502" y="219075"/>
                  </a:cubicBezTo>
                  <a:cubicBezTo>
                    <a:pt x="920979" y="269558"/>
                    <a:pt x="928599" y="320993"/>
                    <a:pt x="936219" y="372428"/>
                  </a:cubicBezTo>
                  <a:cubicBezTo>
                    <a:pt x="940029" y="393383"/>
                    <a:pt x="922884" y="388620"/>
                    <a:pt x="900977" y="391478"/>
                  </a:cubicBezTo>
                  <a:close/>
                </a:path>
              </a:pathLst>
            </a:custGeom>
            <a:solidFill>
              <a:srgbClr val="7adae8"/>
            </a:solidFill>
            <a:ln w="9360">
              <a:noFill/>
            </a:ln>
          </p:spPr>
          <p:style>
            <a:lnRef idx="0"/>
            <a:fillRef idx="0"/>
            <a:effectRef idx="0"/>
            <a:fontRef idx="minor"/>
          </p:style>
        </p:sp>
      </p:grpSp>
      <p:sp>
        <p:nvSpPr>
          <p:cNvPr id="1321" name="CustomShape 21"/>
          <p:cNvSpPr/>
          <p:nvPr/>
        </p:nvSpPr>
        <p:spPr>
          <a:xfrm>
            <a:off x="3600000" y="2795040"/>
            <a:ext cx="669240" cy="444960"/>
          </a:xfrm>
          <a:custGeom>
            <a:avLst/>
            <a:gdLst/>
            <a:ahLst/>
            <a:rect l="l" t="t" r="r" b="b"/>
            <a:pathLst>
              <a:path w="1339427" h="890847">
                <a:moveTo>
                  <a:pt x="1322929" y="448511"/>
                </a:moveTo>
                <a:cubicBezTo>
                  <a:pt x="1302927" y="436129"/>
                  <a:pt x="1289592" y="416126"/>
                  <a:pt x="1264827" y="446606"/>
                </a:cubicBezTo>
                <a:cubicBezTo>
                  <a:pt x="1216249" y="505661"/>
                  <a:pt x="1153384" y="550429"/>
                  <a:pt x="1088614" y="591386"/>
                </a:cubicBezTo>
                <a:cubicBezTo>
                  <a:pt x="1015272" y="637106"/>
                  <a:pt x="1015272" y="637106"/>
                  <a:pt x="949549" y="584719"/>
                </a:cubicBezTo>
                <a:cubicBezTo>
                  <a:pt x="947644" y="582814"/>
                  <a:pt x="945739" y="579956"/>
                  <a:pt x="941929" y="576146"/>
                </a:cubicBezTo>
                <a:cubicBezTo>
                  <a:pt x="975267" y="547571"/>
                  <a:pt x="1008604" y="517091"/>
                  <a:pt x="1042894" y="490421"/>
                </a:cubicBezTo>
                <a:cubicBezTo>
                  <a:pt x="1097187" y="447559"/>
                  <a:pt x="1120047" y="391361"/>
                  <a:pt x="1120047" y="324686"/>
                </a:cubicBezTo>
                <a:cubicBezTo>
                  <a:pt x="1119094" y="205624"/>
                  <a:pt x="1051467" y="130376"/>
                  <a:pt x="954312" y="77989"/>
                </a:cubicBezTo>
                <a:cubicBezTo>
                  <a:pt x="799054" y="-9641"/>
                  <a:pt x="633319" y="-17261"/>
                  <a:pt x="464727" y="24649"/>
                </a:cubicBezTo>
                <a:cubicBezTo>
                  <a:pt x="296134" y="66559"/>
                  <a:pt x="146592" y="143711"/>
                  <a:pt x="49437" y="296111"/>
                </a:cubicBezTo>
                <a:cubicBezTo>
                  <a:pt x="-52481" y="456131"/>
                  <a:pt x="7527" y="615199"/>
                  <a:pt x="189454" y="668539"/>
                </a:cubicBezTo>
                <a:cubicBezTo>
                  <a:pt x="303754" y="701876"/>
                  <a:pt x="420912" y="701876"/>
                  <a:pt x="539022" y="692351"/>
                </a:cubicBezTo>
                <a:cubicBezTo>
                  <a:pt x="548547" y="691399"/>
                  <a:pt x="558072" y="690446"/>
                  <a:pt x="567597" y="689494"/>
                </a:cubicBezTo>
                <a:cubicBezTo>
                  <a:pt x="581884" y="687589"/>
                  <a:pt x="594267" y="691399"/>
                  <a:pt x="596172" y="706639"/>
                </a:cubicBezTo>
                <a:cubicBezTo>
                  <a:pt x="598077" y="723784"/>
                  <a:pt x="580932" y="719974"/>
                  <a:pt x="572359" y="721879"/>
                </a:cubicBezTo>
                <a:cubicBezTo>
                  <a:pt x="548547" y="726641"/>
                  <a:pt x="525687" y="732356"/>
                  <a:pt x="506637" y="746644"/>
                </a:cubicBezTo>
                <a:cubicBezTo>
                  <a:pt x="469489" y="774266"/>
                  <a:pt x="470442" y="799984"/>
                  <a:pt x="510447" y="822844"/>
                </a:cubicBezTo>
                <a:cubicBezTo>
                  <a:pt x="540927" y="839989"/>
                  <a:pt x="573312" y="842846"/>
                  <a:pt x="606649" y="839989"/>
                </a:cubicBezTo>
                <a:cubicBezTo>
                  <a:pt x="615222" y="839036"/>
                  <a:pt x="626652" y="827606"/>
                  <a:pt x="634272" y="845704"/>
                </a:cubicBezTo>
                <a:cubicBezTo>
                  <a:pt x="656179" y="897139"/>
                  <a:pt x="664752" y="899044"/>
                  <a:pt x="719997" y="879041"/>
                </a:cubicBezTo>
                <a:cubicBezTo>
                  <a:pt x="730474" y="875231"/>
                  <a:pt x="742857" y="859039"/>
                  <a:pt x="753334" y="870469"/>
                </a:cubicBezTo>
                <a:cubicBezTo>
                  <a:pt x="783814" y="902854"/>
                  <a:pt x="807627" y="875231"/>
                  <a:pt x="833344" y="865706"/>
                </a:cubicBezTo>
                <a:cubicBezTo>
                  <a:pt x="843822" y="861896"/>
                  <a:pt x="852394" y="851419"/>
                  <a:pt x="861919" y="851419"/>
                </a:cubicBezTo>
                <a:cubicBezTo>
                  <a:pt x="953359" y="850466"/>
                  <a:pt x="1001937" y="824749"/>
                  <a:pt x="1017177" y="744739"/>
                </a:cubicBezTo>
                <a:cubicBezTo>
                  <a:pt x="1027654" y="692351"/>
                  <a:pt x="1056229" y="671396"/>
                  <a:pt x="1098139" y="652346"/>
                </a:cubicBezTo>
                <a:cubicBezTo>
                  <a:pt x="1181007" y="613294"/>
                  <a:pt x="1262922" y="571384"/>
                  <a:pt x="1322929" y="497089"/>
                </a:cubicBezTo>
                <a:cubicBezTo>
                  <a:pt x="1337217" y="480896"/>
                  <a:pt x="1351504" y="465656"/>
                  <a:pt x="1322929" y="448511"/>
                </a:cubicBezTo>
                <a:close/>
                <a:moveTo>
                  <a:pt x="561882" y="611389"/>
                </a:moveTo>
                <a:cubicBezTo>
                  <a:pt x="442819" y="629486"/>
                  <a:pt x="324709" y="634249"/>
                  <a:pt x="209457" y="592339"/>
                </a:cubicBezTo>
                <a:cubicBezTo>
                  <a:pt x="137067" y="565669"/>
                  <a:pt x="80869" y="522806"/>
                  <a:pt x="67534" y="440891"/>
                </a:cubicBezTo>
                <a:cubicBezTo>
                  <a:pt x="64677" y="421841"/>
                  <a:pt x="64677" y="402791"/>
                  <a:pt x="69439" y="384694"/>
                </a:cubicBezTo>
                <a:cubicBezTo>
                  <a:pt x="87537" y="308494"/>
                  <a:pt x="115159" y="296111"/>
                  <a:pt x="178977" y="337069"/>
                </a:cubicBezTo>
                <a:cubicBezTo>
                  <a:pt x="255177" y="385646"/>
                  <a:pt x="318042" y="446606"/>
                  <a:pt x="360904" y="528521"/>
                </a:cubicBezTo>
                <a:cubicBezTo>
                  <a:pt x="427579" y="456131"/>
                  <a:pt x="423769" y="381836"/>
                  <a:pt x="349474" y="325639"/>
                </a:cubicBezTo>
                <a:cubicBezTo>
                  <a:pt x="313279" y="298016"/>
                  <a:pt x="274227" y="272299"/>
                  <a:pt x="236127" y="246581"/>
                </a:cubicBezTo>
                <a:cubicBezTo>
                  <a:pt x="211362" y="229436"/>
                  <a:pt x="212314" y="214196"/>
                  <a:pt x="235174" y="195146"/>
                </a:cubicBezTo>
                <a:cubicBezTo>
                  <a:pt x="279942" y="157999"/>
                  <a:pt x="322804" y="139901"/>
                  <a:pt x="383764" y="172286"/>
                </a:cubicBezTo>
                <a:cubicBezTo>
                  <a:pt x="479967" y="222769"/>
                  <a:pt x="565692" y="283729"/>
                  <a:pt x="623794" y="376121"/>
                </a:cubicBezTo>
                <a:cubicBezTo>
                  <a:pt x="647607" y="414221"/>
                  <a:pt x="657132" y="394219"/>
                  <a:pt x="669514" y="371359"/>
                </a:cubicBezTo>
                <a:cubicBezTo>
                  <a:pt x="699042" y="318019"/>
                  <a:pt x="688564" y="257059"/>
                  <a:pt x="638082" y="212291"/>
                </a:cubicBezTo>
                <a:cubicBezTo>
                  <a:pt x="599982" y="178954"/>
                  <a:pt x="557119" y="152284"/>
                  <a:pt x="517114" y="120851"/>
                </a:cubicBezTo>
                <a:cubicBezTo>
                  <a:pt x="499969" y="107516"/>
                  <a:pt x="473299" y="90371"/>
                  <a:pt x="480919" y="71321"/>
                </a:cubicBezTo>
                <a:cubicBezTo>
                  <a:pt x="489492" y="50366"/>
                  <a:pt x="521877" y="52271"/>
                  <a:pt x="545689" y="52271"/>
                </a:cubicBezTo>
                <a:cubicBezTo>
                  <a:pt x="578074" y="52271"/>
                  <a:pt x="606649" y="66559"/>
                  <a:pt x="635224" y="82751"/>
                </a:cubicBezTo>
                <a:cubicBezTo>
                  <a:pt x="748572" y="147521"/>
                  <a:pt x="843822" y="231341"/>
                  <a:pt x="901924" y="353261"/>
                </a:cubicBezTo>
                <a:cubicBezTo>
                  <a:pt x="974314" y="275156"/>
                  <a:pt x="970504" y="211339"/>
                  <a:pt x="892399" y="145616"/>
                </a:cubicBezTo>
                <a:cubicBezTo>
                  <a:pt x="867634" y="124661"/>
                  <a:pt x="841917" y="103706"/>
                  <a:pt x="817152" y="82751"/>
                </a:cubicBezTo>
                <a:cubicBezTo>
                  <a:pt x="828582" y="64654"/>
                  <a:pt x="839059" y="75131"/>
                  <a:pt x="847632" y="77989"/>
                </a:cubicBezTo>
                <a:cubicBezTo>
                  <a:pt x="920022" y="101801"/>
                  <a:pt x="976219" y="145616"/>
                  <a:pt x="1013367" y="212291"/>
                </a:cubicBezTo>
                <a:cubicBezTo>
                  <a:pt x="1063849" y="301826"/>
                  <a:pt x="1042894" y="404696"/>
                  <a:pt x="960027" y="465656"/>
                </a:cubicBezTo>
                <a:cubicBezTo>
                  <a:pt x="840964" y="549476"/>
                  <a:pt x="703804" y="589481"/>
                  <a:pt x="561882" y="611389"/>
                </a:cubicBezTo>
                <a:close/>
                <a:moveTo>
                  <a:pt x="639034" y="787601"/>
                </a:moveTo>
                <a:cubicBezTo>
                  <a:pt x="606649" y="806651"/>
                  <a:pt x="573312" y="803794"/>
                  <a:pt x="533307" y="785696"/>
                </a:cubicBezTo>
                <a:cubicBezTo>
                  <a:pt x="568549" y="753311"/>
                  <a:pt x="604744" y="759026"/>
                  <a:pt x="639987" y="762836"/>
                </a:cubicBezTo>
                <a:cubicBezTo>
                  <a:pt x="643797" y="762836"/>
                  <a:pt x="649512" y="766646"/>
                  <a:pt x="650464" y="769504"/>
                </a:cubicBezTo>
                <a:cubicBezTo>
                  <a:pt x="653322" y="779029"/>
                  <a:pt x="645702" y="783791"/>
                  <a:pt x="639034" y="787601"/>
                </a:cubicBezTo>
                <a:close/>
                <a:moveTo>
                  <a:pt x="650464" y="708544"/>
                </a:moveTo>
                <a:cubicBezTo>
                  <a:pt x="693327" y="686636"/>
                  <a:pt x="720949" y="702829"/>
                  <a:pt x="749524" y="733309"/>
                </a:cubicBezTo>
                <a:cubicBezTo>
                  <a:pt x="708567" y="751406"/>
                  <a:pt x="680944" y="733309"/>
                  <a:pt x="650464" y="708544"/>
                </a:cubicBezTo>
                <a:close/>
                <a:moveTo>
                  <a:pt x="681897" y="844751"/>
                </a:moveTo>
                <a:cubicBezTo>
                  <a:pt x="688564" y="798079"/>
                  <a:pt x="713329" y="775219"/>
                  <a:pt x="762859" y="759026"/>
                </a:cubicBezTo>
                <a:cubicBezTo>
                  <a:pt x="748572" y="807604"/>
                  <a:pt x="724759" y="832369"/>
                  <a:pt x="681897" y="844751"/>
                </a:cubicBezTo>
                <a:close/>
                <a:moveTo>
                  <a:pt x="757144" y="662824"/>
                </a:moveTo>
                <a:cubicBezTo>
                  <a:pt x="800007" y="655204"/>
                  <a:pt x="827629" y="668539"/>
                  <a:pt x="855252" y="699019"/>
                </a:cubicBezTo>
                <a:cubicBezTo>
                  <a:pt x="811437" y="713306"/>
                  <a:pt x="784767" y="699971"/>
                  <a:pt x="757144" y="662824"/>
                </a:cubicBezTo>
                <a:close/>
                <a:moveTo>
                  <a:pt x="857157" y="766646"/>
                </a:moveTo>
                <a:cubicBezTo>
                  <a:pt x="846679" y="795221"/>
                  <a:pt x="837154" y="823796"/>
                  <a:pt x="795244" y="831416"/>
                </a:cubicBezTo>
                <a:cubicBezTo>
                  <a:pt x="803817" y="798079"/>
                  <a:pt x="806674" y="769504"/>
                  <a:pt x="830487" y="750454"/>
                </a:cubicBezTo>
                <a:cubicBezTo>
                  <a:pt x="838107" y="744739"/>
                  <a:pt x="847632" y="740929"/>
                  <a:pt x="857157" y="746644"/>
                </a:cubicBezTo>
                <a:cubicBezTo>
                  <a:pt x="866682" y="752359"/>
                  <a:pt x="860014" y="759979"/>
                  <a:pt x="857157" y="766646"/>
                </a:cubicBezTo>
                <a:close/>
                <a:moveTo>
                  <a:pt x="862872" y="629486"/>
                </a:moveTo>
                <a:cubicBezTo>
                  <a:pt x="860967" y="623771"/>
                  <a:pt x="859062" y="618056"/>
                  <a:pt x="865729" y="613294"/>
                </a:cubicBezTo>
                <a:cubicBezTo>
                  <a:pt x="884779" y="599006"/>
                  <a:pt x="934309" y="619961"/>
                  <a:pt x="961932" y="654251"/>
                </a:cubicBezTo>
                <a:cubicBezTo>
                  <a:pt x="922879" y="667586"/>
                  <a:pt x="873349" y="655204"/>
                  <a:pt x="862872" y="629486"/>
                </a:cubicBezTo>
                <a:close/>
                <a:moveTo>
                  <a:pt x="911449" y="809509"/>
                </a:moveTo>
                <a:cubicBezTo>
                  <a:pt x="907639" y="749501"/>
                  <a:pt x="928594" y="719974"/>
                  <a:pt x="987649" y="705686"/>
                </a:cubicBezTo>
                <a:cubicBezTo>
                  <a:pt x="980982" y="755216"/>
                  <a:pt x="959074" y="790459"/>
                  <a:pt x="911449" y="809509"/>
                </a:cubicBezTo>
                <a:close/>
              </a:path>
            </a:pathLst>
          </a:custGeom>
          <a:solidFill>
            <a:srgbClr val="7ae8c8"/>
          </a:solidFill>
          <a:ln w="9360">
            <a:noFill/>
          </a:ln>
        </p:spPr>
        <p:style>
          <a:lnRef idx="0"/>
          <a:fillRef idx="0"/>
          <a:effectRef idx="0"/>
          <a:fontRef idx="minor"/>
        </p:style>
      </p:sp>
      <p:sp>
        <p:nvSpPr>
          <p:cNvPr id="1322" name="TextShape 22"/>
          <p:cNvSpPr txBox="1"/>
          <p:nvPr/>
        </p:nvSpPr>
        <p:spPr>
          <a:xfrm>
            <a:off x="4320000" y="2077920"/>
            <a:ext cx="5940000" cy="3322080"/>
          </a:xfrm>
          <a:prstGeom prst="rect">
            <a:avLst/>
          </a:prstGeom>
          <a:noFill/>
          <a:ln w="0">
            <a:noFill/>
          </a:ln>
        </p:spPr>
        <p:txBody>
          <a:bodyPr lIns="90000" rIns="90000" tIns="45000" bIns="45000">
            <a:noAutofit/>
          </a:bodyPr>
          <a:p>
            <a:r>
              <a:rPr b="0" lang="en-IN" sz="2400" spc="-1" strike="noStrike">
                <a:latin typeface="Arial"/>
              </a:rPr>
              <a:t>Farmers Can Add Their Products </a:t>
            </a:r>
            <a:endParaRPr b="0" lang="en-IN" sz="2400" spc="-1" strike="noStrike">
              <a:latin typeface="Arial"/>
            </a:endParaRPr>
          </a:p>
          <a:p>
            <a:endParaRPr b="0" lang="en-IN" sz="2400" spc="-1" strike="noStrike">
              <a:latin typeface="Arial"/>
            </a:endParaRPr>
          </a:p>
          <a:p>
            <a:r>
              <a:rPr b="0" lang="en-IN" sz="2400" spc="-1" strike="noStrike">
                <a:latin typeface="Arial"/>
              </a:rPr>
              <a:t>User can report and Review about Product</a:t>
            </a:r>
            <a:endParaRPr b="0" lang="en-IN" sz="2400" spc="-1" strike="noStrike">
              <a:latin typeface="Arial"/>
            </a:endParaRPr>
          </a:p>
          <a:p>
            <a:endParaRPr b="0" lang="en-IN" sz="2400" spc="-1" strike="noStrike">
              <a:latin typeface="Arial"/>
            </a:endParaRPr>
          </a:p>
          <a:p>
            <a:r>
              <a:rPr b="0" lang="en-IN" sz="2400" spc="-1" strike="noStrike">
                <a:latin typeface="Arial"/>
              </a:rPr>
              <a:t>User can also report about payment</a:t>
            </a:r>
            <a:endParaRPr b="0" lang="en-IN" sz="2400" spc="-1" strike="noStrike">
              <a:latin typeface="Arial"/>
            </a:endParaRPr>
          </a:p>
          <a:p>
            <a:endParaRPr b="0" lang="en-IN" sz="2400" spc="-1" strike="noStrike">
              <a:latin typeface="Arial"/>
            </a:endParaRPr>
          </a:p>
          <a:p>
            <a:r>
              <a:rPr b="0" lang="en-IN" sz="2400" spc="-1" strike="noStrike">
                <a:latin typeface="Arial"/>
              </a:rPr>
              <a:t>UI Improvement</a:t>
            </a:r>
            <a:endParaRPr b="0" lang="en-IN" sz="2400" spc="-1" strike="noStrike">
              <a:latin typeface="Arial"/>
            </a:endParaRPr>
          </a:p>
          <a:p>
            <a:endParaRPr b="0" lang="en-IN" sz="2400" spc="-1" strike="noStrike">
              <a:latin typeface="Arial"/>
            </a:endParaRPr>
          </a:p>
          <a:p>
            <a:r>
              <a:rPr b="0" lang="en-IN" sz="2400" spc="-1" strike="noStrike">
                <a:latin typeface="Arial"/>
              </a:rPr>
              <a:t>Several Payment Modes</a:t>
            </a:r>
            <a:endParaRPr b="0" lang="en-IN" sz="2400" spc="-1" strike="noStrike">
              <a:latin typeface="Arial"/>
            </a:endParaRPr>
          </a:p>
        </p:txBody>
      </p:sp>
      <p:grpSp>
        <p:nvGrpSpPr>
          <p:cNvPr id="1323" name="Group 23"/>
          <p:cNvGrpSpPr/>
          <p:nvPr/>
        </p:nvGrpSpPr>
        <p:grpSpPr>
          <a:xfrm>
            <a:off x="3600000" y="4636800"/>
            <a:ext cx="556560" cy="583200"/>
            <a:chOff x="3600000" y="4636800"/>
            <a:chExt cx="556560" cy="583200"/>
          </a:xfrm>
        </p:grpSpPr>
        <p:sp>
          <p:nvSpPr>
            <p:cNvPr id="1324" name="CustomShape 24"/>
            <p:cNvSpPr/>
            <p:nvPr/>
          </p:nvSpPr>
          <p:spPr>
            <a:xfrm rot="2641200">
              <a:off x="3819600" y="4696200"/>
              <a:ext cx="281880" cy="272520"/>
            </a:xfrm>
            <a:custGeom>
              <a:avLst/>
              <a:gdLst/>
              <a:ah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rgbClr val="7ae8c8"/>
            </a:solidFill>
            <a:ln w="12600">
              <a:noFill/>
            </a:ln>
          </p:spPr>
          <p:style>
            <a:lnRef idx="0"/>
            <a:fillRef idx="0"/>
            <a:effectRef idx="0"/>
            <a:fontRef idx="minor"/>
          </p:style>
        </p:sp>
        <p:sp>
          <p:nvSpPr>
            <p:cNvPr id="1325" name="CustomShape 25"/>
            <p:cNvSpPr/>
            <p:nvPr/>
          </p:nvSpPr>
          <p:spPr>
            <a:xfrm>
              <a:off x="3600000" y="4849200"/>
              <a:ext cx="121320" cy="121320"/>
            </a:xfrm>
            <a:prstGeom prst="ellipse">
              <a:avLst/>
            </a:prstGeom>
            <a:solidFill>
              <a:srgbClr val="7ae8c8"/>
            </a:solidFill>
            <a:ln w="12600">
              <a:noFill/>
            </a:ln>
          </p:spPr>
          <p:style>
            <a:lnRef idx="0"/>
            <a:fillRef idx="0"/>
            <a:effectRef idx="0"/>
            <a:fontRef idx="minor"/>
          </p:style>
        </p:sp>
        <p:sp>
          <p:nvSpPr>
            <p:cNvPr id="1326" name="CustomShape 26"/>
            <p:cNvSpPr/>
            <p:nvPr/>
          </p:nvSpPr>
          <p:spPr>
            <a:xfrm>
              <a:off x="3732840" y="4849200"/>
              <a:ext cx="121320" cy="121320"/>
            </a:xfrm>
            <a:prstGeom prst="ellipse">
              <a:avLst/>
            </a:prstGeom>
            <a:solidFill>
              <a:srgbClr val="7ae8c8"/>
            </a:solidFill>
            <a:ln w="12600">
              <a:noFill/>
            </a:ln>
          </p:spPr>
          <p:style>
            <a:lnRef idx="0"/>
            <a:fillRef idx="0"/>
            <a:effectRef idx="0"/>
            <a:fontRef idx="minor"/>
          </p:style>
        </p:sp>
        <p:sp>
          <p:nvSpPr>
            <p:cNvPr id="1327" name="CustomShape 27"/>
            <p:cNvSpPr/>
            <p:nvPr/>
          </p:nvSpPr>
          <p:spPr>
            <a:xfrm>
              <a:off x="3666240" y="4974120"/>
              <a:ext cx="121320" cy="121320"/>
            </a:xfrm>
            <a:prstGeom prst="ellipse">
              <a:avLst/>
            </a:prstGeom>
            <a:solidFill>
              <a:srgbClr val="7ae8c8"/>
            </a:solidFill>
            <a:ln w="12600">
              <a:noFill/>
            </a:ln>
          </p:spPr>
          <p:style>
            <a:lnRef idx="0"/>
            <a:fillRef idx="0"/>
            <a:effectRef idx="0"/>
            <a:fontRef idx="minor"/>
          </p:style>
        </p:sp>
        <p:sp>
          <p:nvSpPr>
            <p:cNvPr id="1328" name="CustomShape 28"/>
            <p:cNvSpPr/>
            <p:nvPr/>
          </p:nvSpPr>
          <p:spPr>
            <a:xfrm>
              <a:off x="3799440" y="4974120"/>
              <a:ext cx="121320" cy="121320"/>
            </a:xfrm>
            <a:prstGeom prst="ellipse">
              <a:avLst/>
            </a:prstGeom>
            <a:solidFill>
              <a:srgbClr val="7ae8c8"/>
            </a:solidFill>
            <a:ln w="12600">
              <a:noFill/>
            </a:ln>
          </p:spPr>
          <p:style>
            <a:lnRef idx="0"/>
            <a:fillRef idx="0"/>
            <a:effectRef idx="0"/>
            <a:fontRef idx="minor"/>
          </p:style>
        </p:sp>
        <p:sp>
          <p:nvSpPr>
            <p:cNvPr id="1329" name="CustomShape 29"/>
            <p:cNvSpPr/>
            <p:nvPr/>
          </p:nvSpPr>
          <p:spPr>
            <a:xfrm>
              <a:off x="3732120" y="5098680"/>
              <a:ext cx="121320" cy="121320"/>
            </a:xfrm>
            <a:prstGeom prst="ellipse">
              <a:avLst/>
            </a:prstGeom>
            <a:solidFill>
              <a:srgbClr val="7ae8c8"/>
            </a:solidFill>
            <a:ln w="12600">
              <a:noFill/>
            </a:ln>
          </p:spPr>
          <p:style>
            <a:lnRef idx="0"/>
            <a:fillRef idx="0"/>
            <a:effectRef idx="0"/>
            <a:fontRef idx="minor"/>
          </p:style>
        </p:sp>
        <p:sp>
          <p:nvSpPr>
            <p:cNvPr id="1330" name="CustomShape 30"/>
            <p:cNvSpPr/>
            <p:nvPr/>
          </p:nvSpPr>
          <p:spPr>
            <a:xfrm rot="20679600">
              <a:off x="3703320" y="4786560"/>
              <a:ext cx="162000" cy="26280"/>
            </a:xfrm>
            <a:prstGeom prst="roundRect">
              <a:avLst>
                <a:gd name="adj" fmla="val 49177"/>
              </a:avLst>
            </a:prstGeom>
            <a:solidFill>
              <a:srgbClr val="7ae8c8"/>
            </a:solidFill>
            <a:ln w="12600">
              <a:noFill/>
            </a:ln>
          </p:spPr>
          <p:style>
            <a:lnRef idx="0"/>
            <a:fillRef idx="0"/>
            <a:effectRef idx="0"/>
            <a:fontRef idx="minor"/>
          </p:style>
        </p:sp>
        <p:sp>
          <p:nvSpPr>
            <p:cNvPr id="1331" name="CustomShape 31"/>
            <p:cNvSpPr/>
            <p:nvPr/>
          </p:nvSpPr>
          <p:spPr>
            <a:xfrm>
              <a:off x="3780720" y="4797720"/>
              <a:ext cx="30240" cy="61560"/>
            </a:xfrm>
            <a:prstGeom prst="roundRect">
              <a:avLst>
                <a:gd name="adj" fmla="val 20029"/>
              </a:avLst>
            </a:prstGeom>
            <a:solidFill>
              <a:srgbClr val="7ae8c8"/>
            </a:solidFill>
            <a:ln w="1260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CustomShape 1"/>
          <p:cNvSpPr/>
          <p:nvPr/>
        </p:nvSpPr>
        <p:spPr>
          <a:xfrm>
            <a:off x="4319280" y="2761920"/>
            <a:ext cx="1181160" cy="1181160"/>
          </a:xfrm>
          <a:prstGeom prst="ellipse">
            <a:avLst/>
          </a:prstGeom>
          <a:noFill/>
          <a:ln w="15840">
            <a:solidFill>
              <a:srgbClr val="f6af6c"/>
            </a:solidFill>
            <a:prstDash val="dash"/>
            <a:round/>
          </a:ln>
        </p:spPr>
        <p:style>
          <a:lnRef idx="0"/>
          <a:fillRef idx="0"/>
          <a:effectRef idx="0"/>
          <a:fontRef idx="minor"/>
        </p:style>
      </p:sp>
      <p:grpSp>
        <p:nvGrpSpPr>
          <p:cNvPr id="1333" name="Group 2"/>
          <p:cNvGrpSpPr/>
          <p:nvPr/>
        </p:nvGrpSpPr>
        <p:grpSpPr>
          <a:xfrm>
            <a:off x="5899320" y="2295360"/>
            <a:ext cx="5320080" cy="2282760"/>
            <a:chOff x="5899320" y="2295360"/>
            <a:chExt cx="5320080" cy="2282760"/>
          </a:xfrm>
        </p:grpSpPr>
        <p:sp>
          <p:nvSpPr>
            <p:cNvPr id="1334" name="CustomShape 3"/>
            <p:cNvSpPr/>
            <p:nvPr/>
          </p:nvSpPr>
          <p:spPr>
            <a:xfrm>
              <a:off x="6442560" y="2295360"/>
              <a:ext cx="4776840" cy="22827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4800" spc="-1" strike="noStrike">
                  <a:solidFill>
                    <a:srgbClr val="1a9773"/>
                  </a:solidFill>
                  <a:latin typeface="Arial"/>
                  <a:ea typeface="Arial Unicode MS"/>
                </a:rPr>
                <a:t>Thank You </a:t>
              </a:r>
              <a:endParaRPr b="0" lang="en-IN" sz="4800" spc="-1" strike="noStrike">
                <a:latin typeface="Arial"/>
              </a:endParaRPr>
            </a:p>
            <a:p>
              <a:pPr>
                <a:lnSpc>
                  <a:spcPct val="100000"/>
                </a:lnSpc>
              </a:pPr>
              <a:r>
                <a:rPr b="1" lang="en-US" sz="4800" spc="-1" strike="noStrike">
                  <a:solidFill>
                    <a:srgbClr val="1a9773"/>
                  </a:solidFill>
                  <a:latin typeface="Arial"/>
                  <a:ea typeface="Arial Unicode MS"/>
                </a:rPr>
                <a:t>Any Questions?</a:t>
              </a:r>
              <a:endParaRPr b="0" lang="en-IN" sz="4800" spc="-1" strike="noStrike">
                <a:latin typeface="Arial"/>
              </a:endParaRPr>
            </a:p>
          </p:txBody>
        </p:sp>
        <p:sp>
          <p:nvSpPr>
            <p:cNvPr id="1335" name="CustomShape 4"/>
            <p:cNvSpPr/>
            <p:nvPr/>
          </p:nvSpPr>
          <p:spPr>
            <a:xfrm>
              <a:off x="5899320" y="3620880"/>
              <a:ext cx="4776840" cy="379440"/>
            </a:xfrm>
            <a:prstGeom prst="rect">
              <a:avLst/>
            </a:prstGeom>
            <a:noFill/>
            <a:ln w="0">
              <a:noFill/>
            </a:ln>
          </p:spPr>
          <p:style>
            <a:lnRef idx="0"/>
            <a:fillRef idx="0"/>
            <a:effectRef idx="0"/>
            <a:fontRef idx="minor"/>
          </p:style>
        </p:sp>
      </p:grpSp>
      <p:sp>
        <p:nvSpPr>
          <p:cNvPr id="1336" name="CustomShape 5"/>
          <p:cNvSpPr/>
          <p:nvPr/>
        </p:nvSpPr>
        <p:spPr>
          <a:xfrm>
            <a:off x="4554720" y="2924280"/>
            <a:ext cx="76752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BUY</a:t>
            </a:r>
            <a:endParaRPr b="0" lang="en-IN" sz="1800" spc="-1" strike="noStrike">
              <a:latin typeface="Arial"/>
            </a:endParaRPr>
          </a:p>
          <a:p>
            <a:pPr>
              <a:lnSpc>
                <a:spcPct val="100000"/>
              </a:lnSpc>
            </a:pPr>
            <a:r>
              <a:rPr b="0" lang="en-US" sz="1800" spc="-1" strike="noStrike">
                <a:solidFill>
                  <a:srgbClr val="000000"/>
                </a:solidFill>
                <a:latin typeface="Arial"/>
                <a:ea typeface="Arial Unicode MS"/>
              </a:rPr>
              <a:t>&amp;</a:t>
            </a:r>
            <a:endParaRPr b="0" lang="en-IN" sz="1800" spc="-1" strike="noStrike">
              <a:latin typeface="Arial"/>
            </a:endParaRPr>
          </a:p>
          <a:p>
            <a:pPr>
              <a:lnSpc>
                <a:spcPct val="100000"/>
              </a:lnSpc>
            </a:pPr>
            <a:r>
              <a:rPr b="0" lang="en-US" sz="1800" spc="-1" strike="noStrike">
                <a:solidFill>
                  <a:srgbClr val="000000"/>
                </a:solidFill>
                <a:latin typeface="Arial"/>
                <a:ea typeface="Arial Unicode MS"/>
              </a:rPr>
              <a:t>SELL</a:t>
            </a:r>
            <a:endParaRPr b="0" lang="en-IN" sz="1800" spc="-1" strike="noStrike">
              <a:latin typeface="Arial"/>
            </a:endParaRPr>
          </a:p>
        </p:txBody>
      </p:sp>
      <p:sp>
        <p:nvSpPr>
          <p:cNvPr id="1337" name="CustomShape 6"/>
          <p:cNvSpPr/>
          <p:nvPr/>
        </p:nvSpPr>
        <p:spPr>
          <a:xfrm>
            <a:off x="552240" y="224280"/>
            <a:ext cx="310500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7030a0"/>
                </a:solidFill>
                <a:latin typeface="Arial"/>
                <a:ea typeface="Arial Unicode MS"/>
              </a:rPr>
              <a:t>Farmcart</a:t>
            </a:r>
            <a:r>
              <a:rPr b="0" lang="en-US" sz="1800" spc="-1" strike="noStrike">
                <a:solidFill>
                  <a:srgbClr val="7030a0"/>
                </a:solidFill>
                <a:latin typeface="Arial"/>
                <a:ea typeface="Arial Unicode MS"/>
              </a:rPr>
              <a:t>.</a:t>
            </a:r>
            <a:r>
              <a:rPr b="0" lang="en-US" sz="1400" spc="-1" strike="noStrike">
                <a:solidFill>
                  <a:srgbClr val="7030a0"/>
                </a:solidFill>
                <a:latin typeface="Arial"/>
                <a:ea typeface="Arial Unicode MS"/>
              </a:rPr>
              <a:t>com</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TextShape 1"/>
          <p:cNvSpPr txBox="1"/>
          <p:nvPr/>
        </p:nvSpPr>
        <p:spPr>
          <a:xfrm>
            <a:off x="323640" y="339480"/>
            <a:ext cx="11572920" cy="723960"/>
          </a:xfrm>
          <a:prstGeom prst="rect">
            <a:avLst/>
          </a:prstGeom>
          <a:noFill/>
          <a:ln w="0">
            <a:noFill/>
          </a:ln>
        </p:spPr>
        <p:txBody>
          <a:bodyPr lIns="90000" rIns="90000" tIns="45000" bIns="45000" anchor="ctr">
            <a:noAutofit/>
          </a:bodyPr>
          <a:p>
            <a:pPr algn="ctr">
              <a:lnSpc>
                <a:spcPct val="90000"/>
              </a:lnSpc>
              <a:spcBef>
                <a:spcPts val="1001"/>
              </a:spcBef>
              <a:tabLst>
                <a:tab algn="l" pos="0"/>
              </a:tabLst>
            </a:pPr>
            <a:r>
              <a:rPr b="0" lang="en-US" sz="5400" spc="-1" strike="noStrike">
                <a:solidFill>
                  <a:srgbClr val="262626"/>
                </a:solidFill>
                <a:latin typeface="Arial"/>
                <a:ea typeface="Arial Unicode MS"/>
              </a:rPr>
              <a:t>Our Team Style</a:t>
            </a:r>
            <a:endParaRPr b="0" lang="en-US" sz="5400" spc="-1" strike="noStrike">
              <a:solidFill>
                <a:srgbClr val="000000"/>
              </a:solidFill>
              <a:latin typeface="Arial"/>
            </a:endParaRPr>
          </a:p>
        </p:txBody>
      </p:sp>
      <p:sp>
        <p:nvSpPr>
          <p:cNvPr id="908" name="CustomShape 2"/>
          <p:cNvSpPr/>
          <p:nvPr/>
        </p:nvSpPr>
        <p:spPr>
          <a:xfrm>
            <a:off x="669600" y="4082760"/>
            <a:ext cx="2352240" cy="577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262626"/>
                </a:solidFill>
                <a:latin typeface="Arial"/>
                <a:ea typeface="Arial Unicode MS"/>
              </a:rPr>
              <a:t>Ankit Tyagi</a:t>
            </a:r>
            <a:endParaRPr b="0" lang="en-IN" sz="3200" spc="-1" strike="noStrike">
              <a:latin typeface="Arial"/>
            </a:endParaRPr>
          </a:p>
        </p:txBody>
      </p:sp>
      <p:sp>
        <p:nvSpPr>
          <p:cNvPr id="909" name="CustomShape 3"/>
          <p:cNvSpPr/>
          <p:nvPr/>
        </p:nvSpPr>
        <p:spPr>
          <a:xfrm>
            <a:off x="9522000" y="5592600"/>
            <a:ext cx="2126520" cy="30384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pPr>
            <a:r>
              <a:rPr b="0" lang="en-US" sz="1400" spc="-1" strike="noStrike">
                <a:solidFill>
                  <a:srgbClr val="404040"/>
                </a:solidFill>
                <a:latin typeface="Arial"/>
                <a:ea typeface="Arial Unicode MS"/>
              </a:rPr>
              <a:t>Farmcart.com</a:t>
            </a:r>
            <a:endParaRPr b="0" lang="en-IN" sz="1400" spc="-1" strike="noStrike">
              <a:latin typeface="Arial"/>
            </a:endParaRPr>
          </a:p>
        </p:txBody>
      </p:sp>
      <p:pic>
        <p:nvPicPr>
          <p:cNvPr id="910" name="Picture Placeholder 22" descr="c7e64283cd631ebd281e23fc47d0316e.jpg"/>
          <p:cNvPicPr/>
          <p:nvPr/>
        </p:nvPicPr>
        <p:blipFill>
          <a:blip r:embed="rId1"/>
          <a:srcRect l="0" t="17310" r="0" b="17310"/>
          <a:stretch/>
        </p:blipFill>
        <p:spPr>
          <a:xfrm>
            <a:off x="8100000" y="1296360"/>
            <a:ext cx="2352240" cy="2483640"/>
          </a:xfrm>
          <a:prstGeom prst="rect">
            <a:avLst/>
          </a:prstGeom>
          <a:ln w="0">
            <a:noFill/>
          </a:ln>
        </p:spPr>
      </p:pic>
      <p:pic>
        <p:nvPicPr>
          <p:cNvPr id="911" name="Picture Placeholder 22_0" descr="c7e64283cd631ebd281e23fc47d0316e.jpg"/>
          <p:cNvPicPr/>
          <p:nvPr/>
        </p:nvPicPr>
        <p:blipFill>
          <a:blip r:embed="rId2"/>
          <a:srcRect l="0" t="17310" r="0" b="17310"/>
          <a:stretch/>
        </p:blipFill>
        <p:spPr>
          <a:xfrm>
            <a:off x="360000" y="1260000"/>
            <a:ext cx="2352240" cy="2483640"/>
          </a:xfrm>
          <a:prstGeom prst="rect">
            <a:avLst/>
          </a:prstGeom>
          <a:ln w="0">
            <a:noFill/>
          </a:ln>
        </p:spPr>
      </p:pic>
      <p:sp>
        <p:nvSpPr>
          <p:cNvPr id="912" name="TextShape 4"/>
          <p:cNvSpPr txBox="1"/>
          <p:nvPr/>
        </p:nvSpPr>
        <p:spPr>
          <a:xfrm>
            <a:off x="7920000" y="4133880"/>
            <a:ext cx="3420000" cy="546120"/>
          </a:xfrm>
          <a:prstGeom prst="rect">
            <a:avLst/>
          </a:prstGeom>
          <a:noFill/>
          <a:ln w="0">
            <a:noFill/>
          </a:ln>
        </p:spPr>
        <p:txBody>
          <a:bodyPr lIns="90000" rIns="90000" tIns="45000" bIns="45000">
            <a:noAutofit/>
          </a:bodyPr>
          <a:p>
            <a:r>
              <a:rPr b="0" lang="en-IN" sz="3200" spc="-1" strike="noStrike">
                <a:latin typeface="Arial"/>
              </a:rPr>
              <a:t>Durgesh Muley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CustomShape 1"/>
          <p:cNvSpPr/>
          <p:nvPr/>
        </p:nvSpPr>
        <p:spPr>
          <a:xfrm>
            <a:off x="4319280" y="2761920"/>
            <a:ext cx="1181160" cy="1181160"/>
          </a:xfrm>
          <a:prstGeom prst="ellipse">
            <a:avLst/>
          </a:prstGeom>
          <a:noFill/>
          <a:ln w="15840">
            <a:solidFill>
              <a:srgbClr val="f9c392"/>
            </a:solidFill>
            <a:prstDash val="dash"/>
            <a:round/>
          </a:ln>
        </p:spPr>
        <p:style>
          <a:lnRef idx="0"/>
          <a:fillRef idx="0"/>
          <a:effectRef idx="0"/>
          <a:fontRef idx="minor"/>
        </p:style>
      </p:sp>
      <p:grpSp>
        <p:nvGrpSpPr>
          <p:cNvPr id="914" name="Group 2"/>
          <p:cNvGrpSpPr/>
          <p:nvPr/>
        </p:nvGrpSpPr>
        <p:grpSpPr>
          <a:xfrm>
            <a:off x="5899320" y="2862000"/>
            <a:ext cx="4776840" cy="1138320"/>
            <a:chOff x="5899320" y="2862000"/>
            <a:chExt cx="4776840" cy="1138320"/>
          </a:xfrm>
        </p:grpSpPr>
        <p:sp>
          <p:nvSpPr>
            <p:cNvPr id="915" name="CustomShape 3"/>
            <p:cNvSpPr/>
            <p:nvPr/>
          </p:nvSpPr>
          <p:spPr>
            <a:xfrm>
              <a:off x="5899320" y="2862000"/>
              <a:ext cx="4776840" cy="82188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4800" spc="-1" strike="noStrike">
                  <a:solidFill>
                    <a:srgbClr val="262626"/>
                  </a:solidFill>
                  <a:latin typeface="Arial"/>
                  <a:ea typeface="Arial Unicode MS"/>
                </a:rPr>
                <a:t>Lets begin..</a:t>
              </a:r>
              <a:endParaRPr b="0" lang="en-IN" sz="4800" spc="-1" strike="noStrike">
                <a:latin typeface="Arial"/>
              </a:endParaRPr>
            </a:p>
          </p:txBody>
        </p:sp>
        <p:sp>
          <p:nvSpPr>
            <p:cNvPr id="916" name="CustomShape 4"/>
            <p:cNvSpPr/>
            <p:nvPr/>
          </p:nvSpPr>
          <p:spPr>
            <a:xfrm>
              <a:off x="5899320" y="3620880"/>
              <a:ext cx="4776840" cy="379440"/>
            </a:xfrm>
            <a:prstGeom prst="rect">
              <a:avLst/>
            </a:prstGeom>
            <a:noFill/>
            <a:ln w="0">
              <a:noFill/>
            </a:ln>
          </p:spPr>
          <p:style>
            <a:lnRef idx="0"/>
            <a:fillRef idx="0"/>
            <a:effectRef idx="0"/>
            <a:fontRef idx="minor"/>
          </p:style>
        </p:sp>
      </p:grpSp>
      <p:sp>
        <p:nvSpPr>
          <p:cNvPr id="917" name="CustomShape 5"/>
          <p:cNvSpPr/>
          <p:nvPr/>
        </p:nvSpPr>
        <p:spPr>
          <a:xfrm>
            <a:off x="4554720" y="2924280"/>
            <a:ext cx="76752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BUY</a:t>
            </a:r>
            <a:endParaRPr b="0" lang="en-IN" sz="1800" spc="-1" strike="noStrike">
              <a:latin typeface="Arial"/>
            </a:endParaRPr>
          </a:p>
          <a:p>
            <a:pPr>
              <a:lnSpc>
                <a:spcPct val="100000"/>
              </a:lnSpc>
            </a:pPr>
            <a:r>
              <a:rPr b="0" lang="en-US" sz="1800" spc="-1" strike="noStrike">
                <a:solidFill>
                  <a:srgbClr val="000000"/>
                </a:solidFill>
                <a:latin typeface="Arial"/>
                <a:ea typeface="Arial Unicode MS"/>
              </a:rPr>
              <a:t>&amp;</a:t>
            </a:r>
            <a:endParaRPr b="0" lang="en-IN" sz="1800" spc="-1" strike="noStrike">
              <a:latin typeface="Arial"/>
            </a:endParaRPr>
          </a:p>
          <a:p>
            <a:pPr>
              <a:lnSpc>
                <a:spcPct val="100000"/>
              </a:lnSpc>
            </a:pPr>
            <a:r>
              <a:rPr b="0" lang="en-US" sz="1800" spc="-1" strike="noStrike">
                <a:solidFill>
                  <a:srgbClr val="000000"/>
                </a:solidFill>
                <a:latin typeface="Arial"/>
                <a:ea typeface="Arial Unicode MS"/>
              </a:rPr>
              <a:t>SELL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CustomShape 1"/>
          <p:cNvSpPr/>
          <p:nvPr/>
        </p:nvSpPr>
        <p:spPr>
          <a:xfrm>
            <a:off x="6030360" y="540000"/>
            <a:ext cx="944640" cy="854280"/>
          </a:xfrm>
          <a:prstGeom prst="ellipse">
            <a:avLst/>
          </a:prstGeom>
          <a:solidFill>
            <a:srgbClr val="ffffff"/>
          </a:solidFill>
          <a:ln w="12600">
            <a:noFill/>
          </a:ln>
        </p:spPr>
        <p:style>
          <a:lnRef idx="0"/>
          <a:fillRef idx="0"/>
          <a:effectRef idx="0"/>
          <a:fontRef idx="minor"/>
        </p:style>
      </p:sp>
      <p:sp>
        <p:nvSpPr>
          <p:cNvPr id="919" name="CustomShape 2"/>
          <p:cNvSpPr/>
          <p:nvPr/>
        </p:nvSpPr>
        <p:spPr>
          <a:xfrm>
            <a:off x="6030360" y="1562400"/>
            <a:ext cx="957600" cy="957600"/>
          </a:xfrm>
          <a:prstGeom prst="ellipse">
            <a:avLst/>
          </a:prstGeom>
          <a:solidFill>
            <a:srgbClr val="ffffff"/>
          </a:solidFill>
          <a:ln w="12600">
            <a:noFill/>
          </a:ln>
        </p:spPr>
        <p:style>
          <a:lnRef idx="0"/>
          <a:fillRef idx="0"/>
          <a:effectRef idx="0"/>
          <a:fontRef idx="minor"/>
        </p:style>
      </p:sp>
      <p:sp>
        <p:nvSpPr>
          <p:cNvPr id="920" name="CustomShape 3"/>
          <p:cNvSpPr/>
          <p:nvPr/>
        </p:nvSpPr>
        <p:spPr>
          <a:xfrm>
            <a:off x="6028560" y="2636280"/>
            <a:ext cx="957600" cy="957600"/>
          </a:xfrm>
          <a:prstGeom prst="ellipse">
            <a:avLst/>
          </a:prstGeom>
          <a:solidFill>
            <a:srgbClr val="ffffff"/>
          </a:solidFill>
          <a:ln w="12600">
            <a:noFill/>
          </a:ln>
        </p:spPr>
        <p:style>
          <a:lnRef idx="0"/>
          <a:fillRef idx="0"/>
          <a:effectRef idx="0"/>
          <a:fontRef idx="minor"/>
        </p:style>
      </p:sp>
      <p:sp>
        <p:nvSpPr>
          <p:cNvPr id="921" name="CustomShape 4"/>
          <p:cNvSpPr/>
          <p:nvPr/>
        </p:nvSpPr>
        <p:spPr>
          <a:xfrm>
            <a:off x="6030360" y="3660480"/>
            <a:ext cx="957600" cy="957600"/>
          </a:xfrm>
          <a:prstGeom prst="ellipse">
            <a:avLst/>
          </a:prstGeom>
          <a:solidFill>
            <a:srgbClr val="ffffff"/>
          </a:solidFill>
          <a:ln w="12600">
            <a:noFill/>
          </a:ln>
        </p:spPr>
        <p:style>
          <a:lnRef idx="0"/>
          <a:fillRef idx="0"/>
          <a:effectRef idx="0"/>
          <a:fontRef idx="minor"/>
        </p:style>
      </p:sp>
      <p:grpSp>
        <p:nvGrpSpPr>
          <p:cNvPr id="922" name="Group 5"/>
          <p:cNvGrpSpPr/>
          <p:nvPr/>
        </p:nvGrpSpPr>
        <p:grpSpPr>
          <a:xfrm>
            <a:off x="7124400" y="720000"/>
            <a:ext cx="4428360" cy="611280"/>
            <a:chOff x="7124400" y="720000"/>
            <a:chExt cx="4428360" cy="611280"/>
          </a:xfrm>
        </p:grpSpPr>
        <p:sp>
          <p:nvSpPr>
            <p:cNvPr id="923" name="CustomShape 6"/>
            <p:cNvSpPr/>
            <p:nvPr/>
          </p:nvSpPr>
          <p:spPr>
            <a:xfrm>
              <a:off x="7124400" y="1058400"/>
              <a:ext cx="4428360" cy="272880"/>
            </a:xfrm>
            <a:prstGeom prst="rect">
              <a:avLst/>
            </a:prstGeom>
            <a:noFill/>
            <a:ln w="0">
              <a:noFill/>
            </a:ln>
          </p:spPr>
          <p:style>
            <a:lnRef idx="0"/>
            <a:fillRef idx="0"/>
            <a:effectRef idx="0"/>
            <a:fontRef idx="minor"/>
          </p:style>
        </p:sp>
        <p:sp>
          <p:nvSpPr>
            <p:cNvPr id="924" name="CustomShape 7"/>
            <p:cNvSpPr/>
            <p:nvPr/>
          </p:nvSpPr>
          <p:spPr>
            <a:xfrm>
              <a:off x="7124400" y="720000"/>
              <a:ext cx="4428360" cy="364680"/>
            </a:xfrm>
            <a:prstGeom prst="rect">
              <a:avLst/>
            </a:prstGeom>
            <a:noFill/>
            <a:ln w="0">
              <a:noFill/>
            </a:ln>
          </p:spPr>
          <p:style>
            <a:lnRef idx="0"/>
            <a:fillRef idx="0"/>
            <a:effectRef idx="0"/>
            <a:fontRef idx="minor"/>
          </p:style>
          <p:txBody>
            <a:bodyPr lIns="108000" rIns="108000" tIns="45000" bIns="45000">
              <a:spAutoFit/>
            </a:bodyPr>
            <a:p>
              <a:pPr>
                <a:lnSpc>
                  <a:spcPct val="100000"/>
                </a:lnSpc>
              </a:pPr>
              <a:r>
                <a:rPr b="1" lang="en-US" sz="1800" spc="-1" strike="noStrike">
                  <a:solidFill>
                    <a:srgbClr val="262626"/>
                  </a:solidFill>
                  <a:latin typeface="Arial"/>
                  <a:ea typeface="Arial Unicode MS"/>
                </a:rPr>
                <a:t>Introduction</a:t>
              </a:r>
              <a:endParaRPr b="0" lang="en-IN" sz="1800" spc="-1" strike="noStrike">
                <a:latin typeface="Arial"/>
              </a:endParaRPr>
            </a:p>
          </p:txBody>
        </p:sp>
      </p:grpSp>
      <p:sp>
        <p:nvSpPr>
          <p:cNvPr id="925" name="CustomShape 8"/>
          <p:cNvSpPr/>
          <p:nvPr/>
        </p:nvSpPr>
        <p:spPr>
          <a:xfrm>
            <a:off x="6043680" y="540000"/>
            <a:ext cx="931320" cy="75996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4400" spc="-1" strike="noStrike">
                <a:solidFill>
                  <a:srgbClr val="fee680"/>
                </a:solidFill>
                <a:latin typeface="Arial"/>
                <a:ea typeface="Arial Unicode MS"/>
              </a:rPr>
              <a:t>01</a:t>
            </a:r>
            <a:endParaRPr b="0" lang="en-IN" sz="4400" spc="-1" strike="noStrike">
              <a:latin typeface="Arial"/>
            </a:endParaRPr>
          </a:p>
        </p:txBody>
      </p:sp>
      <p:grpSp>
        <p:nvGrpSpPr>
          <p:cNvPr id="926" name="Group 9"/>
          <p:cNvGrpSpPr/>
          <p:nvPr/>
        </p:nvGrpSpPr>
        <p:grpSpPr>
          <a:xfrm>
            <a:off x="7091640" y="1809000"/>
            <a:ext cx="4428360" cy="611280"/>
            <a:chOff x="7091640" y="1809000"/>
            <a:chExt cx="4428360" cy="611280"/>
          </a:xfrm>
        </p:grpSpPr>
        <p:sp>
          <p:nvSpPr>
            <p:cNvPr id="927" name="CustomShape 10"/>
            <p:cNvSpPr/>
            <p:nvPr/>
          </p:nvSpPr>
          <p:spPr>
            <a:xfrm>
              <a:off x="7091640" y="2147400"/>
              <a:ext cx="442836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262626"/>
                  </a:solidFill>
                  <a:latin typeface="Arial"/>
                  <a:ea typeface="Arial Unicode MS"/>
                </a:rPr>
                <a:t>. </a:t>
              </a:r>
              <a:endParaRPr b="0" lang="en-IN" sz="1200" spc="-1" strike="noStrike">
                <a:latin typeface="Arial"/>
              </a:endParaRPr>
            </a:p>
          </p:txBody>
        </p:sp>
        <p:sp>
          <p:nvSpPr>
            <p:cNvPr id="928" name="CustomShape 11"/>
            <p:cNvSpPr/>
            <p:nvPr/>
          </p:nvSpPr>
          <p:spPr>
            <a:xfrm>
              <a:off x="7091640" y="1809000"/>
              <a:ext cx="4428360" cy="364680"/>
            </a:xfrm>
            <a:prstGeom prst="rect">
              <a:avLst/>
            </a:prstGeom>
            <a:noFill/>
            <a:ln w="0">
              <a:noFill/>
            </a:ln>
          </p:spPr>
          <p:style>
            <a:lnRef idx="0"/>
            <a:fillRef idx="0"/>
            <a:effectRef idx="0"/>
            <a:fontRef idx="minor"/>
          </p:style>
          <p:txBody>
            <a:bodyPr lIns="108000" rIns="108000" tIns="45000" bIns="45000">
              <a:spAutoFit/>
            </a:bodyPr>
            <a:p>
              <a:pPr>
                <a:lnSpc>
                  <a:spcPct val="100000"/>
                </a:lnSpc>
              </a:pPr>
              <a:r>
                <a:rPr b="1" lang="en-US" sz="1800" spc="-1" strike="noStrike">
                  <a:solidFill>
                    <a:srgbClr val="262626"/>
                  </a:solidFill>
                  <a:latin typeface="Arial"/>
                  <a:ea typeface="Arial Unicode MS"/>
                </a:rPr>
                <a:t>Objective</a:t>
              </a:r>
              <a:endParaRPr b="0" lang="en-IN" sz="1800" spc="-1" strike="noStrike">
                <a:latin typeface="Arial"/>
              </a:endParaRPr>
            </a:p>
          </p:txBody>
        </p:sp>
      </p:grpSp>
      <p:sp>
        <p:nvSpPr>
          <p:cNvPr id="929" name="CustomShape 12"/>
          <p:cNvSpPr/>
          <p:nvPr/>
        </p:nvSpPr>
        <p:spPr>
          <a:xfrm>
            <a:off x="6030360" y="1584720"/>
            <a:ext cx="931320" cy="75996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4400" spc="-1" strike="noStrike">
                <a:solidFill>
                  <a:srgbClr val="7ae8c8"/>
                </a:solidFill>
                <a:latin typeface="Arial"/>
                <a:ea typeface="Arial Unicode MS"/>
              </a:rPr>
              <a:t>02</a:t>
            </a:r>
            <a:endParaRPr b="0" lang="en-IN" sz="4400" spc="-1" strike="noStrike">
              <a:latin typeface="Arial"/>
            </a:endParaRPr>
          </a:p>
        </p:txBody>
      </p:sp>
      <p:grpSp>
        <p:nvGrpSpPr>
          <p:cNvPr id="930" name="Group 13"/>
          <p:cNvGrpSpPr/>
          <p:nvPr/>
        </p:nvGrpSpPr>
        <p:grpSpPr>
          <a:xfrm>
            <a:off x="7091640" y="2880000"/>
            <a:ext cx="4428360" cy="793800"/>
            <a:chOff x="7091640" y="2880000"/>
            <a:chExt cx="4428360" cy="793800"/>
          </a:xfrm>
        </p:grpSpPr>
        <p:sp>
          <p:nvSpPr>
            <p:cNvPr id="931" name="CustomShape 14"/>
            <p:cNvSpPr/>
            <p:nvPr/>
          </p:nvSpPr>
          <p:spPr>
            <a:xfrm>
              <a:off x="7091640" y="3218400"/>
              <a:ext cx="4428360" cy="455400"/>
            </a:xfrm>
            <a:prstGeom prst="rect">
              <a:avLst/>
            </a:prstGeom>
            <a:noFill/>
            <a:ln w="0">
              <a:noFill/>
            </a:ln>
          </p:spPr>
          <p:style>
            <a:lnRef idx="0"/>
            <a:fillRef idx="0"/>
            <a:effectRef idx="0"/>
            <a:fontRef idx="minor"/>
          </p:style>
        </p:sp>
        <p:sp>
          <p:nvSpPr>
            <p:cNvPr id="932" name="CustomShape 15"/>
            <p:cNvSpPr/>
            <p:nvPr/>
          </p:nvSpPr>
          <p:spPr>
            <a:xfrm>
              <a:off x="7091640" y="2880000"/>
              <a:ext cx="4428360" cy="364680"/>
            </a:xfrm>
            <a:prstGeom prst="rect">
              <a:avLst/>
            </a:prstGeom>
            <a:noFill/>
            <a:ln w="0">
              <a:noFill/>
            </a:ln>
          </p:spPr>
          <p:style>
            <a:lnRef idx="0"/>
            <a:fillRef idx="0"/>
            <a:effectRef idx="0"/>
            <a:fontRef idx="minor"/>
          </p:style>
          <p:txBody>
            <a:bodyPr lIns="108000" rIns="108000" tIns="45000" bIns="45000">
              <a:spAutoFit/>
            </a:bodyPr>
            <a:p>
              <a:pPr>
                <a:lnSpc>
                  <a:spcPct val="100000"/>
                </a:lnSpc>
              </a:pPr>
              <a:r>
                <a:rPr b="1" lang="en-US" sz="1800" spc="-1" strike="noStrike">
                  <a:solidFill>
                    <a:srgbClr val="262626"/>
                  </a:solidFill>
                  <a:latin typeface="Arial"/>
                  <a:ea typeface="Arial Unicode MS"/>
                </a:rPr>
                <a:t>Modules</a:t>
              </a:r>
              <a:endParaRPr b="0" lang="en-IN" sz="1800" spc="-1" strike="noStrike">
                <a:latin typeface="Arial"/>
              </a:endParaRPr>
            </a:p>
          </p:txBody>
        </p:sp>
      </p:grpSp>
      <p:sp>
        <p:nvSpPr>
          <p:cNvPr id="933" name="CustomShape 16"/>
          <p:cNvSpPr/>
          <p:nvPr/>
        </p:nvSpPr>
        <p:spPr>
          <a:xfrm>
            <a:off x="6043680" y="2700000"/>
            <a:ext cx="931320" cy="76068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4400" spc="-1" strike="noStrike">
                <a:solidFill>
                  <a:srgbClr val="7adae8"/>
                </a:solidFill>
                <a:latin typeface="Arial"/>
                <a:ea typeface="Arial Unicode MS"/>
              </a:rPr>
              <a:t>03</a:t>
            </a:r>
            <a:endParaRPr b="0" lang="en-IN" sz="4400" spc="-1" strike="noStrike">
              <a:latin typeface="Arial"/>
            </a:endParaRPr>
          </a:p>
        </p:txBody>
      </p:sp>
      <p:grpSp>
        <p:nvGrpSpPr>
          <p:cNvPr id="934" name="Group 17"/>
          <p:cNvGrpSpPr/>
          <p:nvPr/>
        </p:nvGrpSpPr>
        <p:grpSpPr>
          <a:xfrm>
            <a:off x="7091640" y="3960000"/>
            <a:ext cx="4428360" cy="611280"/>
            <a:chOff x="7091640" y="3960000"/>
            <a:chExt cx="4428360" cy="611280"/>
          </a:xfrm>
        </p:grpSpPr>
        <p:sp>
          <p:nvSpPr>
            <p:cNvPr id="935" name="CustomShape 18"/>
            <p:cNvSpPr/>
            <p:nvPr/>
          </p:nvSpPr>
          <p:spPr>
            <a:xfrm>
              <a:off x="7091640" y="4298400"/>
              <a:ext cx="4428360" cy="272880"/>
            </a:xfrm>
            <a:prstGeom prst="rect">
              <a:avLst/>
            </a:prstGeom>
            <a:noFill/>
            <a:ln w="0">
              <a:noFill/>
            </a:ln>
          </p:spPr>
          <p:style>
            <a:lnRef idx="0"/>
            <a:fillRef idx="0"/>
            <a:effectRef idx="0"/>
            <a:fontRef idx="minor"/>
          </p:style>
        </p:sp>
        <p:sp>
          <p:nvSpPr>
            <p:cNvPr id="936" name="CustomShape 19"/>
            <p:cNvSpPr/>
            <p:nvPr/>
          </p:nvSpPr>
          <p:spPr>
            <a:xfrm>
              <a:off x="7091640" y="3960000"/>
              <a:ext cx="4428360" cy="364680"/>
            </a:xfrm>
            <a:prstGeom prst="rect">
              <a:avLst/>
            </a:prstGeom>
            <a:noFill/>
            <a:ln w="0">
              <a:noFill/>
            </a:ln>
          </p:spPr>
          <p:style>
            <a:lnRef idx="0"/>
            <a:fillRef idx="0"/>
            <a:effectRef idx="0"/>
            <a:fontRef idx="minor"/>
          </p:style>
          <p:txBody>
            <a:bodyPr lIns="108000" rIns="108000" tIns="45000" bIns="45000">
              <a:spAutoFit/>
            </a:bodyPr>
            <a:p>
              <a:pPr>
                <a:lnSpc>
                  <a:spcPct val="100000"/>
                </a:lnSpc>
              </a:pPr>
              <a:r>
                <a:rPr b="1" lang="en-US" sz="1800" spc="-1" strike="noStrike">
                  <a:solidFill>
                    <a:srgbClr val="262626"/>
                  </a:solidFill>
                  <a:latin typeface="Arial"/>
                  <a:ea typeface="Arial Unicode MS"/>
                </a:rPr>
                <a:t>Technology used</a:t>
              </a:r>
              <a:endParaRPr b="0" lang="en-IN" sz="1800" spc="-1" strike="noStrike">
                <a:latin typeface="Arial"/>
              </a:endParaRPr>
            </a:p>
          </p:txBody>
        </p:sp>
      </p:grpSp>
      <p:sp>
        <p:nvSpPr>
          <p:cNvPr id="937" name="CustomShape 20"/>
          <p:cNvSpPr/>
          <p:nvPr/>
        </p:nvSpPr>
        <p:spPr>
          <a:xfrm>
            <a:off x="6043680" y="3780000"/>
            <a:ext cx="931320" cy="76068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4400" spc="-1" strike="noStrike">
                <a:solidFill>
                  <a:srgbClr val="f8c391"/>
                </a:solidFill>
                <a:latin typeface="Arial"/>
                <a:ea typeface="Arial Unicode MS"/>
              </a:rPr>
              <a:t>04</a:t>
            </a:r>
            <a:endParaRPr b="0" lang="en-IN" sz="4400" spc="-1" strike="noStrike">
              <a:latin typeface="Arial"/>
            </a:endParaRPr>
          </a:p>
        </p:txBody>
      </p:sp>
      <p:sp>
        <p:nvSpPr>
          <p:cNvPr id="938" name="CustomShape 21"/>
          <p:cNvSpPr/>
          <p:nvPr/>
        </p:nvSpPr>
        <p:spPr>
          <a:xfrm>
            <a:off x="1473120" y="743760"/>
            <a:ext cx="3704040" cy="91368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pPr>
            <a:r>
              <a:rPr b="0" lang="en-US" sz="5400" spc="-1" strike="noStrike">
                <a:solidFill>
                  <a:srgbClr val="00b050"/>
                </a:solidFill>
                <a:latin typeface="Arial"/>
                <a:ea typeface="Arial Unicode MS"/>
              </a:rPr>
              <a:t>Contents</a:t>
            </a:r>
            <a:endParaRPr b="0" lang="en-IN" sz="5400" spc="-1" strike="noStrike">
              <a:latin typeface="Arial"/>
            </a:endParaRPr>
          </a:p>
        </p:txBody>
      </p:sp>
      <p:sp>
        <p:nvSpPr>
          <p:cNvPr id="939" name="CustomShape 22"/>
          <p:cNvSpPr/>
          <p:nvPr/>
        </p:nvSpPr>
        <p:spPr>
          <a:xfrm>
            <a:off x="6032160" y="4711680"/>
            <a:ext cx="957600" cy="957600"/>
          </a:xfrm>
          <a:prstGeom prst="ellipse">
            <a:avLst/>
          </a:prstGeom>
          <a:solidFill>
            <a:srgbClr val="ffffff"/>
          </a:solidFill>
          <a:ln w="12600">
            <a:noFill/>
          </a:ln>
        </p:spPr>
        <p:style>
          <a:lnRef idx="0"/>
          <a:fillRef idx="0"/>
          <a:effectRef idx="0"/>
          <a:fontRef idx="minor"/>
        </p:style>
      </p:sp>
      <p:sp>
        <p:nvSpPr>
          <p:cNvPr id="940" name="CustomShape 23"/>
          <p:cNvSpPr/>
          <p:nvPr/>
        </p:nvSpPr>
        <p:spPr>
          <a:xfrm>
            <a:off x="6062400" y="5760000"/>
            <a:ext cx="957600" cy="957600"/>
          </a:xfrm>
          <a:prstGeom prst="ellipse">
            <a:avLst/>
          </a:prstGeom>
          <a:solidFill>
            <a:srgbClr val="ffffff"/>
          </a:solidFill>
          <a:ln w="12600">
            <a:noFill/>
          </a:ln>
        </p:spPr>
        <p:style>
          <a:lnRef idx="0"/>
          <a:fillRef idx="0"/>
          <a:effectRef idx="0"/>
          <a:fontRef idx="minor"/>
        </p:style>
      </p:sp>
      <p:sp>
        <p:nvSpPr>
          <p:cNvPr id="941" name="CustomShape 24"/>
          <p:cNvSpPr/>
          <p:nvPr/>
        </p:nvSpPr>
        <p:spPr>
          <a:xfrm>
            <a:off x="6032160" y="4819320"/>
            <a:ext cx="931320" cy="76068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4400" spc="-1" strike="noStrike">
                <a:solidFill>
                  <a:srgbClr val="f8c391"/>
                </a:solidFill>
                <a:latin typeface="Arial"/>
                <a:ea typeface="Arial Unicode MS"/>
              </a:rPr>
              <a:t>05</a:t>
            </a:r>
            <a:endParaRPr b="0" lang="en-IN" sz="4400" spc="-1" strike="noStrike">
              <a:latin typeface="Arial"/>
            </a:endParaRPr>
          </a:p>
        </p:txBody>
      </p:sp>
      <p:sp>
        <p:nvSpPr>
          <p:cNvPr id="942" name="CustomShape 25"/>
          <p:cNvSpPr/>
          <p:nvPr/>
        </p:nvSpPr>
        <p:spPr>
          <a:xfrm>
            <a:off x="6062400" y="5899320"/>
            <a:ext cx="931320" cy="760680"/>
          </a:xfrm>
          <a:prstGeom prst="rect">
            <a:avLst/>
          </a:prstGeom>
          <a:noFill/>
          <a:ln w="0">
            <a:noFill/>
          </a:ln>
        </p:spPr>
        <p:style>
          <a:lnRef idx="0"/>
          <a:fillRef idx="0"/>
          <a:effectRef idx="0"/>
          <a:fontRef idx="minor"/>
        </p:style>
        <p:txBody>
          <a:bodyPr lIns="108000" rIns="108000" tIns="45000" bIns="45000">
            <a:spAutoFit/>
          </a:bodyPr>
          <a:p>
            <a:pPr algn="ctr">
              <a:lnSpc>
                <a:spcPct val="100000"/>
              </a:lnSpc>
            </a:pPr>
            <a:r>
              <a:rPr b="1" lang="en-US" sz="4400" spc="-1" strike="noStrike">
                <a:solidFill>
                  <a:srgbClr val="f8c391"/>
                </a:solidFill>
                <a:latin typeface="Arial"/>
                <a:ea typeface="Arial Unicode MS"/>
              </a:rPr>
              <a:t>06</a:t>
            </a:r>
            <a:endParaRPr b="0" lang="en-IN" sz="4400" spc="-1" strike="noStrike">
              <a:latin typeface="Arial"/>
            </a:endParaRPr>
          </a:p>
        </p:txBody>
      </p:sp>
      <p:sp>
        <p:nvSpPr>
          <p:cNvPr id="943" name="TextShape 26"/>
          <p:cNvSpPr txBox="1"/>
          <p:nvPr/>
        </p:nvSpPr>
        <p:spPr>
          <a:xfrm>
            <a:off x="7200000" y="5040000"/>
            <a:ext cx="2160000" cy="346320"/>
          </a:xfrm>
          <a:prstGeom prst="rect">
            <a:avLst/>
          </a:prstGeom>
          <a:noFill/>
          <a:ln w="0">
            <a:noFill/>
          </a:ln>
        </p:spPr>
        <p:txBody>
          <a:bodyPr lIns="90000" rIns="90000" tIns="45000" bIns="45000">
            <a:noAutofit/>
          </a:bodyPr>
          <a:p>
            <a:r>
              <a:rPr b="1" lang="en-IN" sz="1800" spc="-1" strike="noStrike">
                <a:latin typeface="Arial"/>
              </a:rPr>
              <a:t>Why Farmcart ?</a:t>
            </a:r>
            <a:endParaRPr b="1" lang="en-IN" sz="1800" spc="-1" strike="noStrike">
              <a:latin typeface="Arial"/>
            </a:endParaRPr>
          </a:p>
        </p:txBody>
      </p:sp>
      <p:sp>
        <p:nvSpPr>
          <p:cNvPr id="944" name="TextShape 27"/>
          <p:cNvSpPr txBox="1"/>
          <p:nvPr/>
        </p:nvSpPr>
        <p:spPr>
          <a:xfrm>
            <a:off x="7243920" y="5940000"/>
            <a:ext cx="1980000" cy="602280"/>
          </a:xfrm>
          <a:prstGeom prst="rect">
            <a:avLst/>
          </a:prstGeom>
          <a:noFill/>
          <a:ln w="0">
            <a:noFill/>
          </a:ln>
        </p:spPr>
        <p:txBody>
          <a:bodyPr lIns="90000" rIns="90000" tIns="45000" bIns="45000">
            <a:noAutofit/>
          </a:bodyPr>
          <a:p>
            <a:r>
              <a:rPr b="1" lang="en-IN" sz="1800" spc="-1" strike="noStrike">
                <a:latin typeface="Arial"/>
              </a:rPr>
              <a:t>Future update</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TextShape 1"/>
          <p:cNvSpPr txBox="1"/>
          <p:nvPr/>
        </p:nvSpPr>
        <p:spPr>
          <a:xfrm>
            <a:off x="323640" y="339480"/>
            <a:ext cx="11572920" cy="723960"/>
          </a:xfrm>
          <a:prstGeom prst="rect">
            <a:avLst/>
          </a:prstGeom>
          <a:noFill/>
          <a:ln w="0">
            <a:noFill/>
          </a:ln>
        </p:spPr>
        <p:txBody>
          <a:bodyPr lIns="90000" rIns="90000" tIns="45000" bIns="45000" anchor="ctr">
            <a:noAutofit/>
          </a:bodyPr>
          <a:p>
            <a:pPr algn="ctr">
              <a:lnSpc>
                <a:spcPct val="90000"/>
              </a:lnSpc>
              <a:spcBef>
                <a:spcPts val="1001"/>
              </a:spcBef>
              <a:tabLst>
                <a:tab algn="l" pos="0"/>
              </a:tabLst>
            </a:pPr>
            <a:r>
              <a:rPr b="0" lang="en-US" sz="5400" spc="-1" strike="noStrike">
                <a:solidFill>
                  <a:srgbClr val="7030a0"/>
                </a:solidFill>
                <a:latin typeface="Arial"/>
                <a:ea typeface="Arial Unicode MS"/>
              </a:rPr>
              <a:t>Introduction</a:t>
            </a:r>
            <a:r>
              <a:rPr b="0" lang="en-US" sz="5400" spc="-1" strike="noStrike">
                <a:solidFill>
                  <a:srgbClr val="262626"/>
                </a:solidFill>
                <a:latin typeface="Arial"/>
                <a:ea typeface="Arial Unicode MS"/>
              </a:rPr>
              <a:t> </a:t>
            </a:r>
            <a:endParaRPr b="0" lang="en-US" sz="5400" spc="-1" strike="noStrike">
              <a:solidFill>
                <a:srgbClr val="000000"/>
              </a:solidFill>
              <a:latin typeface="Arial"/>
            </a:endParaRPr>
          </a:p>
        </p:txBody>
      </p:sp>
      <p:grpSp>
        <p:nvGrpSpPr>
          <p:cNvPr id="946" name="Group 2"/>
          <p:cNvGrpSpPr/>
          <p:nvPr/>
        </p:nvGrpSpPr>
        <p:grpSpPr>
          <a:xfrm>
            <a:off x="1263600" y="3537720"/>
            <a:ext cx="3059280" cy="2210040"/>
            <a:chOff x="1263600" y="3537720"/>
            <a:chExt cx="3059280" cy="2210040"/>
          </a:xfrm>
        </p:grpSpPr>
        <p:sp>
          <p:nvSpPr>
            <p:cNvPr id="947" name="CustomShape 3"/>
            <p:cNvSpPr/>
            <p:nvPr/>
          </p:nvSpPr>
          <p:spPr>
            <a:xfrm>
              <a:off x="1263600" y="3791880"/>
              <a:ext cx="3059280" cy="276480"/>
            </a:xfrm>
            <a:prstGeom prst="rect">
              <a:avLst/>
            </a:prstGeom>
            <a:noFill/>
            <a:ln w="0">
              <a:noFill/>
            </a:ln>
          </p:spPr>
          <p:style>
            <a:lnRef idx="0"/>
            <a:fillRef idx="0"/>
            <a:effectRef idx="0"/>
            <a:fontRef idx="minor"/>
          </p:style>
        </p:sp>
        <p:sp>
          <p:nvSpPr>
            <p:cNvPr id="948" name="CustomShape 4"/>
            <p:cNvSpPr/>
            <p:nvPr/>
          </p:nvSpPr>
          <p:spPr>
            <a:xfrm>
              <a:off x="1263600" y="3537720"/>
              <a:ext cx="3059280" cy="307440"/>
            </a:xfrm>
            <a:prstGeom prst="rect">
              <a:avLst/>
            </a:prstGeom>
            <a:noFill/>
            <a:ln w="0">
              <a:noFill/>
            </a:ln>
          </p:spPr>
          <p:style>
            <a:lnRef idx="0"/>
            <a:fillRef idx="0"/>
            <a:effectRef idx="0"/>
            <a:fontRef idx="minor"/>
          </p:style>
        </p:sp>
        <p:sp>
          <p:nvSpPr>
            <p:cNvPr id="949" name="CustomShape 5"/>
            <p:cNvSpPr/>
            <p:nvPr/>
          </p:nvSpPr>
          <p:spPr>
            <a:xfrm>
              <a:off x="1263600" y="5471280"/>
              <a:ext cx="3059280" cy="276480"/>
            </a:xfrm>
            <a:prstGeom prst="rect">
              <a:avLst/>
            </a:prstGeom>
            <a:noFill/>
            <a:ln w="0">
              <a:noFill/>
            </a:ln>
          </p:spPr>
          <p:style>
            <a:lnRef idx="0"/>
            <a:fillRef idx="0"/>
            <a:effectRef idx="0"/>
            <a:fontRef idx="minor"/>
          </p:style>
        </p:sp>
        <p:sp>
          <p:nvSpPr>
            <p:cNvPr id="950" name="CustomShape 6"/>
            <p:cNvSpPr/>
            <p:nvPr/>
          </p:nvSpPr>
          <p:spPr>
            <a:xfrm>
              <a:off x="1263600" y="5202360"/>
              <a:ext cx="3059280" cy="307440"/>
            </a:xfrm>
            <a:prstGeom prst="rect">
              <a:avLst/>
            </a:prstGeom>
            <a:noFill/>
            <a:ln w="0">
              <a:noFill/>
            </a:ln>
          </p:spPr>
          <p:style>
            <a:lnRef idx="0"/>
            <a:fillRef idx="0"/>
            <a:effectRef idx="0"/>
            <a:fontRef idx="minor"/>
          </p:style>
        </p:sp>
      </p:grpSp>
      <p:grpSp>
        <p:nvGrpSpPr>
          <p:cNvPr id="951" name="Group 7"/>
          <p:cNvGrpSpPr/>
          <p:nvPr/>
        </p:nvGrpSpPr>
        <p:grpSpPr>
          <a:xfrm>
            <a:off x="7868520" y="3537720"/>
            <a:ext cx="3059280" cy="2210040"/>
            <a:chOff x="7868520" y="3537720"/>
            <a:chExt cx="3059280" cy="2210040"/>
          </a:xfrm>
        </p:grpSpPr>
        <p:sp>
          <p:nvSpPr>
            <p:cNvPr id="952" name="CustomShape 8"/>
            <p:cNvSpPr/>
            <p:nvPr/>
          </p:nvSpPr>
          <p:spPr>
            <a:xfrm>
              <a:off x="7868520" y="3791880"/>
              <a:ext cx="3059280" cy="276480"/>
            </a:xfrm>
            <a:prstGeom prst="rect">
              <a:avLst/>
            </a:prstGeom>
            <a:noFill/>
            <a:ln w="0">
              <a:noFill/>
            </a:ln>
          </p:spPr>
          <p:style>
            <a:lnRef idx="0"/>
            <a:fillRef idx="0"/>
            <a:effectRef idx="0"/>
            <a:fontRef idx="minor"/>
          </p:style>
        </p:sp>
        <p:sp>
          <p:nvSpPr>
            <p:cNvPr id="953" name="CustomShape 9"/>
            <p:cNvSpPr/>
            <p:nvPr/>
          </p:nvSpPr>
          <p:spPr>
            <a:xfrm>
              <a:off x="7868520" y="3537720"/>
              <a:ext cx="3059280" cy="307440"/>
            </a:xfrm>
            <a:prstGeom prst="rect">
              <a:avLst/>
            </a:prstGeom>
            <a:noFill/>
            <a:ln w="0">
              <a:noFill/>
            </a:ln>
          </p:spPr>
          <p:style>
            <a:lnRef idx="0"/>
            <a:fillRef idx="0"/>
            <a:effectRef idx="0"/>
            <a:fontRef idx="minor"/>
          </p:style>
        </p:sp>
        <p:sp>
          <p:nvSpPr>
            <p:cNvPr id="954" name="CustomShape 10"/>
            <p:cNvSpPr/>
            <p:nvPr/>
          </p:nvSpPr>
          <p:spPr>
            <a:xfrm>
              <a:off x="7868520" y="5471280"/>
              <a:ext cx="3059280" cy="276480"/>
            </a:xfrm>
            <a:prstGeom prst="rect">
              <a:avLst/>
            </a:prstGeom>
            <a:noFill/>
            <a:ln w="0">
              <a:noFill/>
            </a:ln>
          </p:spPr>
          <p:style>
            <a:lnRef idx="0"/>
            <a:fillRef idx="0"/>
            <a:effectRef idx="0"/>
            <a:fontRef idx="minor"/>
          </p:style>
        </p:sp>
        <p:sp>
          <p:nvSpPr>
            <p:cNvPr id="955" name="CustomShape 11"/>
            <p:cNvSpPr/>
            <p:nvPr/>
          </p:nvSpPr>
          <p:spPr>
            <a:xfrm>
              <a:off x="7868520" y="5202360"/>
              <a:ext cx="3059280" cy="307440"/>
            </a:xfrm>
            <a:prstGeom prst="rect">
              <a:avLst/>
            </a:prstGeom>
            <a:noFill/>
            <a:ln w="0">
              <a:noFill/>
            </a:ln>
          </p:spPr>
          <p:style>
            <a:lnRef idx="0"/>
            <a:fillRef idx="0"/>
            <a:effectRef idx="0"/>
            <a:fontRef idx="minor"/>
          </p:style>
        </p:sp>
      </p:grpSp>
      <p:sp>
        <p:nvSpPr>
          <p:cNvPr id="956" name="CustomShape 12"/>
          <p:cNvSpPr/>
          <p:nvPr/>
        </p:nvSpPr>
        <p:spPr>
          <a:xfrm>
            <a:off x="7661160" y="2117880"/>
            <a:ext cx="3659760" cy="36504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pPr>
            <a:r>
              <a:rPr b="0" lang="en-GB" sz="1800" spc="-1" strike="noStrike">
                <a:solidFill>
                  <a:srgbClr val="000000"/>
                </a:solidFill>
                <a:latin typeface="Arial"/>
                <a:ea typeface="Arial Unicode MS"/>
              </a:rPr>
              <a:t>.</a:t>
            </a:r>
            <a:endParaRPr b="0" lang="en-IN" sz="1800" spc="-1" strike="noStrike">
              <a:latin typeface="Arial"/>
            </a:endParaRPr>
          </a:p>
        </p:txBody>
      </p:sp>
      <p:grpSp>
        <p:nvGrpSpPr>
          <p:cNvPr id="957" name="Group 13"/>
          <p:cNvGrpSpPr/>
          <p:nvPr/>
        </p:nvGrpSpPr>
        <p:grpSpPr>
          <a:xfrm>
            <a:off x="-131400" y="1681920"/>
            <a:ext cx="4908600" cy="4826160"/>
            <a:chOff x="-131400" y="1681920"/>
            <a:chExt cx="4908600" cy="4826160"/>
          </a:xfrm>
        </p:grpSpPr>
        <p:sp>
          <p:nvSpPr>
            <p:cNvPr id="958" name="CustomShape 14"/>
            <p:cNvSpPr/>
            <p:nvPr/>
          </p:nvSpPr>
          <p:spPr>
            <a:xfrm>
              <a:off x="2030760" y="1681920"/>
              <a:ext cx="443520" cy="191520"/>
            </a:xfrm>
            <a:custGeom>
              <a:avLst/>
              <a:gdLst/>
              <a:ahLst/>
              <a:rect l="l" t="t" r="r" b="b"/>
              <a:pathLst>
                <a:path w="630531" h="272451">
                  <a:moveTo>
                    <a:pt x="0" y="256146"/>
                  </a:moveTo>
                  <a:cubicBezTo>
                    <a:pt x="6228" y="244470"/>
                    <a:pt x="14012" y="232793"/>
                    <a:pt x="17904" y="219560"/>
                  </a:cubicBezTo>
                  <a:cubicBezTo>
                    <a:pt x="39700" y="155729"/>
                    <a:pt x="91855" y="123034"/>
                    <a:pt x="145567" y="91897"/>
                  </a:cubicBezTo>
                  <a:cubicBezTo>
                    <a:pt x="196944" y="63095"/>
                    <a:pt x="249099" y="35850"/>
                    <a:pt x="300475" y="7826"/>
                  </a:cubicBezTo>
                  <a:cubicBezTo>
                    <a:pt x="311373" y="1599"/>
                    <a:pt x="323050" y="42"/>
                    <a:pt x="335505" y="42"/>
                  </a:cubicBezTo>
                  <a:cubicBezTo>
                    <a:pt x="379876" y="-737"/>
                    <a:pt x="421911" y="9383"/>
                    <a:pt x="462390" y="28065"/>
                  </a:cubicBezTo>
                  <a:cubicBezTo>
                    <a:pt x="488856" y="40520"/>
                    <a:pt x="498976" y="68544"/>
                    <a:pt x="518437" y="88005"/>
                  </a:cubicBezTo>
                  <a:cubicBezTo>
                    <a:pt x="541790" y="109801"/>
                    <a:pt x="548017" y="140160"/>
                    <a:pt x="556580" y="168962"/>
                  </a:cubicBezTo>
                  <a:cubicBezTo>
                    <a:pt x="565921" y="201656"/>
                    <a:pt x="607178" y="246805"/>
                    <a:pt x="635980" y="274050"/>
                  </a:cubicBezTo>
                  <a:cubicBezTo>
                    <a:pt x="632867" y="277943"/>
                    <a:pt x="6228" y="259260"/>
                    <a:pt x="0" y="256146"/>
                  </a:cubicBezTo>
                  <a:lnTo>
                    <a:pt x="0" y="256146"/>
                  </a:lnTo>
                  <a:close/>
                </a:path>
              </a:pathLst>
            </a:custGeom>
            <a:solidFill>
              <a:srgbClr val="f29135"/>
            </a:solidFill>
            <a:ln w="7920">
              <a:noFill/>
            </a:ln>
          </p:spPr>
          <p:style>
            <a:lnRef idx="0"/>
            <a:fillRef idx="0"/>
            <a:effectRef idx="0"/>
            <a:fontRef idx="minor"/>
          </p:style>
        </p:sp>
        <p:sp>
          <p:nvSpPr>
            <p:cNvPr id="959" name="CustomShape 15"/>
            <p:cNvSpPr/>
            <p:nvPr/>
          </p:nvSpPr>
          <p:spPr>
            <a:xfrm>
              <a:off x="2031120" y="1815480"/>
              <a:ext cx="443520" cy="54360"/>
            </a:xfrm>
            <a:custGeom>
              <a:avLst/>
              <a:gdLst/>
              <a:ahLst/>
              <a:rect l="l" t="t" r="r" b="b"/>
              <a:pathLst>
                <a:path w="630531" h="77843">
                  <a:moveTo>
                    <a:pt x="631310" y="80043"/>
                  </a:moveTo>
                  <a:cubicBezTo>
                    <a:pt x="615741" y="65253"/>
                    <a:pt x="597837" y="46570"/>
                    <a:pt x="583047" y="27110"/>
                  </a:cubicBezTo>
                  <a:cubicBezTo>
                    <a:pt x="519994" y="19325"/>
                    <a:pt x="455384" y="12319"/>
                    <a:pt x="408678" y="8427"/>
                  </a:cubicBezTo>
                  <a:cubicBezTo>
                    <a:pt x="322271" y="2200"/>
                    <a:pt x="244428" y="-4806"/>
                    <a:pt x="158022" y="4535"/>
                  </a:cubicBezTo>
                  <a:cubicBezTo>
                    <a:pt x="131555" y="7649"/>
                    <a:pt x="53712" y="22439"/>
                    <a:pt x="17904" y="28666"/>
                  </a:cubicBezTo>
                  <a:cubicBezTo>
                    <a:pt x="17904" y="28666"/>
                    <a:pt x="17904" y="29445"/>
                    <a:pt x="17904" y="29445"/>
                  </a:cubicBezTo>
                  <a:cubicBezTo>
                    <a:pt x="14012" y="41900"/>
                    <a:pt x="6227" y="53576"/>
                    <a:pt x="0" y="66031"/>
                  </a:cubicBezTo>
                  <a:lnTo>
                    <a:pt x="778" y="66810"/>
                  </a:lnTo>
                  <a:cubicBezTo>
                    <a:pt x="1557" y="66810"/>
                    <a:pt x="6227" y="67588"/>
                    <a:pt x="15569" y="67588"/>
                  </a:cubicBezTo>
                  <a:cubicBezTo>
                    <a:pt x="55269" y="60582"/>
                    <a:pt x="111316" y="49684"/>
                    <a:pt x="133891" y="47349"/>
                  </a:cubicBezTo>
                  <a:cubicBezTo>
                    <a:pt x="220297" y="38008"/>
                    <a:pt x="298140" y="45014"/>
                    <a:pt x="384546" y="51241"/>
                  </a:cubicBezTo>
                  <a:cubicBezTo>
                    <a:pt x="448378" y="56690"/>
                    <a:pt x="550353" y="68367"/>
                    <a:pt x="631310" y="80043"/>
                  </a:cubicBezTo>
                  <a:close/>
                </a:path>
              </a:pathLst>
            </a:custGeom>
            <a:solidFill>
              <a:srgbClr val="b9600c"/>
            </a:solidFill>
            <a:ln w="7920">
              <a:noFill/>
            </a:ln>
          </p:spPr>
          <p:style>
            <a:lnRef idx="0"/>
            <a:fillRef idx="0"/>
            <a:effectRef idx="0"/>
            <a:fontRef idx="minor"/>
          </p:style>
        </p:sp>
        <p:sp>
          <p:nvSpPr>
            <p:cNvPr id="960" name="CustomShape 16"/>
            <p:cNvSpPr/>
            <p:nvPr/>
          </p:nvSpPr>
          <p:spPr>
            <a:xfrm>
              <a:off x="894960" y="3830040"/>
              <a:ext cx="1550880" cy="1819440"/>
            </a:xfrm>
            <a:custGeom>
              <a:avLst/>
              <a:gdLst/>
              <a:ahLst/>
              <a:rect l="l" t="t" r="r" b="b"/>
              <a:pathLst>
                <a:path w="2202967" h="2584399">
                  <a:moveTo>
                    <a:pt x="2187846" y="1789619"/>
                  </a:moveTo>
                  <a:cubicBezTo>
                    <a:pt x="2187068" y="1738242"/>
                    <a:pt x="2208864" y="1580999"/>
                    <a:pt x="2208864" y="1567766"/>
                  </a:cubicBezTo>
                  <a:cubicBezTo>
                    <a:pt x="2208864" y="1521060"/>
                    <a:pt x="2152038" y="1419084"/>
                    <a:pt x="2136469" y="1394175"/>
                  </a:cubicBezTo>
                  <a:cubicBezTo>
                    <a:pt x="1982339" y="1148968"/>
                    <a:pt x="1840664" y="850828"/>
                    <a:pt x="1797072" y="728614"/>
                  </a:cubicBezTo>
                  <a:cubicBezTo>
                    <a:pt x="1670187" y="372870"/>
                    <a:pt x="1669409" y="326164"/>
                    <a:pt x="1690427" y="120657"/>
                  </a:cubicBezTo>
                  <a:cubicBezTo>
                    <a:pt x="1433544" y="31916"/>
                    <a:pt x="867622" y="0"/>
                    <a:pt x="789779" y="0"/>
                  </a:cubicBezTo>
                  <a:cubicBezTo>
                    <a:pt x="729061" y="96526"/>
                    <a:pt x="690139" y="518437"/>
                    <a:pt x="716606" y="562029"/>
                  </a:cubicBezTo>
                  <a:cubicBezTo>
                    <a:pt x="721277" y="569814"/>
                    <a:pt x="793671" y="765979"/>
                    <a:pt x="793671" y="774541"/>
                  </a:cubicBezTo>
                  <a:cubicBezTo>
                    <a:pt x="789001" y="880408"/>
                    <a:pt x="796785" y="913881"/>
                    <a:pt x="792893" y="1019748"/>
                  </a:cubicBezTo>
                  <a:cubicBezTo>
                    <a:pt x="792893" y="1029868"/>
                    <a:pt x="790557" y="1037652"/>
                    <a:pt x="785887" y="1046215"/>
                  </a:cubicBezTo>
                  <a:cubicBezTo>
                    <a:pt x="725169" y="1159866"/>
                    <a:pt x="664451" y="1273518"/>
                    <a:pt x="603733" y="1387169"/>
                  </a:cubicBezTo>
                  <a:cubicBezTo>
                    <a:pt x="596727" y="1400402"/>
                    <a:pt x="587386" y="1409744"/>
                    <a:pt x="574931" y="1416749"/>
                  </a:cubicBezTo>
                  <a:cubicBezTo>
                    <a:pt x="476070" y="1474353"/>
                    <a:pt x="376431" y="1532736"/>
                    <a:pt x="277570" y="1591119"/>
                  </a:cubicBezTo>
                  <a:cubicBezTo>
                    <a:pt x="269785" y="1595789"/>
                    <a:pt x="261223" y="1600460"/>
                    <a:pt x="254995" y="1607465"/>
                  </a:cubicBezTo>
                  <a:cubicBezTo>
                    <a:pt x="172481" y="1697764"/>
                    <a:pt x="89967" y="1788062"/>
                    <a:pt x="6675" y="1877582"/>
                  </a:cubicBezTo>
                  <a:cubicBezTo>
                    <a:pt x="-1110" y="1885366"/>
                    <a:pt x="-2667" y="1891594"/>
                    <a:pt x="5118" y="1899378"/>
                  </a:cubicBezTo>
                  <a:cubicBezTo>
                    <a:pt x="10567" y="1904049"/>
                    <a:pt x="10567" y="1908719"/>
                    <a:pt x="8232" y="1912612"/>
                  </a:cubicBezTo>
                  <a:cubicBezTo>
                    <a:pt x="19130" y="1939078"/>
                    <a:pt x="36255" y="2058179"/>
                    <a:pt x="37812" y="2069855"/>
                  </a:cubicBezTo>
                  <a:cubicBezTo>
                    <a:pt x="45596" y="2125903"/>
                    <a:pt x="127332" y="2180393"/>
                    <a:pt x="201283" y="2206081"/>
                  </a:cubicBezTo>
                  <a:cubicBezTo>
                    <a:pt x="280683" y="2234105"/>
                    <a:pt x="327389" y="2259015"/>
                    <a:pt x="349964" y="2265242"/>
                  </a:cubicBezTo>
                  <a:cubicBezTo>
                    <a:pt x="351521" y="2263685"/>
                    <a:pt x="353856" y="2262907"/>
                    <a:pt x="356970" y="2262128"/>
                  </a:cubicBezTo>
                  <a:cubicBezTo>
                    <a:pt x="407568" y="2258236"/>
                    <a:pt x="455831" y="2243446"/>
                    <a:pt x="506429" y="2235662"/>
                  </a:cubicBezTo>
                  <a:cubicBezTo>
                    <a:pt x="517327" y="2234105"/>
                    <a:pt x="521998" y="2228655"/>
                    <a:pt x="525111" y="2217758"/>
                  </a:cubicBezTo>
                  <a:cubicBezTo>
                    <a:pt x="532117" y="2192848"/>
                    <a:pt x="540680" y="2168716"/>
                    <a:pt x="546908" y="2143806"/>
                  </a:cubicBezTo>
                  <a:cubicBezTo>
                    <a:pt x="554692" y="2114226"/>
                    <a:pt x="574153" y="2091651"/>
                    <a:pt x="588165" y="2065184"/>
                  </a:cubicBezTo>
                  <a:cubicBezTo>
                    <a:pt x="591278" y="2058957"/>
                    <a:pt x="597506" y="2058179"/>
                    <a:pt x="603733" y="2057400"/>
                  </a:cubicBezTo>
                  <a:cubicBezTo>
                    <a:pt x="634871" y="2053508"/>
                    <a:pt x="666786" y="2049616"/>
                    <a:pt x="697924" y="2044945"/>
                  </a:cubicBezTo>
                  <a:cubicBezTo>
                    <a:pt x="708044" y="2043388"/>
                    <a:pt x="719720" y="2044167"/>
                    <a:pt x="728283" y="2036383"/>
                  </a:cubicBezTo>
                  <a:cubicBezTo>
                    <a:pt x="751636" y="2016143"/>
                    <a:pt x="775767" y="1998239"/>
                    <a:pt x="797563" y="1976443"/>
                  </a:cubicBezTo>
                  <a:cubicBezTo>
                    <a:pt x="897203" y="1876804"/>
                    <a:pt x="994507" y="1775607"/>
                    <a:pt x="1094146" y="1675968"/>
                  </a:cubicBezTo>
                  <a:cubicBezTo>
                    <a:pt x="1126062" y="1644052"/>
                    <a:pt x="1151751" y="1609022"/>
                    <a:pt x="1168876" y="1566987"/>
                  </a:cubicBezTo>
                  <a:cubicBezTo>
                    <a:pt x="1178996" y="1541299"/>
                    <a:pt x="1192229" y="1517167"/>
                    <a:pt x="1204684" y="1492257"/>
                  </a:cubicBezTo>
                  <a:cubicBezTo>
                    <a:pt x="1224923" y="1452557"/>
                    <a:pt x="1245941" y="1412857"/>
                    <a:pt x="1271629" y="1372378"/>
                  </a:cubicBezTo>
                  <a:cubicBezTo>
                    <a:pt x="1278635" y="1387169"/>
                    <a:pt x="1286420" y="1399624"/>
                    <a:pt x="1291090" y="1412079"/>
                  </a:cubicBezTo>
                  <a:cubicBezTo>
                    <a:pt x="1323784" y="1500820"/>
                    <a:pt x="1379053" y="1572436"/>
                    <a:pt x="1456118" y="1626926"/>
                  </a:cubicBezTo>
                  <a:cubicBezTo>
                    <a:pt x="1467795" y="1634711"/>
                    <a:pt x="1474022" y="1646387"/>
                    <a:pt x="1478693" y="1659621"/>
                  </a:cubicBezTo>
                  <a:cubicBezTo>
                    <a:pt x="1502046" y="1728123"/>
                    <a:pt x="1521507" y="1798182"/>
                    <a:pt x="1572883" y="1852672"/>
                  </a:cubicBezTo>
                  <a:cubicBezTo>
                    <a:pt x="1575997" y="1855786"/>
                    <a:pt x="1578332" y="1860456"/>
                    <a:pt x="1579111" y="1865127"/>
                  </a:cubicBezTo>
                  <a:cubicBezTo>
                    <a:pt x="1590009" y="1927402"/>
                    <a:pt x="1589230" y="1988120"/>
                    <a:pt x="1550309" y="2043388"/>
                  </a:cubicBezTo>
                  <a:cubicBezTo>
                    <a:pt x="1538632" y="2058957"/>
                    <a:pt x="1530069" y="2076861"/>
                    <a:pt x="1518393" y="2093208"/>
                  </a:cubicBezTo>
                  <a:cubicBezTo>
                    <a:pt x="1512944" y="2101771"/>
                    <a:pt x="1510608" y="2108777"/>
                    <a:pt x="1512944" y="2119675"/>
                  </a:cubicBezTo>
                  <a:cubicBezTo>
                    <a:pt x="1521507" y="2159375"/>
                    <a:pt x="1527734" y="2199075"/>
                    <a:pt x="1536297" y="2238775"/>
                  </a:cubicBezTo>
                  <a:cubicBezTo>
                    <a:pt x="1538632" y="2248895"/>
                    <a:pt x="1537075" y="2256679"/>
                    <a:pt x="1533183" y="2266021"/>
                  </a:cubicBezTo>
                  <a:cubicBezTo>
                    <a:pt x="1511387" y="2311948"/>
                    <a:pt x="1491148" y="2357876"/>
                    <a:pt x="1469352" y="2403803"/>
                  </a:cubicBezTo>
                  <a:cubicBezTo>
                    <a:pt x="1452226" y="2441168"/>
                    <a:pt x="1452226" y="2441168"/>
                    <a:pt x="1489591" y="2459850"/>
                  </a:cubicBezTo>
                  <a:cubicBezTo>
                    <a:pt x="1495040" y="2469192"/>
                    <a:pt x="1504381" y="2473084"/>
                    <a:pt x="1513722" y="2477754"/>
                  </a:cubicBezTo>
                  <a:cubicBezTo>
                    <a:pt x="1584560" y="2511227"/>
                    <a:pt x="1654619" y="2545478"/>
                    <a:pt x="1724678" y="2579729"/>
                  </a:cubicBezTo>
                  <a:cubicBezTo>
                    <a:pt x="1742582" y="2588292"/>
                    <a:pt x="1758929" y="2589071"/>
                    <a:pt x="1776833" y="2582843"/>
                  </a:cubicBezTo>
                  <a:cubicBezTo>
                    <a:pt x="1819647" y="2568053"/>
                    <a:pt x="1863239" y="2555598"/>
                    <a:pt x="1906053" y="2541586"/>
                  </a:cubicBezTo>
                  <a:cubicBezTo>
                    <a:pt x="1932520" y="2533023"/>
                    <a:pt x="1961322" y="2527574"/>
                    <a:pt x="1985453" y="2512005"/>
                  </a:cubicBezTo>
                  <a:cubicBezTo>
                    <a:pt x="2014255" y="2508113"/>
                    <a:pt x="2024375" y="2486317"/>
                    <a:pt x="2032159" y="2461407"/>
                  </a:cubicBezTo>
                  <a:cubicBezTo>
                    <a:pt x="2039943" y="2435719"/>
                    <a:pt x="2050063" y="2410809"/>
                    <a:pt x="2060961" y="2385899"/>
                  </a:cubicBezTo>
                  <a:cubicBezTo>
                    <a:pt x="2120122" y="2246560"/>
                    <a:pt x="2134134" y="2177279"/>
                    <a:pt x="2158265" y="2027820"/>
                  </a:cubicBezTo>
                  <a:cubicBezTo>
                    <a:pt x="2159822" y="2023149"/>
                    <a:pt x="2187846" y="1795846"/>
                    <a:pt x="2187846" y="1789619"/>
                  </a:cubicBezTo>
                  <a:close/>
                </a:path>
              </a:pathLst>
            </a:custGeom>
            <a:solidFill>
              <a:srgbClr val="23282e"/>
            </a:solidFill>
            <a:ln w="7920">
              <a:noFill/>
            </a:ln>
          </p:spPr>
          <p:style>
            <a:lnRef idx="0"/>
            <a:fillRef idx="0"/>
            <a:effectRef idx="0"/>
            <a:fontRef idx="minor"/>
          </p:style>
        </p:sp>
        <p:sp>
          <p:nvSpPr>
            <p:cNvPr id="961" name="CustomShape 17"/>
            <p:cNvSpPr/>
            <p:nvPr/>
          </p:nvSpPr>
          <p:spPr>
            <a:xfrm>
              <a:off x="1964880" y="3961440"/>
              <a:ext cx="2784240" cy="2077200"/>
            </a:xfrm>
            <a:custGeom>
              <a:avLst/>
              <a:gdLst/>
              <a:ahLst/>
              <a:rect l="l" t="t" r="r" b="b"/>
              <a:pathLst>
                <a:path w="3954442" h="2950263">
                  <a:moveTo>
                    <a:pt x="3959134" y="2877091"/>
                  </a:moveTo>
                  <a:lnTo>
                    <a:pt x="3710035" y="2547035"/>
                  </a:lnTo>
                  <a:lnTo>
                    <a:pt x="3710035" y="2547035"/>
                  </a:lnTo>
                  <a:lnTo>
                    <a:pt x="3710035" y="2547035"/>
                  </a:lnTo>
                  <a:lnTo>
                    <a:pt x="3707700" y="2543921"/>
                  </a:lnTo>
                  <a:lnTo>
                    <a:pt x="3706143" y="2545478"/>
                  </a:lnTo>
                  <a:lnTo>
                    <a:pt x="1170006" y="1406630"/>
                  </a:lnTo>
                  <a:lnTo>
                    <a:pt x="1171563" y="1402738"/>
                  </a:lnTo>
                  <a:cubicBezTo>
                    <a:pt x="1119408" y="1324116"/>
                    <a:pt x="478757" y="368978"/>
                    <a:pt x="455404" y="337840"/>
                  </a:cubicBezTo>
                  <a:cubicBezTo>
                    <a:pt x="424267" y="296583"/>
                    <a:pt x="410255" y="284128"/>
                    <a:pt x="345645" y="228081"/>
                  </a:cubicBezTo>
                  <a:cubicBezTo>
                    <a:pt x="317621" y="203950"/>
                    <a:pt x="130019" y="49820"/>
                    <a:pt x="82534" y="0"/>
                  </a:cubicBezTo>
                  <a:cubicBezTo>
                    <a:pt x="80199" y="778"/>
                    <a:pt x="21816" y="91855"/>
                    <a:pt x="20" y="136226"/>
                  </a:cubicBezTo>
                  <a:cubicBezTo>
                    <a:pt x="-2315" y="140118"/>
                    <a:pt x="198521" y="302032"/>
                    <a:pt x="263131" y="351852"/>
                  </a:cubicBezTo>
                  <a:cubicBezTo>
                    <a:pt x="298939" y="379876"/>
                    <a:pt x="326962" y="411013"/>
                    <a:pt x="354208" y="448378"/>
                  </a:cubicBezTo>
                  <a:cubicBezTo>
                    <a:pt x="423488" y="544125"/>
                    <a:pt x="1069588" y="1494593"/>
                    <a:pt x="1102282" y="1521838"/>
                  </a:cubicBezTo>
                  <a:cubicBezTo>
                    <a:pt x="1104618" y="1524173"/>
                    <a:pt x="1107731" y="1525730"/>
                    <a:pt x="1110845" y="1528065"/>
                  </a:cubicBezTo>
                  <a:lnTo>
                    <a:pt x="1110067" y="1528844"/>
                  </a:lnTo>
                  <a:lnTo>
                    <a:pt x="3652431" y="2670027"/>
                  </a:lnTo>
                  <a:lnTo>
                    <a:pt x="3868057" y="2955713"/>
                  </a:lnTo>
                  <a:lnTo>
                    <a:pt x="3959134" y="2877091"/>
                  </a:lnTo>
                  <a:close/>
                </a:path>
              </a:pathLst>
            </a:custGeom>
            <a:solidFill>
              <a:srgbClr val="1a9773"/>
            </a:solidFill>
            <a:ln w="7920">
              <a:noFill/>
            </a:ln>
          </p:spPr>
          <p:style>
            <a:lnRef idx="0"/>
            <a:fillRef idx="0"/>
            <a:effectRef idx="0"/>
            <a:fontRef idx="minor"/>
          </p:style>
        </p:sp>
        <p:sp>
          <p:nvSpPr>
            <p:cNvPr id="962" name="CustomShape 18"/>
            <p:cNvSpPr/>
            <p:nvPr/>
          </p:nvSpPr>
          <p:spPr>
            <a:xfrm>
              <a:off x="3668760" y="5472360"/>
              <a:ext cx="1035720" cy="1035720"/>
            </a:xfrm>
            <a:custGeom>
              <a:avLst/>
              <a:gdLst/>
              <a:ahLst/>
              <a:rect l="l" t="t" r="r" b="b"/>
              <a:pathLst>
                <a:path w="1471239" h="1471239">
                  <a:moveTo>
                    <a:pt x="1472797" y="736398"/>
                  </a:moveTo>
                  <a:cubicBezTo>
                    <a:pt x="1472797" y="1143100"/>
                    <a:pt x="1143100" y="1472796"/>
                    <a:pt x="736399" y="1472796"/>
                  </a:cubicBezTo>
                  <a:cubicBezTo>
                    <a:pt x="329697" y="1472796"/>
                    <a:pt x="1" y="1143099"/>
                    <a:pt x="1" y="736398"/>
                  </a:cubicBezTo>
                  <a:cubicBezTo>
                    <a:pt x="1" y="329697"/>
                    <a:pt x="329697" y="0"/>
                    <a:pt x="736399" y="0"/>
                  </a:cubicBezTo>
                  <a:cubicBezTo>
                    <a:pt x="1143100" y="0"/>
                    <a:pt x="1472797" y="329697"/>
                    <a:pt x="1472797" y="736398"/>
                  </a:cubicBezTo>
                  <a:close/>
                </a:path>
              </a:pathLst>
            </a:custGeom>
            <a:solidFill>
              <a:srgbClr val="4d4d4d"/>
            </a:solidFill>
            <a:ln w="7920">
              <a:noFill/>
            </a:ln>
          </p:spPr>
          <p:style>
            <a:lnRef idx="0"/>
            <a:fillRef idx="0"/>
            <a:effectRef idx="0"/>
            <a:fontRef idx="minor"/>
          </p:style>
        </p:sp>
        <p:sp>
          <p:nvSpPr>
            <p:cNvPr id="963" name="CustomShape 19"/>
            <p:cNvSpPr/>
            <p:nvPr/>
          </p:nvSpPr>
          <p:spPr>
            <a:xfrm>
              <a:off x="3809160" y="5612400"/>
              <a:ext cx="756000" cy="756000"/>
            </a:xfrm>
            <a:custGeom>
              <a:avLst/>
              <a:gdLst/>
              <a:ahLst/>
              <a:rect l="l" t="t" r="r" b="b"/>
              <a:pathLst>
                <a:path w="1074238" h="1074238">
                  <a:moveTo>
                    <a:pt x="1074238" y="537119"/>
                  </a:moveTo>
                  <a:cubicBezTo>
                    <a:pt x="1074238" y="833762"/>
                    <a:pt x="833762" y="1074238"/>
                    <a:pt x="537119" y="1074238"/>
                  </a:cubicBezTo>
                  <a:cubicBezTo>
                    <a:pt x="240476" y="1074238"/>
                    <a:pt x="0" y="833762"/>
                    <a:pt x="0" y="537119"/>
                  </a:cubicBezTo>
                  <a:cubicBezTo>
                    <a:pt x="0" y="240476"/>
                    <a:pt x="240476" y="0"/>
                    <a:pt x="537119" y="0"/>
                  </a:cubicBezTo>
                  <a:cubicBezTo>
                    <a:pt x="833762" y="0"/>
                    <a:pt x="1074238" y="240476"/>
                    <a:pt x="1074238" y="537119"/>
                  </a:cubicBezTo>
                  <a:close/>
                </a:path>
              </a:pathLst>
            </a:custGeom>
            <a:solidFill>
              <a:srgbClr val="f29135"/>
            </a:solidFill>
            <a:ln w="7920">
              <a:noFill/>
            </a:ln>
          </p:spPr>
          <p:style>
            <a:lnRef idx="0"/>
            <a:fillRef idx="0"/>
            <a:effectRef idx="0"/>
            <a:fontRef idx="minor"/>
          </p:style>
        </p:sp>
        <p:sp>
          <p:nvSpPr>
            <p:cNvPr id="964" name="CustomShape 20"/>
            <p:cNvSpPr/>
            <p:nvPr/>
          </p:nvSpPr>
          <p:spPr>
            <a:xfrm>
              <a:off x="-131400" y="5066640"/>
              <a:ext cx="5040" cy="16200"/>
            </a:xfrm>
            <a:custGeom>
              <a:avLst/>
              <a:gdLst/>
              <a:ahLst/>
              <a:rect l="l" t="t" r="r" b="b"/>
              <a:pathLst>
                <a:path w="0" h="23353">
                  <a:moveTo>
                    <a:pt x="49" y="0"/>
                  </a:moveTo>
                  <a:cubicBezTo>
                    <a:pt x="7833" y="7006"/>
                    <a:pt x="3941" y="16347"/>
                    <a:pt x="3941" y="24909"/>
                  </a:cubicBezTo>
                  <a:cubicBezTo>
                    <a:pt x="-730" y="17125"/>
                    <a:pt x="49" y="8563"/>
                    <a:pt x="49" y="0"/>
                  </a:cubicBezTo>
                  <a:close/>
                </a:path>
              </a:pathLst>
            </a:custGeom>
            <a:solidFill>
              <a:srgbClr val="512817"/>
            </a:solidFill>
            <a:ln w="7920">
              <a:noFill/>
            </a:ln>
          </p:spPr>
          <p:style>
            <a:lnRef idx="0"/>
            <a:fillRef idx="0"/>
            <a:effectRef idx="0"/>
            <a:fontRef idx="minor"/>
          </p:style>
        </p:sp>
        <p:sp>
          <p:nvSpPr>
            <p:cNvPr id="965" name="CustomShape 21"/>
            <p:cNvSpPr/>
            <p:nvPr/>
          </p:nvSpPr>
          <p:spPr>
            <a:xfrm>
              <a:off x="1169280" y="2317320"/>
              <a:ext cx="1287720" cy="2104560"/>
            </a:xfrm>
            <a:custGeom>
              <a:avLst/>
              <a:gdLst/>
              <a:ahLst/>
              <a:rect l="l" t="t" r="r" b="b"/>
              <a:pathLst>
                <a:path w="1829319" h="2989185">
                  <a:moveTo>
                    <a:pt x="53812" y="1561592"/>
                  </a:moveTo>
                  <a:cubicBezTo>
                    <a:pt x="52255" y="1561592"/>
                    <a:pt x="51477" y="1561592"/>
                    <a:pt x="49920" y="1561592"/>
                  </a:cubicBezTo>
                  <a:cubicBezTo>
                    <a:pt x="11777" y="1565484"/>
                    <a:pt x="10998" y="1565484"/>
                    <a:pt x="10220" y="1527341"/>
                  </a:cubicBezTo>
                  <a:cubicBezTo>
                    <a:pt x="6328" y="1425366"/>
                    <a:pt x="3214" y="1323391"/>
                    <a:pt x="100" y="1221416"/>
                  </a:cubicBezTo>
                  <a:cubicBezTo>
                    <a:pt x="-678" y="1209740"/>
                    <a:pt x="3214" y="1199620"/>
                    <a:pt x="7106" y="1187944"/>
                  </a:cubicBezTo>
                  <a:cubicBezTo>
                    <a:pt x="49142" y="1075071"/>
                    <a:pt x="129320" y="986330"/>
                    <a:pt x="197822" y="890582"/>
                  </a:cubicBezTo>
                  <a:cubicBezTo>
                    <a:pt x="330156" y="702980"/>
                    <a:pt x="478837" y="527054"/>
                    <a:pt x="616620" y="343343"/>
                  </a:cubicBezTo>
                  <a:cubicBezTo>
                    <a:pt x="629075" y="326218"/>
                    <a:pt x="647757" y="316098"/>
                    <a:pt x="663326" y="302086"/>
                  </a:cubicBezTo>
                  <a:cubicBezTo>
                    <a:pt x="769193" y="209453"/>
                    <a:pt x="893742" y="151849"/>
                    <a:pt x="1029189" y="119154"/>
                  </a:cubicBezTo>
                  <a:cubicBezTo>
                    <a:pt x="1051764" y="113705"/>
                    <a:pt x="1075117" y="113705"/>
                    <a:pt x="1097692" y="112927"/>
                  </a:cubicBezTo>
                  <a:cubicBezTo>
                    <a:pt x="1108590" y="112927"/>
                    <a:pt x="1114817" y="109035"/>
                    <a:pt x="1120266" y="99694"/>
                  </a:cubicBezTo>
                  <a:cubicBezTo>
                    <a:pt x="1138170" y="70113"/>
                    <a:pt x="1156853" y="41311"/>
                    <a:pt x="1175535" y="12509"/>
                  </a:cubicBezTo>
                  <a:cubicBezTo>
                    <a:pt x="1178649" y="7060"/>
                    <a:pt x="1180206" y="-724"/>
                    <a:pt x="1189547" y="54"/>
                  </a:cubicBezTo>
                  <a:cubicBezTo>
                    <a:pt x="1216792" y="16401"/>
                    <a:pt x="1236253" y="42090"/>
                    <a:pt x="1258049" y="64664"/>
                  </a:cubicBezTo>
                  <a:cubicBezTo>
                    <a:pt x="1293078" y="102029"/>
                    <a:pt x="1328108" y="138615"/>
                    <a:pt x="1367030" y="172866"/>
                  </a:cubicBezTo>
                  <a:cubicBezTo>
                    <a:pt x="1414514" y="220351"/>
                    <a:pt x="1462777" y="267835"/>
                    <a:pt x="1511818" y="313763"/>
                  </a:cubicBezTo>
                  <a:cubicBezTo>
                    <a:pt x="1533614" y="334002"/>
                    <a:pt x="1555411" y="354241"/>
                    <a:pt x="1578764" y="372145"/>
                  </a:cubicBezTo>
                  <a:cubicBezTo>
                    <a:pt x="1590440" y="381487"/>
                    <a:pt x="1589662" y="396277"/>
                    <a:pt x="1593554" y="408732"/>
                  </a:cubicBezTo>
                  <a:cubicBezTo>
                    <a:pt x="1595889" y="478791"/>
                    <a:pt x="1600560" y="548850"/>
                    <a:pt x="1603673" y="618130"/>
                  </a:cubicBezTo>
                  <a:cubicBezTo>
                    <a:pt x="1606009" y="659387"/>
                    <a:pt x="1605230" y="699866"/>
                    <a:pt x="1609901" y="741123"/>
                  </a:cubicBezTo>
                  <a:cubicBezTo>
                    <a:pt x="1612236" y="762919"/>
                    <a:pt x="1612236" y="783937"/>
                    <a:pt x="1607566" y="805733"/>
                  </a:cubicBezTo>
                  <a:cubicBezTo>
                    <a:pt x="1591997" y="935731"/>
                    <a:pt x="1576428" y="1066508"/>
                    <a:pt x="1560860" y="1196507"/>
                  </a:cubicBezTo>
                  <a:cubicBezTo>
                    <a:pt x="1549962" y="1289919"/>
                    <a:pt x="1538285" y="1383331"/>
                    <a:pt x="1527387" y="1476743"/>
                  </a:cubicBezTo>
                  <a:cubicBezTo>
                    <a:pt x="1521938" y="1521892"/>
                    <a:pt x="1515711" y="1566263"/>
                    <a:pt x="1511818" y="1611412"/>
                  </a:cubicBezTo>
                  <a:cubicBezTo>
                    <a:pt x="1506369" y="1672908"/>
                    <a:pt x="1485352" y="1729734"/>
                    <a:pt x="1468226" y="1788116"/>
                  </a:cubicBezTo>
                  <a:cubicBezTo>
                    <a:pt x="1416849" y="1965599"/>
                    <a:pt x="1365473" y="2143082"/>
                    <a:pt x="1314096" y="2320565"/>
                  </a:cubicBezTo>
                  <a:cubicBezTo>
                    <a:pt x="1308647" y="2339247"/>
                    <a:pt x="1307869" y="2357151"/>
                    <a:pt x="1311761" y="2376612"/>
                  </a:cubicBezTo>
                  <a:cubicBezTo>
                    <a:pt x="1333557" y="2484814"/>
                    <a:pt x="1353796" y="2593017"/>
                    <a:pt x="1374814" y="2701219"/>
                  </a:cubicBezTo>
                  <a:cubicBezTo>
                    <a:pt x="1376371" y="2707446"/>
                    <a:pt x="1376371" y="2714452"/>
                    <a:pt x="1380263" y="2722237"/>
                  </a:cubicBezTo>
                  <a:cubicBezTo>
                    <a:pt x="1400502" y="2675531"/>
                    <a:pt x="1419185" y="2630381"/>
                    <a:pt x="1438646" y="2585232"/>
                  </a:cubicBezTo>
                  <a:cubicBezTo>
                    <a:pt x="1499363" y="2441222"/>
                    <a:pt x="1566309" y="2300325"/>
                    <a:pt x="1630140" y="2157094"/>
                  </a:cubicBezTo>
                  <a:cubicBezTo>
                    <a:pt x="1641038" y="2132962"/>
                    <a:pt x="1644931" y="2108053"/>
                    <a:pt x="1651158" y="2083143"/>
                  </a:cubicBezTo>
                  <a:cubicBezTo>
                    <a:pt x="1669840" y="2000628"/>
                    <a:pt x="1689301" y="1918114"/>
                    <a:pt x="1704870" y="1835601"/>
                  </a:cubicBezTo>
                  <a:cubicBezTo>
                    <a:pt x="1718103" y="1767877"/>
                    <a:pt x="1722774" y="1698596"/>
                    <a:pt x="1732893" y="1630873"/>
                  </a:cubicBezTo>
                  <a:cubicBezTo>
                    <a:pt x="1746127" y="1539017"/>
                    <a:pt x="1759360" y="1447162"/>
                    <a:pt x="1776486" y="1356086"/>
                  </a:cubicBezTo>
                  <a:cubicBezTo>
                    <a:pt x="1790497" y="1279021"/>
                    <a:pt x="1788162" y="1201177"/>
                    <a:pt x="1783492" y="1123334"/>
                  </a:cubicBezTo>
                  <a:cubicBezTo>
                    <a:pt x="1778043" y="1042377"/>
                    <a:pt x="1749241" y="966090"/>
                    <a:pt x="1732893" y="887468"/>
                  </a:cubicBezTo>
                  <a:cubicBezTo>
                    <a:pt x="1729001" y="869565"/>
                    <a:pt x="1723552" y="852439"/>
                    <a:pt x="1721217" y="833757"/>
                  </a:cubicBezTo>
                  <a:cubicBezTo>
                    <a:pt x="1696307" y="773817"/>
                    <a:pt x="1689301" y="711542"/>
                    <a:pt x="1693193" y="647711"/>
                  </a:cubicBezTo>
                  <a:cubicBezTo>
                    <a:pt x="1695529" y="613460"/>
                    <a:pt x="1687744" y="583101"/>
                    <a:pt x="1665170" y="555856"/>
                  </a:cubicBezTo>
                  <a:cubicBezTo>
                    <a:pt x="1646487" y="533281"/>
                    <a:pt x="1630919" y="507593"/>
                    <a:pt x="1616907" y="481126"/>
                  </a:cubicBezTo>
                  <a:cubicBezTo>
                    <a:pt x="1609123" y="466336"/>
                    <a:pt x="1606009" y="450767"/>
                    <a:pt x="1609123" y="434420"/>
                  </a:cubicBezTo>
                  <a:cubicBezTo>
                    <a:pt x="1613015" y="413402"/>
                    <a:pt x="1612236" y="391606"/>
                    <a:pt x="1624691" y="372924"/>
                  </a:cubicBezTo>
                  <a:cubicBezTo>
                    <a:pt x="1630140" y="364361"/>
                    <a:pt x="1635589" y="355798"/>
                    <a:pt x="1645709" y="352685"/>
                  </a:cubicBezTo>
                  <a:cubicBezTo>
                    <a:pt x="1651936" y="351128"/>
                    <a:pt x="1657386" y="351128"/>
                    <a:pt x="1662056" y="355798"/>
                  </a:cubicBezTo>
                  <a:cubicBezTo>
                    <a:pt x="1695529" y="376816"/>
                    <a:pt x="1722774" y="405618"/>
                    <a:pt x="1750798" y="432085"/>
                  </a:cubicBezTo>
                  <a:cubicBezTo>
                    <a:pt x="1757025" y="437534"/>
                    <a:pt x="1757803" y="444540"/>
                    <a:pt x="1759360" y="451546"/>
                  </a:cubicBezTo>
                  <a:cubicBezTo>
                    <a:pt x="1772594" y="549628"/>
                    <a:pt x="1779599" y="649268"/>
                    <a:pt x="1809180" y="745015"/>
                  </a:cubicBezTo>
                  <a:cubicBezTo>
                    <a:pt x="1811515" y="752021"/>
                    <a:pt x="1811515" y="759805"/>
                    <a:pt x="1811515" y="766811"/>
                  </a:cubicBezTo>
                  <a:cubicBezTo>
                    <a:pt x="1797504" y="971539"/>
                    <a:pt x="1815407" y="1176267"/>
                    <a:pt x="1823192" y="1380995"/>
                  </a:cubicBezTo>
                  <a:cubicBezTo>
                    <a:pt x="1825527" y="1443270"/>
                    <a:pt x="1828641" y="1505545"/>
                    <a:pt x="1830976" y="1567041"/>
                  </a:cubicBezTo>
                  <a:cubicBezTo>
                    <a:pt x="1830976" y="1573268"/>
                    <a:pt x="1830198" y="1580274"/>
                    <a:pt x="1828641" y="1587280"/>
                  </a:cubicBezTo>
                  <a:cubicBezTo>
                    <a:pt x="1735229" y="1915001"/>
                    <a:pt x="1637925" y="2241943"/>
                    <a:pt x="1552297" y="2571999"/>
                  </a:cubicBezTo>
                  <a:cubicBezTo>
                    <a:pt x="1543734" y="2578226"/>
                    <a:pt x="1544513" y="2588346"/>
                    <a:pt x="1542956" y="2597687"/>
                  </a:cubicBezTo>
                  <a:cubicBezTo>
                    <a:pt x="1537507" y="2627268"/>
                    <a:pt x="1534393" y="2657626"/>
                    <a:pt x="1528166" y="2687207"/>
                  </a:cubicBezTo>
                  <a:cubicBezTo>
                    <a:pt x="1518046" y="2722237"/>
                    <a:pt x="1509483" y="2758045"/>
                    <a:pt x="1499363" y="2793074"/>
                  </a:cubicBezTo>
                  <a:cubicBezTo>
                    <a:pt x="1493136" y="2815649"/>
                    <a:pt x="1486908" y="2819541"/>
                    <a:pt x="1464334" y="2814092"/>
                  </a:cubicBezTo>
                  <a:cubicBezTo>
                    <a:pt x="1447208" y="2810199"/>
                    <a:pt x="1430083" y="2807086"/>
                    <a:pt x="1412957" y="2802415"/>
                  </a:cubicBezTo>
                  <a:cubicBezTo>
                    <a:pt x="1398167" y="2797745"/>
                    <a:pt x="1395053" y="2803972"/>
                    <a:pt x="1397389" y="2817205"/>
                  </a:cubicBezTo>
                  <a:cubicBezTo>
                    <a:pt x="1406730" y="2861576"/>
                    <a:pt x="1413736" y="2905947"/>
                    <a:pt x="1423077" y="2950318"/>
                  </a:cubicBezTo>
                  <a:cubicBezTo>
                    <a:pt x="1424634" y="2958880"/>
                    <a:pt x="1429304" y="2969000"/>
                    <a:pt x="1420742" y="2976784"/>
                  </a:cubicBezTo>
                  <a:cubicBezTo>
                    <a:pt x="1400502" y="2982233"/>
                    <a:pt x="1379485" y="2984569"/>
                    <a:pt x="1358467" y="2984569"/>
                  </a:cubicBezTo>
                  <a:cubicBezTo>
                    <a:pt x="1303976" y="2984569"/>
                    <a:pt x="1249486" y="2990018"/>
                    <a:pt x="1194996" y="2990796"/>
                  </a:cubicBezTo>
                  <a:cubicBezTo>
                    <a:pt x="1156074" y="2983012"/>
                    <a:pt x="1123380" y="2966665"/>
                    <a:pt x="1098470" y="2933192"/>
                  </a:cubicBezTo>
                  <a:cubicBezTo>
                    <a:pt x="1077452" y="2905168"/>
                    <a:pt x="1050986" y="2881815"/>
                    <a:pt x="1026076" y="2856906"/>
                  </a:cubicBezTo>
                  <a:cubicBezTo>
                    <a:pt x="967693" y="2796188"/>
                    <a:pt x="910867" y="2733913"/>
                    <a:pt x="852485" y="2673195"/>
                  </a:cubicBezTo>
                  <a:cubicBezTo>
                    <a:pt x="805001" y="2624154"/>
                    <a:pt x="759851" y="2573556"/>
                    <a:pt x="711589" y="2524515"/>
                  </a:cubicBezTo>
                  <a:cubicBezTo>
                    <a:pt x="703804" y="2516730"/>
                    <a:pt x="696020" y="2507389"/>
                    <a:pt x="691349" y="2496491"/>
                  </a:cubicBezTo>
                  <a:cubicBezTo>
                    <a:pt x="690571" y="2458348"/>
                    <a:pt x="690571" y="2420983"/>
                    <a:pt x="678116" y="2384396"/>
                  </a:cubicBezTo>
                  <a:cubicBezTo>
                    <a:pt x="666439" y="2350145"/>
                    <a:pt x="656320" y="2315894"/>
                    <a:pt x="645422" y="2281643"/>
                  </a:cubicBezTo>
                  <a:cubicBezTo>
                    <a:pt x="628296" y="2227931"/>
                    <a:pt x="610392" y="2174998"/>
                    <a:pt x="595602" y="2121286"/>
                  </a:cubicBezTo>
                  <a:cubicBezTo>
                    <a:pt x="592488" y="2097933"/>
                    <a:pt x="584704" y="2076915"/>
                    <a:pt x="574584" y="2055897"/>
                  </a:cubicBezTo>
                  <a:cubicBezTo>
                    <a:pt x="539555" y="1988174"/>
                    <a:pt x="511531" y="1916558"/>
                    <a:pt x="483507" y="1845720"/>
                  </a:cubicBezTo>
                  <a:cubicBezTo>
                    <a:pt x="476502" y="1827038"/>
                    <a:pt x="476502" y="1808356"/>
                    <a:pt x="479615" y="1789673"/>
                  </a:cubicBezTo>
                  <a:cubicBezTo>
                    <a:pt x="485064" y="1753865"/>
                    <a:pt x="481951" y="1718836"/>
                    <a:pt x="471052" y="1683806"/>
                  </a:cubicBezTo>
                  <a:cubicBezTo>
                    <a:pt x="460154" y="1648777"/>
                    <a:pt x="451592" y="1613747"/>
                    <a:pt x="441472" y="1578718"/>
                  </a:cubicBezTo>
                  <a:cubicBezTo>
                    <a:pt x="438358" y="1568598"/>
                    <a:pt x="434466" y="1560035"/>
                    <a:pt x="422011" y="1559257"/>
                  </a:cubicBezTo>
                  <a:cubicBezTo>
                    <a:pt x="351952" y="1556921"/>
                    <a:pt x="281893" y="1549137"/>
                    <a:pt x="211834" y="1546802"/>
                  </a:cubicBezTo>
                  <a:cubicBezTo>
                    <a:pt x="172912" y="1545245"/>
                    <a:pt x="135548" y="1554586"/>
                    <a:pt x="97404" y="1560035"/>
                  </a:cubicBezTo>
                  <a:cubicBezTo>
                    <a:pt x="81836" y="1563149"/>
                    <a:pt x="67824" y="1563927"/>
                    <a:pt x="53812" y="1561592"/>
                  </a:cubicBezTo>
                  <a:close/>
                </a:path>
              </a:pathLst>
            </a:custGeom>
            <a:solidFill>
              <a:srgbClr val="1a8797"/>
            </a:solidFill>
            <a:ln w="7920">
              <a:noFill/>
            </a:ln>
          </p:spPr>
          <p:style>
            <a:lnRef idx="0"/>
            <a:fillRef idx="0"/>
            <a:effectRef idx="0"/>
            <a:fontRef idx="minor"/>
          </p:style>
        </p:sp>
        <p:sp>
          <p:nvSpPr>
            <p:cNvPr id="966" name="CustomShape 22"/>
            <p:cNvSpPr/>
            <p:nvPr/>
          </p:nvSpPr>
          <p:spPr>
            <a:xfrm>
              <a:off x="1899720" y="5562720"/>
              <a:ext cx="717840" cy="761760"/>
            </a:xfrm>
            <a:custGeom>
              <a:avLst/>
              <a:gdLst/>
              <a:ahLst/>
              <a:rect l="l" t="t" r="r" b="b"/>
              <a:pathLst>
                <a:path w="1019748" h="1082022">
                  <a:moveTo>
                    <a:pt x="62733" y="0"/>
                  </a:moveTo>
                  <a:cubicBezTo>
                    <a:pt x="142133" y="38143"/>
                    <a:pt x="222312" y="76286"/>
                    <a:pt x="300934" y="115208"/>
                  </a:cubicBezTo>
                  <a:cubicBezTo>
                    <a:pt x="316503" y="122992"/>
                    <a:pt x="330514" y="123771"/>
                    <a:pt x="346862" y="118322"/>
                  </a:cubicBezTo>
                  <a:cubicBezTo>
                    <a:pt x="411471" y="97304"/>
                    <a:pt x="476082" y="77065"/>
                    <a:pt x="540691" y="56047"/>
                  </a:cubicBezTo>
                  <a:cubicBezTo>
                    <a:pt x="546141" y="54490"/>
                    <a:pt x="552368" y="53712"/>
                    <a:pt x="558595" y="52155"/>
                  </a:cubicBezTo>
                  <a:cubicBezTo>
                    <a:pt x="567937" y="126885"/>
                    <a:pt x="556260" y="200836"/>
                    <a:pt x="544584" y="274008"/>
                  </a:cubicBezTo>
                  <a:cubicBezTo>
                    <a:pt x="527458" y="385325"/>
                    <a:pt x="539135" y="495084"/>
                    <a:pt x="551590" y="604843"/>
                  </a:cubicBezTo>
                  <a:cubicBezTo>
                    <a:pt x="556260" y="644543"/>
                    <a:pt x="574164" y="679572"/>
                    <a:pt x="588176" y="716159"/>
                  </a:cubicBezTo>
                  <a:cubicBezTo>
                    <a:pt x="591290" y="723165"/>
                    <a:pt x="596739" y="727835"/>
                    <a:pt x="602188" y="733284"/>
                  </a:cubicBezTo>
                  <a:cubicBezTo>
                    <a:pt x="647337" y="774541"/>
                    <a:pt x="692486" y="815020"/>
                    <a:pt x="737635" y="856277"/>
                  </a:cubicBezTo>
                  <a:cubicBezTo>
                    <a:pt x="746198" y="864061"/>
                    <a:pt x="754761" y="868732"/>
                    <a:pt x="765659" y="872624"/>
                  </a:cubicBezTo>
                  <a:cubicBezTo>
                    <a:pt x="806137" y="885857"/>
                    <a:pt x="846616" y="899869"/>
                    <a:pt x="886316" y="913103"/>
                  </a:cubicBezTo>
                  <a:cubicBezTo>
                    <a:pt x="908112" y="920108"/>
                    <a:pt x="931465" y="921665"/>
                    <a:pt x="954040" y="924000"/>
                  </a:cubicBezTo>
                  <a:cubicBezTo>
                    <a:pt x="1008530" y="929449"/>
                    <a:pt x="1042781" y="986275"/>
                    <a:pt x="1013201" y="1036095"/>
                  </a:cubicBezTo>
                  <a:cubicBezTo>
                    <a:pt x="1001524" y="1050885"/>
                    <a:pt x="993740" y="1053221"/>
                    <a:pt x="983620" y="1056334"/>
                  </a:cubicBezTo>
                  <a:cubicBezTo>
                    <a:pt x="939250" y="1071903"/>
                    <a:pt x="897214" y="1071903"/>
                    <a:pt x="851286" y="1077352"/>
                  </a:cubicBezTo>
                  <a:cubicBezTo>
                    <a:pt x="786677" y="1085136"/>
                    <a:pt x="546141" y="1106932"/>
                    <a:pt x="414585" y="1058670"/>
                  </a:cubicBezTo>
                  <a:cubicBezTo>
                    <a:pt x="410693" y="1056334"/>
                    <a:pt x="262012" y="1011964"/>
                    <a:pt x="199738" y="984719"/>
                  </a:cubicBezTo>
                  <a:cubicBezTo>
                    <a:pt x="150696" y="963701"/>
                    <a:pt x="28482" y="926336"/>
                    <a:pt x="6686" y="904539"/>
                  </a:cubicBezTo>
                  <a:cubicBezTo>
                    <a:pt x="1237" y="900647"/>
                    <a:pt x="-1877" y="895199"/>
                    <a:pt x="1237" y="888971"/>
                  </a:cubicBezTo>
                  <a:cubicBezTo>
                    <a:pt x="-1098" y="846157"/>
                    <a:pt x="4351" y="804122"/>
                    <a:pt x="10578" y="762086"/>
                  </a:cubicBezTo>
                  <a:cubicBezTo>
                    <a:pt x="13692" y="741068"/>
                    <a:pt x="26925" y="725500"/>
                    <a:pt x="36267" y="707596"/>
                  </a:cubicBezTo>
                  <a:cubicBezTo>
                    <a:pt x="44051" y="694362"/>
                    <a:pt x="47165" y="681129"/>
                    <a:pt x="46386" y="665561"/>
                  </a:cubicBezTo>
                  <a:cubicBezTo>
                    <a:pt x="40937" y="562807"/>
                    <a:pt x="30817" y="460832"/>
                    <a:pt x="16027" y="358858"/>
                  </a:cubicBezTo>
                  <a:cubicBezTo>
                    <a:pt x="10578" y="322271"/>
                    <a:pt x="23033" y="288020"/>
                    <a:pt x="27704" y="252991"/>
                  </a:cubicBezTo>
                  <a:cubicBezTo>
                    <a:pt x="36267" y="188381"/>
                    <a:pt x="46386" y="124549"/>
                    <a:pt x="51057" y="59939"/>
                  </a:cubicBezTo>
                  <a:cubicBezTo>
                    <a:pt x="53392" y="38922"/>
                    <a:pt x="58063" y="19461"/>
                    <a:pt x="62733" y="0"/>
                  </a:cubicBezTo>
                  <a:close/>
                </a:path>
              </a:pathLst>
            </a:custGeom>
            <a:solidFill>
              <a:srgbClr val="be9a01"/>
            </a:solidFill>
            <a:ln w="7920">
              <a:noFill/>
            </a:ln>
          </p:spPr>
          <p:style>
            <a:lnRef idx="0"/>
            <a:fillRef idx="0"/>
            <a:effectRef idx="0"/>
            <a:fontRef idx="minor"/>
          </p:style>
        </p:sp>
        <p:sp>
          <p:nvSpPr>
            <p:cNvPr id="967" name="CustomShape 23"/>
            <p:cNvSpPr/>
            <p:nvPr/>
          </p:nvSpPr>
          <p:spPr>
            <a:xfrm>
              <a:off x="1991160" y="1928880"/>
              <a:ext cx="525960" cy="635400"/>
            </a:xfrm>
            <a:custGeom>
              <a:avLst/>
              <a:gdLst/>
              <a:ahLst/>
              <a:rect l="l" t="t" r="r" b="b"/>
              <a:pathLst>
                <a:path w="747296" h="902982">
                  <a:moveTo>
                    <a:pt x="494389" y="908318"/>
                  </a:moveTo>
                  <a:cubicBezTo>
                    <a:pt x="488939" y="908318"/>
                    <a:pt x="483490" y="908318"/>
                    <a:pt x="478041" y="909097"/>
                  </a:cubicBezTo>
                  <a:cubicBezTo>
                    <a:pt x="468700" y="909097"/>
                    <a:pt x="471035" y="902091"/>
                    <a:pt x="472592" y="898198"/>
                  </a:cubicBezTo>
                  <a:cubicBezTo>
                    <a:pt x="502173" y="838259"/>
                    <a:pt x="526304" y="775984"/>
                    <a:pt x="554328" y="715266"/>
                  </a:cubicBezTo>
                  <a:cubicBezTo>
                    <a:pt x="544987" y="733170"/>
                    <a:pt x="531753" y="748739"/>
                    <a:pt x="520077" y="765865"/>
                  </a:cubicBezTo>
                  <a:cubicBezTo>
                    <a:pt x="502951" y="791553"/>
                    <a:pt x="478041" y="807900"/>
                    <a:pt x="453910" y="824247"/>
                  </a:cubicBezTo>
                  <a:cubicBezTo>
                    <a:pt x="448461" y="828139"/>
                    <a:pt x="442233" y="831253"/>
                    <a:pt x="435227" y="831253"/>
                  </a:cubicBezTo>
                  <a:cubicBezTo>
                    <a:pt x="409539" y="832810"/>
                    <a:pt x="383851" y="835924"/>
                    <a:pt x="358163" y="836702"/>
                  </a:cubicBezTo>
                  <a:cubicBezTo>
                    <a:pt x="343372" y="837481"/>
                    <a:pt x="332474" y="828918"/>
                    <a:pt x="322355" y="819577"/>
                  </a:cubicBezTo>
                  <a:cubicBezTo>
                    <a:pt x="295109" y="794667"/>
                    <a:pt x="266307" y="770535"/>
                    <a:pt x="239062" y="745625"/>
                  </a:cubicBezTo>
                  <a:cubicBezTo>
                    <a:pt x="227386" y="735506"/>
                    <a:pt x="216488" y="721494"/>
                    <a:pt x="197027" y="727721"/>
                  </a:cubicBezTo>
                  <a:cubicBezTo>
                    <a:pt x="158105" y="695806"/>
                    <a:pt x="124633" y="657662"/>
                    <a:pt x="88825" y="621855"/>
                  </a:cubicBezTo>
                  <a:cubicBezTo>
                    <a:pt x="66250" y="599280"/>
                    <a:pt x="44454" y="575148"/>
                    <a:pt x="21879" y="551795"/>
                  </a:cubicBezTo>
                  <a:cubicBezTo>
                    <a:pt x="20322" y="540897"/>
                    <a:pt x="20322" y="529221"/>
                    <a:pt x="14873" y="519101"/>
                  </a:cubicBezTo>
                  <a:cubicBezTo>
                    <a:pt x="3975" y="494191"/>
                    <a:pt x="-695" y="467725"/>
                    <a:pt x="83" y="439701"/>
                  </a:cubicBezTo>
                  <a:cubicBezTo>
                    <a:pt x="13316" y="425689"/>
                    <a:pt x="12538" y="407007"/>
                    <a:pt x="12538" y="389881"/>
                  </a:cubicBezTo>
                  <a:cubicBezTo>
                    <a:pt x="12538" y="348624"/>
                    <a:pt x="14873" y="307367"/>
                    <a:pt x="17209" y="266110"/>
                  </a:cubicBezTo>
                  <a:cubicBezTo>
                    <a:pt x="17209" y="262997"/>
                    <a:pt x="17209" y="259104"/>
                    <a:pt x="17987" y="255991"/>
                  </a:cubicBezTo>
                  <a:cubicBezTo>
                    <a:pt x="19544" y="248206"/>
                    <a:pt x="20322" y="238865"/>
                    <a:pt x="30442" y="237308"/>
                  </a:cubicBezTo>
                  <a:cubicBezTo>
                    <a:pt x="39005" y="236530"/>
                    <a:pt x="42119" y="245093"/>
                    <a:pt x="45232" y="252099"/>
                  </a:cubicBezTo>
                  <a:cubicBezTo>
                    <a:pt x="49903" y="262218"/>
                    <a:pt x="53017" y="272338"/>
                    <a:pt x="56130" y="282457"/>
                  </a:cubicBezTo>
                  <a:cubicBezTo>
                    <a:pt x="59244" y="291020"/>
                    <a:pt x="63136" y="296469"/>
                    <a:pt x="73256" y="298026"/>
                  </a:cubicBezTo>
                  <a:cubicBezTo>
                    <a:pt x="91160" y="300361"/>
                    <a:pt x="95052" y="297248"/>
                    <a:pt x="91938" y="279344"/>
                  </a:cubicBezTo>
                  <a:cubicBezTo>
                    <a:pt x="88046" y="258326"/>
                    <a:pt x="86489" y="236530"/>
                    <a:pt x="85711" y="214734"/>
                  </a:cubicBezTo>
                  <a:cubicBezTo>
                    <a:pt x="83375" y="145453"/>
                    <a:pt x="117626" y="98747"/>
                    <a:pt x="175231" y="67610"/>
                  </a:cubicBezTo>
                  <a:cubicBezTo>
                    <a:pt x="250739" y="26353"/>
                    <a:pt x="332474" y="8449"/>
                    <a:pt x="418102" y="1443"/>
                  </a:cubicBezTo>
                  <a:cubicBezTo>
                    <a:pt x="450796" y="-1671"/>
                    <a:pt x="482712" y="664"/>
                    <a:pt x="514628" y="4557"/>
                  </a:cubicBezTo>
                  <a:cubicBezTo>
                    <a:pt x="591693" y="13119"/>
                    <a:pt x="651632" y="52041"/>
                    <a:pt x="696781" y="114316"/>
                  </a:cubicBezTo>
                  <a:cubicBezTo>
                    <a:pt x="716242" y="140783"/>
                    <a:pt x="738038" y="165692"/>
                    <a:pt x="748158" y="198387"/>
                  </a:cubicBezTo>
                  <a:cubicBezTo>
                    <a:pt x="753607" y="276230"/>
                    <a:pt x="731811" y="348624"/>
                    <a:pt x="711571" y="422576"/>
                  </a:cubicBezTo>
                  <a:cubicBezTo>
                    <a:pt x="702230" y="456048"/>
                    <a:pt x="691332" y="487964"/>
                    <a:pt x="681213" y="521437"/>
                  </a:cubicBezTo>
                  <a:cubicBezTo>
                    <a:pt x="678099" y="530778"/>
                    <a:pt x="676542" y="540897"/>
                    <a:pt x="667979" y="547903"/>
                  </a:cubicBezTo>
                  <a:cubicBezTo>
                    <a:pt x="629057" y="617962"/>
                    <a:pt x="590914" y="688800"/>
                    <a:pt x="551993" y="758859"/>
                  </a:cubicBezTo>
                  <a:cubicBezTo>
                    <a:pt x="526304" y="805565"/>
                    <a:pt x="506065" y="855385"/>
                    <a:pt x="494389" y="908318"/>
                  </a:cubicBezTo>
                  <a:close/>
                </a:path>
              </a:pathLst>
            </a:custGeom>
            <a:solidFill>
              <a:srgbClr val="fec295"/>
            </a:solidFill>
            <a:ln w="7920">
              <a:noFill/>
            </a:ln>
          </p:spPr>
          <p:style>
            <a:lnRef idx="0"/>
            <a:fillRef idx="0"/>
            <a:effectRef idx="0"/>
            <a:fontRef idx="minor"/>
          </p:style>
        </p:sp>
        <p:sp>
          <p:nvSpPr>
            <p:cNvPr id="968" name="CustomShape 24"/>
            <p:cNvSpPr/>
            <p:nvPr/>
          </p:nvSpPr>
          <p:spPr>
            <a:xfrm>
              <a:off x="1785960" y="1841040"/>
              <a:ext cx="925920" cy="471240"/>
            </a:xfrm>
            <a:custGeom>
              <a:avLst/>
              <a:gdLst/>
              <a:ahLst/>
              <a:rect l="l" t="t" r="r" b="b"/>
              <a:pathLst>
                <a:path w="1315552" h="669452">
                  <a:moveTo>
                    <a:pt x="286760" y="561115"/>
                  </a:moveTo>
                  <a:cubicBezTo>
                    <a:pt x="290652" y="588360"/>
                    <a:pt x="294545" y="615605"/>
                    <a:pt x="298437" y="643629"/>
                  </a:cubicBezTo>
                  <a:cubicBezTo>
                    <a:pt x="222150" y="632731"/>
                    <a:pt x="68020" y="517523"/>
                    <a:pt x="50116" y="481715"/>
                  </a:cubicBezTo>
                  <a:cubicBezTo>
                    <a:pt x="22871" y="450577"/>
                    <a:pt x="4967" y="385189"/>
                    <a:pt x="1075" y="349381"/>
                  </a:cubicBezTo>
                  <a:cubicBezTo>
                    <a:pt x="-10602" y="229502"/>
                    <a:pt x="75026" y="147767"/>
                    <a:pt x="152091" y="98725"/>
                  </a:cubicBezTo>
                  <a:cubicBezTo>
                    <a:pt x="173887" y="84714"/>
                    <a:pt x="286760" y="35672"/>
                    <a:pt x="323346" y="31780"/>
                  </a:cubicBezTo>
                  <a:cubicBezTo>
                    <a:pt x="338915" y="29445"/>
                    <a:pt x="447896" y="7649"/>
                    <a:pt x="480590" y="4535"/>
                  </a:cubicBezTo>
                  <a:cubicBezTo>
                    <a:pt x="566996" y="-4806"/>
                    <a:pt x="644840" y="2200"/>
                    <a:pt x="731246" y="8427"/>
                  </a:cubicBezTo>
                  <a:cubicBezTo>
                    <a:pt x="842562" y="16211"/>
                    <a:pt x="1061302" y="45792"/>
                    <a:pt x="1101002" y="60582"/>
                  </a:cubicBezTo>
                  <a:cubicBezTo>
                    <a:pt x="1129025" y="69923"/>
                    <a:pt x="1153157" y="88606"/>
                    <a:pt x="1179623" y="101839"/>
                  </a:cubicBezTo>
                  <a:cubicBezTo>
                    <a:pt x="1227108" y="124414"/>
                    <a:pt x="1276928" y="198365"/>
                    <a:pt x="1287826" y="215490"/>
                  </a:cubicBezTo>
                  <a:cubicBezTo>
                    <a:pt x="1351658" y="320579"/>
                    <a:pt x="1303395" y="426446"/>
                    <a:pt x="1285491" y="449799"/>
                  </a:cubicBezTo>
                  <a:cubicBezTo>
                    <a:pt x="1251239" y="504289"/>
                    <a:pt x="1188186" y="572792"/>
                    <a:pt x="1137588" y="598480"/>
                  </a:cubicBezTo>
                  <a:cubicBezTo>
                    <a:pt x="1088547" y="629617"/>
                    <a:pt x="973339" y="672431"/>
                    <a:pt x="950764" y="673209"/>
                  </a:cubicBezTo>
                  <a:cubicBezTo>
                    <a:pt x="963219" y="632731"/>
                    <a:pt x="974117" y="592252"/>
                    <a:pt x="987350" y="551774"/>
                  </a:cubicBezTo>
                  <a:cubicBezTo>
                    <a:pt x="1007590" y="491056"/>
                    <a:pt x="1016152" y="428003"/>
                    <a:pt x="1027829" y="365728"/>
                  </a:cubicBezTo>
                  <a:cubicBezTo>
                    <a:pt x="1030164" y="351716"/>
                    <a:pt x="1018488" y="338483"/>
                    <a:pt x="1027051" y="324471"/>
                  </a:cubicBezTo>
                  <a:cubicBezTo>
                    <a:pt x="1007590" y="209263"/>
                    <a:pt x="938309" y="118965"/>
                    <a:pt x="802862" y="102618"/>
                  </a:cubicBezTo>
                  <a:cubicBezTo>
                    <a:pt x="720348" y="92498"/>
                    <a:pt x="638612" y="106510"/>
                    <a:pt x="556877" y="116629"/>
                  </a:cubicBezTo>
                  <a:cubicBezTo>
                    <a:pt x="517177" y="121300"/>
                    <a:pt x="478255" y="127527"/>
                    <a:pt x="438555" y="135312"/>
                  </a:cubicBezTo>
                  <a:cubicBezTo>
                    <a:pt x="414423" y="139982"/>
                    <a:pt x="394962" y="150102"/>
                    <a:pt x="382507" y="171898"/>
                  </a:cubicBezTo>
                  <a:cubicBezTo>
                    <a:pt x="371609" y="190581"/>
                    <a:pt x="353706" y="199922"/>
                    <a:pt x="337358" y="211598"/>
                  </a:cubicBezTo>
                  <a:cubicBezTo>
                    <a:pt x="326460" y="219383"/>
                    <a:pt x="320233" y="229502"/>
                    <a:pt x="317119" y="242736"/>
                  </a:cubicBezTo>
                  <a:cubicBezTo>
                    <a:pt x="310892" y="269202"/>
                    <a:pt x="300772" y="294112"/>
                    <a:pt x="275084" y="309681"/>
                  </a:cubicBezTo>
                  <a:cubicBezTo>
                    <a:pt x="264964" y="315908"/>
                    <a:pt x="260294" y="326028"/>
                    <a:pt x="257180" y="337705"/>
                  </a:cubicBezTo>
                  <a:cubicBezTo>
                    <a:pt x="249395" y="366507"/>
                    <a:pt x="255623" y="395309"/>
                    <a:pt x="259515" y="424111"/>
                  </a:cubicBezTo>
                  <a:cubicBezTo>
                    <a:pt x="264964" y="464589"/>
                    <a:pt x="273527" y="504289"/>
                    <a:pt x="284425" y="543211"/>
                  </a:cubicBezTo>
                  <a:cubicBezTo>
                    <a:pt x="287539" y="547882"/>
                    <a:pt x="290652" y="554109"/>
                    <a:pt x="286760" y="561115"/>
                  </a:cubicBezTo>
                  <a:close/>
                </a:path>
              </a:pathLst>
            </a:custGeom>
            <a:solidFill>
              <a:srgbClr val="f29135"/>
            </a:solidFill>
            <a:ln w="7920">
              <a:noFill/>
            </a:ln>
          </p:spPr>
          <p:style>
            <a:lnRef idx="0"/>
            <a:fillRef idx="0"/>
            <a:effectRef idx="0"/>
            <a:fontRef idx="minor"/>
          </p:style>
        </p:sp>
        <p:sp>
          <p:nvSpPr>
            <p:cNvPr id="969" name="CustomShape 25"/>
            <p:cNvSpPr/>
            <p:nvPr/>
          </p:nvSpPr>
          <p:spPr>
            <a:xfrm>
              <a:off x="396000" y="5628600"/>
              <a:ext cx="586080" cy="438120"/>
            </a:xfrm>
            <a:custGeom>
              <a:avLst/>
              <a:gdLst/>
              <a:ahLst/>
              <a:rect l="l" t="t" r="r" b="b"/>
              <a:pathLst>
                <a:path w="832923" h="622746">
                  <a:moveTo>
                    <a:pt x="119004" y="0"/>
                  </a:moveTo>
                  <a:cubicBezTo>
                    <a:pt x="121340" y="17904"/>
                    <a:pt x="133016" y="31916"/>
                    <a:pt x="140022" y="48263"/>
                  </a:cubicBezTo>
                  <a:cubicBezTo>
                    <a:pt x="149363" y="68502"/>
                    <a:pt x="161040" y="87963"/>
                    <a:pt x="169603" y="108202"/>
                  </a:cubicBezTo>
                  <a:cubicBezTo>
                    <a:pt x="183614" y="143232"/>
                    <a:pt x="205411" y="170477"/>
                    <a:pt x="237326" y="190716"/>
                  </a:cubicBezTo>
                  <a:cubicBezTo>
                    <a:pt x="255230" y="202393"/>
                    <a:pt x="266907" y="222632"/>
                    <a:pt x="279362" y="239757"/>
                  </a:cubicBezTo>
                  <a:cubicBezTo>
                    <a:pt x="298823" y="267003"/>
                    <a:pt x="322176" y="290356"/>
                    <a:pt x="351756" y="306703"/>
                  </a:cubicBezTo>
                  <a:cubicBezTo>
                    <a:pt x="389899" y="326942"/>
                    <a:pt x="416366" y="355744"/>
                    <a:pt x="433492" y="395444"/>
                  </a:cubicBezTo>
                  <a:cubicBezTo>
                    <a:pt x="457623" y="452270"/>
                    <a:pt x="497323" y="498198"/>
                    <a:pt x="542472" y="537897"/>
                  </a:cubicBezTo>
                  <a:cubicBezTo>
                    <a:pt x="568161" y="561250"/>
                    <a:pt x="603969" y="577597"/>
                    <a:pt x="645226" y="569035"/>
                  </a:cubicBezTo>
                  <a:cubicBezTo>
                    <a:pt x="705943" y="556580"/>
                    <a:pt x="767440" y="546460"/>
                    <a:pt x="828158" y="535562"/>
                  </a:cubicBezTo>
                  <a:cubicBezTo>
                    <a:pt x="830493" y="534784"/>
                    <a:pt x="832828" y="533227"/>
                    <a:pt x="835163" y="532448"/>
                  </a:cubicBezTo>
                  <a:cubicBezTo>
                    <a:pt x="838277" y="548017"/>
                    <a:pt x="835942" y="558915"/>
                    <a:pt x="826601" y="576819"/>
                  </a:cubicBezTo>
                  <a:cubicBezTo>
                    <a:pt x="818816" y="591610"/>
                    <a:pt x="818816" y="591610"/>
                    <a:pt x="811810" y="593166"/>
                  </a:cubicBezTo>
                  <a:cubicBezTo>
                    <a:pt x="758099" y="604843"/>
                    <a:pt x="728518" y="621190"/>
                    <a:pt x="672471" y="622747"/>
                  </a:cubicBezTo>
                  <a:cubicBezTo>
                    <a:pt x="655345" y="622747"/>
                    <a:pt x="589957" y="625082"/>
                    <a:pt x="574388" y="622747"/>
                  </a:cubicBezTo>
                  <a:cubicBezTo>
                    <a:pt x="512892" y="607178"/>
                    <a:pt x="486425" y="564364"/>
                    <a:pt x="452952" y="524664"/>
                  </a:cubicBezTo>
                  <a:cubicBezTo>
                    <a:pt x="411696" y="475623"/>
                    <a:pt x="380558" y="418018"/>
                    <a:pt x="330738" y="375983"/>
                  </a:cubicBezTo>
                  <a:cubicBezTo>
                    <a:pt x="309721" y="358079"/>
                    <a:pt x="287925" y="340954"/>
                    <a:pt x="266907" y="322271"/>
                  </a:cubicBezTo>
                  <a:cubicBezTo>
                    <a:pt x="258344" y="314487"/>
                    <a:pt x="249003" y="317601"/>
                    <a:pt x="240440" y="319936"/>
                  </a:cubicBezTo>
                  <a:cubicBezTo>
                    <a:pt x="223315" y="325385"/>
                    <a:pt x="208524" y="321493"/>
                    <a:pt x="193734" y="310595"/>
                  </a:cubicBezTo>
                  <a:cubicBezTo>
                    <a:pt x="135352" y="268560"/>
                    <a:pt x="80861" y="221854"/>
                    <a:pt x="36490" y="165028"/>
                  </a:cubicBezTo>
                  <a:cubicBezTo>
                    <a:pt x="29485" y="156465"/>
                    <a:pt x="22479" y="148681"/>
                    <a:pt x="14694" y="140896"/>
                  </a:cubicBezTo>
                  <a:cubicBezTo>
                    <a:pt x="-4767" y="119878"/>
                    <a:pt x="-5545" y="107424"/>
                    <a:pt x="16251" y="88741"/>
                  </a:cubicBezTo>
                  <a:cubicBezTo>
                    <a:pt x="37269" y="70059"/>
                    <a:pt x="60622" y="52933"/>
                    <a:pt x="83196" y="35808"/>
                  </a:cubicBezTo>
                  <a:cubicBezTo>
                    <a:pt x="96430" y="24131"/>
                    <a:pt x="108106" y="13233"/>
                    <a:pt x="119004" y="0"/>
                  </a:cubicBezTo>
                  <a:close/>
                </a:path>
              </a:pathLst>
            </a:custGeom>
            <a:solidFill>
              <a:srgbClr val="89633d"/>
            </a:solidFill>
            <a:ln w="7920">
              <a:noFill/>
            </a:ln>
          </p:spPr>
          <p:style>
            <a:lnRef idx="0"/>
            <a:fillRef idx="0"/>
            <a:effectRef idx="0"/>
            <a:fontRef idx="minor"/>
          </p:style>
        </p:sp>
        <p:sp>
          <p:nvSpPr>
            <p:cNvPr id="970" name="CustomShape 26"/>
            <p:cNvSpPr/>
            <p:nvPr/>
          </p:nvSpPr>
          <p:spPr>
            <a:xfrm>
              <a:off x="1887120" y="6188040"/>
              <a:ext cx="728640" cy="186120"/>
            </a:xfrm>
            <a:custGeom>
              <a:avLst/>
              <a:gdLst/>
              <a:ahLst/>
              <a:rect l="l" t="t" r="r" b="b"/>
              <a:pathLst>
                <a:path w="1035316" h="264667">
                  <a:moveTo>
                    <a:pt x="19503" y="0"/>
                  </a:moveTo>
                  <a:cubicBezTo>
                    <a:pt x="30401" y="19461"/>
                    <a:pt x="49084" y="32694"/>
                    <a:pt x="67766" y="35808"/>
                  </a:cubicBezTo>
                  <a:cubicBezTo>
                    <a:pt x="154951" y="66945"/>
                    <a:pt x="200100" y="90298"/>
                    <a:pt x="303632" y="120657"/>
                  </a:cubicBezTo>
                  <a:cubicBezTo>
                    <a:pt x="328541" y="131555"/>
                    <a:pt x="444528" y="166585"/>
                    <a:pt x="471773" y="179818"/>
                  </a:cubicBezTo>
                  <a:cubicBezTo>
                    <a:pt x="500575" y="193051"/>
                    <a:pt x="706860" y="200836"/>
                    <a:pt x="778476" y="192273"/>
                  </a:cubicBezTo>
                  <a:cubicBezTo>
                    <a:pt x="838415" y="185267"/>
                    <a:pt x="899133" y="179040"/>
                    <a:pt x="959073" y="170477"/>
                  </a:cubicBezTo>
                  <a:cubicBezTo>
                    <a:pt x="983983" y="167363"/>
                    <a:pt x="1014341" y="153352"/>
                    <a:pt x="1035359" y="136226"/>
                  </a:cubicBezTo>
                  <a:cubicBezTo>
                    <a:pt x="1036138" y="181375"/>
                    <a:pt x="1045479" y="193830"/>
                    <a:pt x="1017455" y="217961"/>
                  </a:cubicBezTo>
                  <a:cubicBezTo>
                    <a:pt x="964522" y="246764"/>
                    <a:pt x="917816" y="258440"/>
                    <a:pt x="863325" y="263110"/>
                  </a:cubicBezTo>
                  <a:cubicBezTo>
                    <a:pt x="785482" y="269338"/>
                    <a:pt x="697519" y="267003"/>
                    <a:pt x="689735" y="269338"/>
                  </a:cubicBezTo>
                  <a:cubicBezTo>
                    <a:pt x="627460" y="268560"/>
                    <a:pt x="582311" y="264667"/>
                    <a:pt x="533270" y="251434"/>
                  </a:cubicBezTo>
                  <a:cubicBezTo>
                    <a:pt x="414948" y="220297"/>
                    <a:pt x="295847" y="193830"/>
                    <a:pt x="174412" y="179040"/>
                  </a:cubicBezTo>
                  <a:cubicBezTo>
                    <a:pt x="126149" y="165806"/>
                    <a:pt x="24952" y="126885"/>
                    <a:pt x="13276" y="116765"/>
                  </a:cubicBezTo>
                  <a:cubicBezTo>
                    <a:pt x="9384" y="113651"/>
                    <a:pt x="-736" y="94969"/>
                    <a:pt x="43" y="91077"/>
                  </a:cubicBezTo>
                  <a:cubicBezTo>
                    <a:pt x="7048" y="57604"/>
                    <a:pt x="13276" y="33473"/>
                    <a:pt x="19503" y="0"/>
                  </a:cubicBezTo>
                  <a:close/>
                </a:path>
              </a:pathLst>
            </a:custGeom>
            <a:solidFill>
              <a:srgbClr val="8a633d"/>
            </a:solidFill>
            <a:ln w="7920">
              <a:noFill/>
            </a:ln>
          </p:spPr>
          <p:style>
            <a:lnRef idx="0"/>
            <a:fillRef idx="0"/>
            <a:effectRef idx="0"/>
            <a:fontRef idx="minor"/>
          </p:style>
        </p:sp>
        <p:sp>
          <p:nvSpPr>
            <p:cNvPr id="971" name="CustomShape 27"/>
            <p:cNvSpPr/>
            <p:nvPr/>
          </p:nvSpPr>
          <p:spPr>
            <a:xfrm>
              <a:off x="2086560" y="2886840"/>
              <a:ext cx="339480" cy="1359000"/>
            </a:xfrm>
            <a:custGeom>
              <a:avLst/>
              <a:gdLst/>
              <a:ahLst/>
              <a:rect l="l" t="t" r="r" b="b"/>
              <a:pathLst>
                <a:path w="482628" h="1930515">
                  <a:moveTo>
                    <a:pt x="421303" y="23353"/>
                  </a:moveTo>
                  <a:cubicBezTo>
                    <a:pt x="441542" y="105867"/>
                    <a:pt x="462560" y="188381"/>
                    <a:pt x="481242" y="271673"/>
                  </a:cubicBezTo>
                  <a:cubicBezTo>
                    <a:pt x="487470" y="298140"/>
                    <a:pt x="486691" y="325385"/>
                    <a:pt x="488248" y="352630"/>
                  </a:cubicBezTo>
                  <a:cubicBezTo>
                    <a:pt x="492919" y="441372"/>
                    <a:pt x="483578" y="529335"/>
                    <a:pt x="467230" y="616519"/>
                  </a:cubicBezTo>
                  <a:cubicBezTo>
                    <a:pt x="443099" y="745739"/>
                    <a:pt x="430644" y="875738"/>
                    <a:pt x="410405" y="1005736"/>
                  </a:cubicBezTo>
                  <a:cubicBezTo>
                    <a:pt x="399507" y="1079687"/>
                    <a:pt x="377711" y="1152082"/>
                    <a:pt x="365256" y="1226033"/>
                  </a:cubicBezTo>
                  <a:cubicBezTo>
                    <a:pt x="351244" y="1309325"/>
                    <a:pt x="318550" y="1384834"/>
                    <a:pt x="283520" y="1460341"/>
                  </a:cubicBezTo>
                  <a:cubicBezTo>
                    <a:pt x="213461" y="1610579"/>
                    <a:pt x="146516" y="1763152"/>
                    <a:pt x="83463" y="1916504"/>
                  </a:cubicBezTo>
                  <a:cubicBezTo>
                    <a:pt x="81127" y="1921174"/>
                    <a:pt x="79570" y="1926623"/>
                    <a:pt x="74900" y="1936743"/>
                  </a:cubicBezTo>
                  <a:cubicBezTo>
                    <a:pt x="69451" y="1907941"/>
                    <a:pt x="64002" y="1885366"/>
                    <a:pt x="60110" y="1862013"/>
                  </a:cubicBezTo>
                  <a:cubicBezTo>
                    <a:pt x="40649" y="1759260"/>
                    <a:pt x="21188" y="1656507"/>
                    <a:pt x="949" y="1553753"/>
                  </a:cubicBezTo>
                  <a:cubicBezTo>
                    <a:pt x="-1387" y="1541298"/>
                    <a:pt x="949" y="1531179"/>
                    <a:pt x="4062" y="1520281"/>
                  </a:cubicBezTo>
                  <a:cubicBezTo>
                    <a:pt x="66337" y="1304655"/>
                    <a:pt x="129390" y="1089807"/>
                    <a:pt x="191665" y="874181"/>
                  </a:cubicBezTo>
                  <a:cubicBezTo>
                    <a:pt x="205677" y="827475"/>
                    <a:pt x="206455" y="778434"/>
                    <a:pt x="212683" y="730171"/>
                  </a:cubicBezTo>
                  <a:cubicBezTo>
                    <a:pt x="229030" y="600951"/>
                    <a:pt x="243820" y="470952"/>
                    <a:pt x="258610" y="341732"/>
                  </a:cubicBezTo>
                  <a:cubicBezTo>
                    <a:pt x="272622" y="228081"/>
                    <a:pt x="285855" y="113651"/>
                    <a:pt x="299867" y="0"/>
                  </a:cubicBezTo>
                  <a:cubicBezTo>
                    <a:pt x="309208" y="3114"/>
                    <a:pt x="308430" y="13233"/>
                    <a:pt x="311544" y="19461"/>
                  </a:cubicBezTo>
                  <a:cubicBezTo>
                    <a:pt x="320107" y="35808"/>
                    <a:pt x="327112" y="52155"/>
                    <a:pt x="338789" y="66167"/>
                  </a:cubicBezTo>
                  <a:cubicBezTo>
                    <a:pt x="355136" y="85628"/>
                    <a:pt x="372261" y="86406"/>
                    <a:pt x="390166" y="68502"/>
                  </a:cubicBezTo>
                  <a:cubicBezTo>
                    <a:pt x="398728" y="59939"/>
                    <a:pt x="405734" y="49820"/>
                    <a:pt x="410405" y="38922"/>
                  </a:cubicBezTo>
                  <a:cubicBezTo>
                    <a:pt x="411962" y="32694"/>
                    <a:pt x="413519" y="24910"/>
                    <a:pt x="421303" y="23353"/>
                  </a:cubicBezTo>
                  <a:close/>
                </a:path>
              </a:pathLst>
            </a:custGeom>
            <a:solidFill>
              <a:srgbClr val="eeeae4"/>
            </a:solidFill>
            <a:ln w="7920">
              <a:noFill/>
            </a:ln>
          </p:spPr>
          <p:style>
            <a:lnRef idx="0"/>
            <a:fillRef idx="0"/>
            <a:effectRef idx="0"/>
            <a:fontRef idx="minor"/>
          </p:style>
        </p:sp>
        <p:sp>
          <p:nvSpPr>
            <p:cNvPr id="972" name="CustomShape 28"/>
            <p:cNvSpPr/>
            <p:nvPr/>
          </p:nvSpPr>
          <p:spPr>
            <a:xfrm>
              <a:off x="2286720" y="2594880"/>
              <a:ext cx="92880" cy="350640"/>
            </a:xfrm>
            <a:custGeom>
              <a:avLst/>
              <a:gdLst/>
              <a:ahLst/>
              <a:rect l="l" t="t" r="r" b="b"/>
              <a:pathLst>
                <a:path w="132333" h="498197">
                  <a:moveTo>
                    <a:pt x="137209" y="437971"/>
                  </a:moveTo>
                  <a:cubicBezTo>
                    <a:pt x="129425" y="455097"/>
                    <a:pt x="123197" y="473001"/>
                    <a:pt x="109185" y="486234"/>
                  </a:cubicBezTo>
                  <a:cubicBezTo>
                    <a:pt x="87389" y="506473"/>
                    <a:pt x="65593" y="505695"/>
                    <a:pt x="48467" y="481563"/>
                  </a:cubicBezTo>
                  <a:cubicBezTo>
                    <a:pt x="33677" y="461324"/>
                    <a:pt x="22001" y="437971"/>
                    <a:pt x="14995" y="413840"/>
                  </a:cubicBezTo>
                  <a:cubicBezTo>
                    <a:pt x="22001" y="361685"/>
                    <a:pt x="11881" y="310308"/>
                    <a:pt x="11881" y="258931"/>
                  </a:cubicBezTo>
                  <a:cubicBezTo>
                    <a:pt x="11881" y="227015"/>
                    <a:pt x="7989" y="194321"/>
                    <a:pt x="6432" y="162405"/>
                  </a:cubicBezTo>
                  <a:cubicBezTo>
                    <a:pt x="4097" y="111029"/>
                    <a:pt x="2540" y="60431"/>
                    <a:pt x="983" y="9054"/>
                  </a:cubicBezTo>
                  <a:cubicBezTo>
                    <a:pt x="-2131" y="-1066"/>
                    <a:pt x="2540" y="-1066"/>
                    <a:pt x="9546" y="1270"/>
                  </a:cubicBezTo>
                  <a:cubicBezTo>
                    <a:pt x="24336" y="7497"/>
                    <a:pt x="29007" y="18395"/>
                    <a:pt x="25893" y="40970"/>
                  </a:cubicBezTo>
                  <a:cubicBezTo>
                    <a:pt x="22001" y="65880"/>
                    <a:pt x="32120" y="86897"/>
                    <a:pt x="45354" y="107137"/>
                  </a:cubicBezTo>
                  <a:cubicBezTo>
                    <a:pt x="60144" y="128154"/>
                    <a:pt x="72599" y="150729"/>
                    <a:pt x="88946" y="170190"/>
                  </a:cubicBezTo>
                  <a:cubicBezTo>
                    <a:pt x="103736" y="188094"/>
                    <a:pt x="109185" y="207555"/>
                    <a:pt x="109964" y="229351"/>
                  </a:cubicBezTo>
                  <a:cubicBezTo>
                    <a:pt x="109964" y="231686"/>
                    <a:pt x="109964" y="233243"/>
                    <a:pt x="109964" y="235578"/>
                  </a:cubicBezTo>
                  <a:cubicBezTo>
                    <a:pt x="107628" y="304859"/>
                    <a:pt x="109964" y="372583"/>
                    <a:pt x="137209" y="437971"/>
                  </a:cubicBezTo>
                  <a:close/>
                </a:path>
              </a:pathLst>
            </a:custGeom>
            <a:solidFill>
              <a:srgbClr val="fec295"/>
            </a:solidFill>
            <a:ln w="7920">
              <a:noFill/>
            </a:ln>
          </p:spPr>
          <p:style>
            <a:lnRef idx="0"/>
            <a:fillRef idx="0"/>
            <a:effectRef idx="0"/>
            <a:fontRef idx="minor"/>
          </p:style>
        </p:sp>
        <p:sp>
          <p:nvSpPr>
            <p:cNvPr id="973" name="CustomShape 29"/>
            <p:cNvSpPr/>
            <p:nvPr/>
          </p:nvSpPr>
          <p:spPr>
            <a:xfrm>
              <a:off x="2129760" y="2425320"/>
              <a:ext cx="251640" cy="196920"/>
            </a:xfrm>
            <a:custGeom>
              <a:avLst/>
              <a:gdLst/>
              <a:ahLst/>
              <a:rect l="l" t="t" r="r" b="b"/>
              <a:pathLst>
                <a:path w="358079" h="280236">
                  <a:moveTo>
                    <a:pt x="248320" y="281014"/>
                  </a:moveTo>
                  <a:cubicBezTo>
                    <a:pt x="250656" y="264667"/>
                    <a:pt x="242871" y="253769"/>
                    <a:pt x="230416" y="245207"/>
                  </a:cubicBezTo>
                  <a:cubicBezTo>
                    <a:pt x="224967" y="241314"/>
                    <a:pt x="224189" y="244428"/>
                    <a:pt x="223411" y="249099"/>
                  </a:cubicBezTo>
                  <a:cubicBezTo>
                    <a:pt x="220297" y="237422"/>
                    <a:pt x="217183" y="226524"/>
                    <a:pt x="205506" y="217961"/>
                  </a:cubicBezTo>
                  <a:cubicBezTo>
                    <a:pt x="134669" y="161914"/>
                    <a:pt x="72394" y="94969"/>
                    <a:pt x="7006" y="32694"/>
                  </a:cubicBezTo>
                  <a:cubicBezTo>
                    <a:pt x="3892" y="29580"/>
                    <a:pt x="2335" y="26467"/>
                    <a:pt x="0" y="22575"/>
                  </a:cubicBezTo>
                  <a:cubicBezTo>
                    <a:pt x="8563" y="11677"/>
                    <a:pt x="16347" y="10898"/>
                    <a:pt x="26467" y="21018"/>
                  </a:cubicBezTo>
                  <a:cubicBezTo>
                    <a:pt x="59939" y="51377"/>
                    <a:pt x="80957" y="67724"/>
                    <a:pt x="114430" y="98861"/>
                  </a:cubicBezTo>
                  <a:cubicBezTo>
                    <a:pt x="130777" y="113651"/>
                    <a:pt x="160357" y="121436"/>
                    <a:pt x="182932" y="126106"/>
                  </a:cubicBezTo>
                  <a:cubicBezTo>
                    <a:pt x="186046" y="126885"/>
                    <a:pt x="196944" y="126885"/>
                    <a:pt x="200058" y="126885"/>
                  </a:cubicBezTo>
                  <a:cubicBezTo>
                    <a:pt x="268560" y="133112"/>
                    <a:pt x="298918" y="85628"/>
                    <a:pt x="333948" y="36586"/>
                  </a:cubicBezTo>
                  <a:cubicBezTo>
                    <a:pt x="343289" y="23353"/>
                    <a:pt x="353409" y="11677"/>
                    <a:pt x="364307" y="0"/>
                  </a:cubicBezTo>
                  <a:cubicBezTo>
                    <a:pt x="338619" y="62275"/>
                    <a:pt x="315266" y="124549"/>
                    <a:pt x="284907" y="184489"/>
                  </a:cubicBezTo>
                  <a:cubicBezTo>
                    <a:pt x="281793" y="189938"/>
                    <a:pt x="273230" y="196165"/>
                    <a:pt x="281015" y="203950"/>
                  </a:cubicBezTo>
                  <a:cubicBezTo>
                    <a:pt x="263110" y="220297"/>
                    <a:pt x="252212" y="240536"/>
                    <a:pt x="251434" y="265446"/>
                  </a:cubicBezTo>
                  <a:cubicBezTo>
                    <a:pt x="251434" y="270895"/>
                    <a:pt x="252212" y="276344"/>
                    <a:pt x="248320" y="281014"/>
                  </a:cubicBezTo>
                  <a:close/>
                </a:path>
              </a:pathLst>
            </a:custGeom>
            <a:solidFill>
              <a:srgbClr val="e9ab83"/>
            </a:solidFill>
            <a:ln w="7920">
              <a:noFill/>
            </a:ln>
          </p:spPr>
          <p:style>
            <a:lnRef idx="0"/>
            <a:fillRef idx="0"/>
            <a:effectRef idx="0"/>
            <a:fontRef idx="minor"/>
          </p:style>
        </p:sp>
        <p:sp>
          <p:nvSpPr>
            <p:cNvPr id="974" name="CustomShape 30"/>
            <p:cNvSpPr/>
            <p:nvPr/>
          </p:nvSpPr>
          <p:spPr>
            <a:xfrm>
              <a:off x="1967400" y="1906920"/>
              <a:ext cx="547920" cy="328680"/>
            </a:xfrm>
            <a:custGeom>
              <a:avLst/>
              <a:gdLst/>
              <a:ahLst/>
              <a:rect l="l" t="t" r="r" b="b"/>
              <a:pathLst>
                <a:path w="778433" h="467060">
                  <a:moveTo>
                    <a:pt x="36980" y="467865"/>
                  </a:moveTo>
                  <a:cubicBezTo>
                    <a:pt x="15183" y="406369"/>
                    <a:pt x="4285" y="342537"/>
                    <a:pt x="393" y="277927"/>
                  </a:cubicBezTo>
                  <a:cubicBezTo>
                    <a:pt x="-1164" y="249125"/>
                    <a:pt x="393" y="220323"/>
                    <a:pt x="33866" y="202419"/>
                  </a:cubicBezTo>
                  <a:cubicBezTo>
                    <a:pt x="52548" y="192299"/>
                    <a:pt x="60333" y="165833"/>
                    <a:pt x="63446" y="142480"/>
                  </a:cubicBezTo>
                  <a:cubicBezTo>
                    <a:pt x="65003" y="130803"/>
                    <a:pt x="68896" y="123019"/>
                    <a:pt x="79015" y="116791"/>
                  </a:cubicBezTo>
                  <a:cubicBezTo>
                    <a:pt x="100811" y="102780"/>
                    <a:pt x="121829" y="87211"/>
                    <a:pt x="135841" y="63858"/>
                  </a:cubicBezTo>
                  <a:cubicBezTo>
                    <a:pt x="145182" y="48289"/>
                    <a:pt x="161529" y="39726"/>
                    <a:pt x="179433" y="36613"/>
                  </a:cubicBezTo>
                  <a:cubicBezTo>
                    <a:pt x="286078" y="18709"/>
                    <a:pt x="392724" y="805"/>
                    <a:pt x="500926" y="26"/>
                  </a:cubicBezTo>
                  <a:cubicBezTo>
                    <a:pt x="578770" y="-752"/>
                    <a:pt x="651164" y="15595"/>
                    <a:pt x="708768" y="73199"/>
                  </a:cubicBezTo>
                  <a:cubicBezTo>
                    <a:pt x="750803" y="115234"/>
                    <a:pt x="786611" y="186072"/>
                    <a:pt x="785054" y="206311"/>
                  </a:cubicBezTo>
                  <a:cubicBezTo>
                    <a:pt x="785054" y="207868"/>
                    <a:pt x="775713" y="240562"/>
                    <a:pt x="774935" y="242119"/>
                  </a:cubicBezTo>
                  <a:cubicBezTo>
                    <a:pt x="774156" y="242119"/>
                    <a:pt x="775713" y="219545"/>
                    <a:pt x="774935" y="219545"/>
                  </a:cubicBezTo>
                  <a:cubicBezTo>
                    <a:pt x="753139" y="175952"/>
                    <a:pt x="728229" y="147150"/>
                    <a:pt x="693978" y="111342"/>
                  </a:cubicBezTo>
                  <a:cubicBezTo>
                    <a:pt x="637152" y="52181"/>
                    <a:pt x="563979" y="35834"/>
                    <a:pt x="486136" y="36613"/>
                  </a:cubicBezTo>
                  <a:cubicBezTo>
                    <a:pt x="398951" y="37391"/>
                    <a:pt x="314880" y="54517"/>
                    <a:pt x="234702" y="90325"/>
                  </a:cubicBezTo>
                  <a:cubicBezTo>
                    <a:pt x="227696" y="93438"/>
                    <a:pt x="221468" y="96552"/>
                    <a:pt x="214462" y="100444"/>
                  </a:cubicBezTo>
                  <a:cubicBezTo>
                    <a:pt x="126500" y="150264"/>
                    <a:pt x="118715" y="204754"/>
                    <a:pt x="126500" y="283376"/>
                  </a:cubicBezTo>
                  <a:cubicBezTo>
                    <a:pt x="128056" y="297388"/>
                    <a:pt x="130392" y="311400"/>
                    <a:pt x="133505" y="325412"/>
                  </a:cubicBezTo>
                  <a:cubicBezTo>
                    <a:pt x="135841" y="335531"/>
                    <a:pt x="131948" y="336310"/>
                    <a:pt x="123386" y="336310"/>
                  </a:cubicBezTo>
                  <a:cubicBezTo>
                    <a:pt x="90692" y="337088"/>
                    <a:pt x="90692" y="337088"/>
                    <a:pt x="79794" y="305951"/>
                  </a:cubicBezTo>
                  <a:cubicBezTo>
                    <a:pt x="75123" y="293496"/>
                    <a:pt x="72788" y="280262"/>
                    <a:pt x="61889" y="269364"/>
                  </a:cubicBezTo>
                  <a:cubicBezTo>
                    <a:pt x="54105" y="277927"/>
                    <a:pt x="54884" y="287268"/>
                    <a:pt x="54105" y="295831"/>
                  </a:cubicBezTo>
                  <a:cubicBezTo>
                    <a:pt x="50213" y="348765"/>
                    <a:pt x="52548" y="402476"/>
                    <a:pt x="46321" y="456188"/>
                  </a:cubicBezTo>
                  <a:cubicBezTo>
                    <a:pt x="47878" y="461637"/>
                    <a:pt x="50991" y="474092"/>
                    <a:pt x="36980" y="467865"/>
                  </a:cubicBezTo>
                  <a:close/>
                </a:path>
              </a:pathLst>
            </a:custGeom>
            <a:solidFill>
              <a:srgbClr val="520000"/>
            </a:solidFill>
            <a:ln w="7920">
              <a:noFill/>
            </a:ln>
          </p:spPr>
          <p:style>
            <a:lnRef idx="0"/>
            <a:fillRef idx="0"/>
            <a:effectRef idx="0"/>
            <a:fontRef idx="minor"/>
          </p:style>
        </p:sp>
        <p:sp>
          <p:nvSpPr>
            <p:cNvPr id="975" name="CustomShape 31"/>
            <p:cNvSpPr/>
            <p:nvPr/>
          </p:nvSpPr>
          <p:spPr>
            <a:xfrm>
              <a:off x="2211120" y="2297160"/>
              <a:ext cx="142200" cy="38160"/>
            </a:xfrm>
            <a:custGeom>
              <a:avLst/>
              <a:gdLst/>
              <a:ahLst/>
              <a:rect l="l" t="t" r="r" b="b"/>
              <a:pathLst>
                <a:path w="202392" h="54490">
                  <a:moveTo>
                    <a:pt x="49942" y="173"/>
                  </a:moveTo>
                  <a:cubicBezTo>
                    <a:pt x="98205" y="3287"/>
                    <a:pt x="147246" y="5622"/>
                    <a:pt x="195509" y="4844"/>
                  </a:cubicBezTo>
                  <a:cubicBezTo>
                    <a:pt x="207185" y="4844"/>
                    <a:pt x="211077" y="7957"/>
                    <a:pt x="207185" y="20412"/>
                  </a:cubicBezTo>
                  <a:cubicBezTo>
                    <a:pt x="199401" y="45322"/>
                    <a:pt x="187724" y="55442"/>
                    <a:pt x="153473" y="56220"/>
                  </a:cubicBezTo>
                  <a:cubicBezTo>
                    <a:pt x="119222" y="56999"/>
                    <a:pt x="84971" y="53106"/>
                    <a:pt x="51499" y="46101"/>
                  </a:cubicBezTo>
                  <a:cubicBezTo>
                    <a:pt x="32816" y="42208"/>
                    <a:pt x="17247" y="30532"/>
                    <a:pt x="4793" y="15742"/>
                  </a:cubicBezTo>
                  <a:cubicBezTo>
                    <a:pt x="2457" y="12628"/>
                    <a:pt x="-656" y="9514"/>
                    <a:pt x="122" y="4844"/>
                  </a:cubicBezTo>
                  <a:cubicBezTo>
                    <a:pt x="1679" y="-1384"/>
                    <a:pt x="7128" y="173"/>
                    <a:pt x="11798" y="173"/>
                  </a:cubicBezTo>
                  <a:cubicBezTo>
                    <a:pt x="24253" y="173"/>
                    <a:pt x="37487" y="173"/>
                    <a:pt x="49942" y="173"/>
                  </a:cubicBezTo>
                  <a:close/>
                </a:path>
              </a:pathLst>
            </a:custGeom>
            <a:solidFill>
              <a:srgbClr val="fefbfa"/>
            </a:solidFill>
            <a:ln w="7920">
              <a:noFill/>
            </a:ln>
          </p:spPr>
          <p:style>
            <a:lnRef idx="0"/>
            <a:fillRef idx="0"/>
            <a:effectRef idx="0"/>
            <a:fontRef idx="minor"/>
          </p:style>
        </p:sp>
        <p:sp>
          <p:nvSpPr>
            <p:cNvPr id="976" name="CustomShape 32"/>
            <p:cNvSpPr/>
            <p:nvPr/>
          </p:nvSpPr>
          <p:spPr>
            <a:xfrm>
              <a:off x="2158920" y="2005200"/>
              <a:ext cx="81720" cy="32400"/>
            </a:xfrm>
            <a:custGeom>
              <a:avLst/>
              <a:gdLst/>
              <a:ahLst/>
              <a:rect l="l" t="t" r="r" b="b"/>
              <a:pathLst>
                <a:path w="116765" h="46706">
                  <a:moveTo>
                    <a:pt x="0" y="50893"/>
                  </a:moveTo>
                  <a:cubicBezTo>
                    <a:pt x="24910" y="5744"/>
                    <a:pt x="68502" y="8079"/>
                    <a:pt x="107424" y="295"/>
                  </a:cubicBezTo>
                  <a:cubicBezTo>
                    <a:pt x="115208" y="-1262"/>
                    <a:pt x="122993" y="3409"/>
                    <a:pt x="120657" y="12750"/>
                  </a:cubicBezTo>
                  <a:cubicBezTo>
                    <a:pt x="117544" y="25205"/>
                    <a:pt x="116765" y="42330"/>
                    <a:pt x="98083" y="43887"/>
                  </a:cubicBezTo>
                  <a:cubicBezTo>
                    <a:pt x="66167" y="47001"/>
                    <a:pt x="34251" y="48558"/>
                    <a:pt x="0" y="50893"/>
                  </a:cubicBezTo>
                  <a:close/>
                </a:path>
              </a:pathLst>
            </a:custGeom>
            <a:solidFill>
              <a:srgbClr val="520201"/>
            </a:solidFill>
            <a:ln w="7920">
              <a:noFill/>
            </a:ln>
          </p:spPr>
          <p:style>
            <a:lnRef idx="0"/>
            <a:fillRef idx="0"/>
            <a:effectRef idx="0"/>
            <a:fontRef idx="minor"/>
          </p:style>
        </p:sp>
        <p:sp>
          <p:nvSpPr>
            <p:cNvPr id="977" name="CustomShape 33"/>
            <p:cNvSpPr/>
            <p:nvPr/>
          </p:nvSpPr>
          <p:spPr>
            <a:xfrm>
              <a:off x="2361240" y="2022840"/>
              <a:ext cx="81720" cy="38160"/>
            </a:xfrm>
            <a:custGeom>
              <a:avLst/>
              <a:gdLst/>
              <a:ahLst/>
              <a:rect l="l" t="t" r="r" b="b"/>
              <a:pathLst>
                <a:path w="116765" h="54490">
                  <a:moveTo>
                    <a:pt x="119126" y="61315"/>
                  </a:moveTo>
                  <a:cubicBezTo>
                    <a:pt x="83318" y="55088"/>
                    <a:pt x="51402" y="50417"/>
                    <a:pt x="19486" y="44968"/>
                  </a:cubicBezTo>
                  <a:cubicBezTo>
                    <a:pt x="7810" y="42633"/>
                    <a:pt x="-3089" y="21615"/>
                    <a:pt x="804" y="9939"/>
                  </a:cubicBezTo>
                  <a:cubicBezTo>
                    <a:pt x="5474" y="-4852"/>
                    <a:pt x="17151" y="597"/>
                    <a:pt x="25713" y="2933"/>
                  </a:cubicBezTo>
                  <a:cubicBezTo>
                    <a:pt x="47510" y="9939"/>
                    <a:pt x="69306" y="16945"/>
                    <a:pt x="90323" y="26286"/>
                  </a:cubicBezTo>
                  <a:cubicBezTo>
                    <a:pt x="104335" y="30956"/>
                    <a:pt x="107449" y="47303"/>
                    <a:pt x="119126" y="61315"/>
                  </a:cubicBezTo>
                  <a:close/>
                </a:path>
              </a:pathLst>
            </a:custGeom>
            <a:solidFill>
              <a:srgbClr val="520202"/>
            </a:solidFill>
            <a:ln w="7920">
              <a:noFill/>
            </a:ln>
          </p:spPr>
          <p:style>
            <a:lnRef idx="0"/>
            <a:fillRef idx="0"/>
            <a:effectRef idx="0"/>
            <a:fontRef idx="minor"/>
          </p:style>
        </p:sp>
        <p:sp>
          <p:nvSpPr>
            <p:cNvPr id="978" name="CustomShape 34"/>
            <p:cNvSpPr/>
            <p:nvPr/>
          </p:nvSpPr>
          <p:spPr>
            <a:xfrm>
              <a:off x="1207800" y="3404880"/>
              <a:ext cx="383400" cy="427320"/>
            </a:xfrm>
            <a:custGeom>
              <a:avLst/>
              <a:gdLst/>
              <a:ahLst/>
              <a:rect l="l" t="t" r="r" b="b"/>
              <a:pathLst>
                <a:path w="544903" h="607178">
                  <a:moveTo>
                    <a:pt x="546460" y="580050"/>
                  </a:moveTo>
                  <a:cubicBezTo>
                    <a:pt x="513766" y="583942"/>
                    <a:pt x="481072" y="587834"/>
                    <a:pt x="448378" y="590169"/>
                  </a:cubicBezTo>
                  <a:cubicBezTo>
                    <a:pt x="392331" y="594840"/>
                    <a:pt x="335505" y="598732"/>
                    <a:pt x="279458" y="603403"/>
                  </a:cubicBezTo>
                  <a:cubicBezTo>
                    <a:pt x="274009" y="604181"/>
                    <a:pt x="265446" y="609630"/>
                    <a:pt x="259997" y="609630"/>
                  </a:cubicBezTo>
                  <a:cubicBezTo>
                    <a:pt x="230416" y="545799"/>
                    <a:pt x="205507" y="475740"/>
                    <a:pt x="175926" y="411908"/>
                  </a:cubicBezTo>
                  <a:cubicBezTo>
                    <a:pt x="133891" y="320831"/>
                    <a:pt x="90298" y="229755"/>
                    <a:pt x="49041" y="138678"/>
                  </a:cubicBezTo>
                  <a:cubicBezTo>
                    <a:pt x="34251" y="105205"/>
                    <a:pt x="24131" y="70176"/>
                    <a:pt x="10898" y="36703"/>
                  </a:cubicBezTo>
                  <a:cubicBezTo>
                    <a:pt x="8563" y="30476"/>
                    <a:pt x="8563" y="21134"/>
                    <a:pt x="0" y="18799"/>
                  </a:cubicBezTo>
                  <a:cubicBezTo>
                    <a:pt x="87963" y="1674"/>
                    <a:pt x="175926" y="-6111"/>
                    <a:pt x="265446" y="5566"/>
                  </a:cubicBezTo>
                  <a:cubicBezTo>
                    <a:pt x="299697" y="10236"/>
                    <a:pt x="333948" y="10236"/>
                    <a:pt x="368978" y="11793"/>
                  </a:cubicBezTo>
                  <a:cubicBezTo>
                    <a:pt x="381432" y="12572"/>
                    <a:pt x="387660" y="15685"/>
                    <a:pt x="390774" y="28919"/>
                  </a:cubicBezTo>
                  <a:cubicBezTo>
                    <a:pt x="403229" y="76403"/>
                    <a:pt x="417240" y="123888"/>
                    <a:pt x="430474" y="171372"/>
                  </a:cubicBezTo>
                  <a:cubicBezTo>
                    <a:pt x="436701" y="194725"/>
                    <a:pt x="499754" y="462506"/>
                    <a:pt x="535562" y="530230"/>
                  </a:cubicBezTo>
                  <a:cubicBezTo>
                    <a:pt x="542568" y="544242"/>
                    <a:pt x="546460" y="562146"/>
                    <a:pt x="546460" y="580050"/>
                  </a:cubicBezTo>
                  <a:close/>
                </a:path>
              </a:pathLst>
            </a:custGeom>
            <a:solidFill>
              <a:srgbClr val="fec295"/>
            </a:solidFill>
            <a:ln w="7920">
              <a:noFill/>
            </a:ln>
          </p:spPr>
          <p:style>
            <a:lnRef idx="0"/>
            <a:fillRef idx="0"/>
            <a:effectRef idx="0"/>
            <a:fontRef idx="minor"/>
          </p:style>
        </p:sp>
        <p:sp>
          <p:nvSpPr>
            <p:cNvPr id="979" name="CustomShape 35"/>
            <p:cNvSpPr/>
            <p:nvPr/>
          </p:nvSpPr>
          <p:spPr>
            <a:xfrm>
              <a:off x="4088520" y="5892120"/>
              <a:ext cx="196920" cy="196920"/>
            </a:xfrm>
            <a:custGeom>
              <a:avLst/>
              <a:gdLst/>
              <a:ahLst/>
              <a:rect l="l" t="t" r="r" b="b"/>
              <a:pathLst>
                <a:path w="280236" h="280236">
                  <a:moveTo>
                    <a:pt x="280236" y="140118"/>
                  </a:moveTo>
                  <a:cubicBezTo>
                    <a:pt x="280236" y="217503"/>
                    <a:pt x="217503" y="280236"/>
                    <a:pt x="140118" y="280236"/>
                  </a:cubicBezTo>
                  <a:cubicBezTo>
                    <a:pt x="62733" y="280236"/>
                    <a:pt x="0" y="217503"/>
                    <a:pt x="0" y="140118"/>
                  </a:cubicBezTo>
                  <a:cubicBezTo>
                    <a:pt x="0" y="62733"/>
                    <a:pt x="62733" y="0"/>
                    <a:pt x="140118" y="0"/>
                  </a:cubicBezTo>
                  <a:cubicBezTo>
                    <a:pt x="217503" y="0"/>
                    <a:pt x="280236" y="62733"/>
                    <a:pt x="280236" y="140118"/>
                  </a:cubicBezTo>
                  <a:close/>
                </a:path>
              </a:pathLst>
            </a:custGeom>
            <a:solidFill>
              <a:srgbClr val="4d4d4d"/>
            </a:solidFill>
            <a:ln w="7920">
              <a:noFill/>
            </a:ln>
          </p:spPr>
          <p:style>
            <a:lnRef idx="0"/>
            <a:fillRef idx="0"/>
            <a:effectRef idx="0"/>
            <a:fontRef idx="minor"/>
          </p:style>
        </p:sp>
        <p:sp>
          <p:nvSpPr>
            <p:cNvPr id="980" name="CustomShape 36"/>
            <p:cNvSpPr/>
            <p:nvPr/>
          </p:nvSpPr>
          <p:spPr>
            <a:xfrm>
              <a:off x="1598040" y="4078080"/>
              <a:ext cx="3179160" cy="2049840"/>
            </a:xfrm>
            <a:custGeom>
              <a:avLst/>
              <a:gdLst/>
              <a:ahLst/>
              <a:rect l="l" t="t" r="r" b="b"/>
              <a:pathLst>
                <a:path w="4514915" h="2911341">
                  <a:moveTo>
                    <a:pt x="4505594" y="2738530"/>
                  </a:moveTo>
                  <a:cubicBezTo>
                    <a:pt x="4479905" y="2705835"/>
                    <a:pt x="4417631" y="2627992"/>
                    <a:pt x="4402840" y="2608531"/>
                  </a:cubicBezTo>
                  <a:cubicBezTo>
                    <a:pt x="4402840" y="2631105"/>
                    <a:pt x="4395056" y="2709728"/>
                    <a:pt x="4384158" y="2744757"/>
                  </a:cubicBezTo>
                  <a:cubicBezTo>
                    <a:pt x="4380266" y="2758769"/>
                    <a:pt x="4377931" y="2763439"/>
                    <a:pt x="4363919" y="2761104"/>
                  </a:cubicBezTo>
                  <a:cubicBezTo>
                    <a:pt x="4318770" y="2754877"/>
                    <a:pt x="1242400" y="1501598"/>
                    <a:pt x="1209706" y="1449443"/>
                  </a:cubicBezTo>
                  <a:cubicBezTo>
                    <a:pt x="1201143" y="1436210"/>
                    <a:pt x="494325" y="381432"/>
                    <a:pt x="468637" y="347960"/>
                  </a:cubicBezTo>
                  <a:cubicBezTo>
                    <a:pt x="435943" y="305146"/>
                    <a:pt x="421931" y="292691"/>
                    <a:pt x="355764" y="235087"/>
                  </a:cubicBezTo>
                  <a:cubicBezTo>
                    <a:pt x="326962" y="210177"/>
                    <a:pt x="133910" y="51377"/>
                    <a:pt x="84869" y="0"/>
                  </a:cubicBezTo>
                  <a:cubicBezTo>
                    <a:pt x="82534" y="778"/>
                    <a:pt x="22594" y="94191"/>
                    <a:pt x="20" y="140118"/>
                  </a:cubicBezTo>
                  <a:cubicBezTo>
                    <a:pt x="-2316" y="144010"/>
                    <a:pt x="203969" y="310595"/>
                    <a:pt x="270914" y="362750"/>
                  </a:cubicBezTo>
                  <a:cubicBezTo>
                    <a:pt x="307501" y="391552"/>
                    <a:pt x="337081" y="423468"/>
                    <a:pt x="365105" y="462390"/>
                  </a:cubicBezTo>
                  <a:cubicBezTo>
                    <a:pt x="436721" y="560472"/>
                    <a:pt x="1101503" y="1538963"/>
                    <a:pt x="1135754" y="1567765"/>
                  </a:cubicBezTo>
                  <a:cubicBezTo>
                    <a:pt x="1151323" y="1579442"/>
                    <a:pt x="1173119" y="1590340"/>
                    <a:pt x="1198808" y="1598903"/>
                  </a:cubicBezTo>
                  <a:cubicBezTo>
                    <a:pt x="1247849" y="1615250"/>
                    <a:pt x="1654969" y="1798181"/>
                    <a:pt x="1805986" y="1859678"/>
                  </a:cubicBezTo>
                  <a:cubicBezTo>
                    <a:pt x="1819219" y="1865127"/>
                    <a:pt x="1823890" y="1869019"/>
                    <a:pt x="1816105" y="1883809"/>
                  </a:cubicBezTo>
                  <a:cubicBezTo>
                    <a:pt x="1798201" y="1916503"/>
                    <a:pt x="1433116" y="2784457"/>
                    <a:pt x="1429224" y="2810924"/>
                  </a:cubicBezTo>
                  <a:cubicBezTo>
                    <a:pt x="1422996" y="2847510"/>
                    <a:pt x="1433895" y="2866971"/>
                    <a:pt x="1468924" y="2879426"/>
                  </a:cubicBezTo>
                  <a:cubicBezTo>
                    <a:pt x="1500061" y="2890324"/>
                    <a:pt x="1533534" y="2892659"/>
                    <a:pt x="1566228" y="2896552"/>
                  </a:cubicBezTo>
                  <a:cubicBezTo>
                    <a:pt x="1584910" y="2898887"/>
                    <a:pt x="1599701" y="2893438"/>
                    <a:pt x="1615270" y="2884875"/>
                  </a:cubicBezTo>
                  <a:cubicBezTo>
                    <a:pt x="1675209" y="2853738"/>
                    <a:pt x="2641245" y="2333744"/>
                    <a:pt x="2751004" y="2263685"/>
                  </a:cubicBezTo>
                  <a:cubicBezTo>
                    <a:pt x="2758010" y="2259014"/>
                    <a:pt x="2764237" y="2253565"/>
                    <a:pt x="2775136" y="2257457"/>
                  </a:cubicBezTo>
                  <a:cubicBezTo>
                    <a:pt x="2859985" y="2293266"/>
                    <a:pt x="3161239" y="2422485"/>
                    <a:pt x="3218065" y="2445838"/>
                  </a:cubicBezTo>
                  <a:cubicBezTo>
                    <a:pt x="3383871" y="2514340"/>
                    <a:pt x="4295417" y="2889545"/>
                    <a:pt x="4347572" y="2909785"/>
                  </a:cubicBezTo>
                  <a:cubicBezTo>
                    <a:pt x="4361583" y="2915234"/>
                    <a:pt x="4370147" y="2912899"/>
                    <a:pt x="4389607" y="2912899"/>
                  </a:cubicBezTo>
                  <a:cubicBezTo>
                    <a:pt x="4425415" y="2906671"/>
                    <a:pt x="4451103" y="2900444"/>
                    <a:pt x="4487690" y="2894995"/>
                  </a:cubicBezTo>
                  <a:cubicBezTo>
                    <a:pt x="4499366" y="2893438"/>
                    <a:pt x="4503258" y="2888767"/>
                    <a:pt x="4504037" y="2877869"/>
                  </a:cubicBezTo>
                  <a:cubicBezTo>
                    <a:pt x="4507151" y="2838947"/>
                    <a:pt x="4510265" y="2800026"/>
                    <a:pt x="4514935" y="2761104"/>
                  </a:cubicBezTo>
                  <a:cubicBezTo>
                    <a:pt x="4514935" y="2751763"/>
                    <a:pt x="4511821" y="2745535"/>
                    <a:pt x="4505594" y="2738530"/>
                  </a:cubicBezTo>
                  <a:close/>
                  <a:moveTo>
                    <a:pt x="2079216" y="1971773"/>
                  </a:moveTo>
                  <a:cubicBezTo>
                    <a:pt x="2206879" y="2024706"/>
                    <a:pt x="2335321" y="2077639"/>
                    <a:pt x="2462984" y="2129794"/>
                  </a:cubicBezTo>
                  <a:cubicBezTo>
                    <a:pt x="2464540" y="2130573"/>
                    <a:pt x="2466876" y="2131351"/>
                    <a:pt x="2471547" y="2134465"/>
                  </a:cubicBezTo>
                  <a:cubicBezTo>
                    <a:pt x="2285501" y="2229434"/>
                    <a:pt x="2101791" y="2322846"/>
                    <a:pt x="1918080" y="2416258"/>
                  </a:cubicBezTo>
                  <a:cubicBezTo>
                    <a:pt x="1914188" y="2407695"/>
                    <a:pt x="1918859" y="2402246"/>
                    <a:pt x="1921194" y="2396019"/>
                  </a:cubicBezTo>
                  <a:cubicBezTo>
                    <a:pt x="1967122" y="2258236"/>
                    <a:pt x="2013828" y="2120453"/>
                    <a:pt x="2059755" y="1983449"/>
                  </a:cubicBezTo>
                  <a:cubicBezTo>
                    <a:pt x="2062091" y="1973329"/>
                    <a:pt x="2063647" y="1965545"/>
                    <a:pt x="2079216" y="1971773"/>
                  </a:cubicBezTo>
                  <a:close/>
                  <a:moveTo>
                    <a:pt x="1562336" y="2787571"/>
                  </a:moveTo>
                  <a:cubicBezTo>
                    <a:pt x="1560001" y="2782122"/>
                    <a:pt x="1564671" y="2776673"/>
                    <a:pt x="1566228" y="2772002"/>
                  </a:cubicBezTo>
                  <a:cubicBezTo>
                    <a:pt x="1679879" y="2489431"/>
                    <a:pt x="1793531" y="2206859"/>
                    <a:pt x="1906404" y="1924288"/>
                  </a:cubicBezTo>
                  <a:cubicBezTo>
                    <a:pt x="1911853" y="1909498"/>
                    <a:pt x="1918080" y="1904827"/>
                    <a:pt x="1932092" y="1913390"/>
                  </a:cubicBezTo>
                  <a:cubicBezTo>
                    <a:pt x="1946882" y="1921953"/>
                    <a:pt x="1972571" y="1921953"/>
                    <a:pt x="1977241" y="1935964"/>
                  </a:cubicBezTo>
                  <a:cubicBezTo>
                    <a:pt x="1981133" y="1947641"/>
                    <a:pt x="1964786" y="1965545"/>
                    <a:pt x="1960894" y="1981892"/>
                  </a:cubicBezTo>
                  <a:cubicBezTo>
                    <a:pt x="1914966" y="2148477"/>
                    <a:pt x="1850357" y="2309612"/>
                    <a:pt x="1790417" y="2465299"/>
                  </a:cubicBezTo>
                  <a:cubicBezTo>
                    <a:pt x="1785747" y="2476976"/>
                    <a:pt x="1789639" y="2480090"/>
                    <a:pt x="1800537" y="2482425"/>
                  </a:cubicBezTo>
                  <a:cubicBezTo>
                    <a:pt x="1848800" y="2492544"/>
                    <a:pt x="1873710" y="2502664"/>
                    <a:pt x="1921973" y="2513562"/>
                  </a:cubicBezTo>
                  <a:cubicBezTo>
                    <a:pt x="1932870" y="2515897"/>
                    <a:pt x="1941433" y="2512005"/>
                    <a:pt x="1950774" y="2507335"/>
                  </a:cubicBezTo>
                  <a:cubicBezTo>
                    <a:pt x="2150832" y="2406917"/>
                    <a:pt x="2366458" y="2291709"/>
                    <a:pt x="2566516" y="2191290"/>
                  </a:cubicBezTo>
                  <a:cubicBezTo>
                    <a:pt x="2579749" y="2185063"/>
                    <a:pt x="2590647" y="2182728"/>
                    <a:pt x="2603880" y="2188955"/>
                  </a:cubicBezTo>
                  <a:cubicBezTo>
                    <a:pt x="2627233" y="2199854"/>
                    <a:pt x="2652143" y="2209195"/>
                    <a:pt x="2677831" y="2220093"/>
                  </a:cubicBezTo>
                  <a:cubicBezTo>
                    <a:pt x="2311968" y="2417036"/>
                    <a:pt x="1972571" y="2580507"/>
                    <a:pt x="1562336" y="2787571"/>
                  </a:cubicBezTo>
                  <a:close/>
                </a:path>
              </a:pathLst>
            </a:custGeom>
            <a:solidFill>
              <a:srgbClr val="1a9773"/>
            </a:solidFill>
            <a:ln w="7920">
              <a:noFill/>
            </a:ln>
          </p:spPr>
          <p:style>
            <a:lnRef idx="0"/>
            <a:fillRef idx="0"/>
            <a:effectRef idx="0"/>
            <a:fontRef idx="minor"/>
          </p:style>
        </p:sp>
        <p:sp>
          <p:nvSpPr>
            <p:cNvPr id="981" name="CustomShape 37"/>
            <p:cNvSpPr/>
            <p:nvPr/>
          </p:nvSpPr>
          <p:spPr>
            <a:xfrm>
              <a:off x="2519280" y="4413240"/>
              <a:ext cx="2153880" cy="1276920"/>
            </a:xfrm>
            <a:custGeom>
              <a:avLst/>
              <a:gdLst/>
              <a:ahLst/>
              <a:rect l="l" t="t" r="r" b="b"/>
              <a:pathLst>
                <a:path w="3059244" h="1813750">
                  <a:moveTo>
                    <a:pt x="114360" y="267897"/>
                  </a:moveTo>
                  <a:cubicBezTo>
                    <a:pt x="122144" y="272568"/>
                    <a:pt x="128371" y="267897"/>
                    <a:pt x="135377" y="264783"/>
                  </a:cubicBezTo>
                  <a:cubicBezTo>
                    <a:pt x="341662" y="177599"/>
                    <a:pt x="548725" y="91193"/>
                    <a:pt x="755010" y="3230"/>
                  </a:cubicBezTo>
                  <a:cubicBezTo>
                    <a:pt x="769801" y="-2998"/>
                    <a:pt x="782256" y="894"/>
                    <a:pt x="796267" y="5565"/>
                  </a:cubicBezTo>
                  <a:cubicBezTo>
                    <a:pt x="997882" y="74845"/>
                    <a:pt x="1199496" y="143347"/>
                    <a:pt x="1401889" y="212628"/>
                  </a:cubicBezTo>
                  <a:cubicBezTo>
                    <a:pt x="1622964" y="288136"/>
                    <a:pt x="1843260" y="364423"/>
                    <a:pt x="2064336" y="439931"/>
                  </a:cubicBezTo>
                  <a:cubicBezTo>
                    <a:pt x="2258166" y="506098"/>
                    <a:pt x="2452774" y="572265"/>
                    <a:pt x="2646604" y="638432"/>
                  </a:cubicBezTo>
                  <a:cubicBezTo>
                    <a:pt x="2779716" y="684359"/>
                    <a:pt x="2913607" y="730287"/>
                    <a:pt x="3046719" y="775436"/>
                  </a:cubicBezTo>
                  <a:cubicBezTo>
                    <a:pt x="3063066" y="780885"/>
                    <a:pt x="3067737" y="789447"/>
                    <a:pt x="3063844" y="805016"/>
                  </a:cubicBezTo>
                  <a:cubicBezTo>
                    <a:pt x="3062288" y="812800"/>
                    <a:pt x="3061509" y="821363"/>
                    <a:pt x="3061509" y="829148"/>
                  </a:cubicBezTo>
                  <a:cubicBezTo>
                    <a:pt x="3058396" y="918668"/>
                    <a:pt x="3057617" y="1008966"/>
                    <a:pt x="3052168" y="1098486"/>
                  </a:cubicBezTo>
                  <a:cubicBezTo>
                    <a:pt x="3049054" y="1142856"/>
                    <a:pt x="3052947" y="1187227"/>
                    <a:pt x="3045941" y="1231598"/>
                  </a:cubicBezTo>
                  <a:cubicBezTo>
                    <a:pt x="3044384" y="1244053"/>
                    <a:pt x="3040491" y="1250280"/>
                    <a:pt x="3028815" y="1255729"/>
                  </a:cubicBezTo>
                  <a:cubicBezTo>
                    <a:pt x="2933068" y="1297765"/>
                    <a:pt x="2837320" y="1340579"/>
                    <a:pt x="2741573" y="1383393"/>
                  </a:cubicBezTo>
                  <a:cubicBezTo>
                    <a:pt x="2645047" y="1426985"/>
                    <a:pt x="2548522" y="1469799"/>
                    <a:pt x="2451218" y="1513391"/>
                  </a:cubicBezTo>
                  <a:cubicBezTo>
                    <a:pt x="2448104" y="1521954"/>
                    <a:pt x="2440319" y="1525067"/>
                    <a:pt x="2432535" y="1528181"/>
                  </a:cubicBezTo>
                  <a:cubicBezTo>
                    <a:pt x="2236370" y="1614587"/>
                    <a:pt x="2040983" y="1704107"/>
                    <a:pt x="1844817" y="1790513"/>
                  </a:cubicBezTo>
                  <a:cubicBezTo>
                    <a:pt x="1836255" y="1794405"/>
                    <a:pt x="1827692" y="1799076"/>
                    <a:pt x="1819129" y="1802968"/>
                  </a:cubicBezTo>
                  <a:cubicBezTo>
                    <a:pt x="1780986" y="1827878"/>
                    <a:pt x="1745178" y="1820094"/>
                    <a:pt x="1704699" y="1804525"/>
                  </a:cubicBezTo>
                  <a:cubicBezTo>
                    <a:pt x="1405002" y="1687760"/>
                    <a:pt x="1105306" y="1572552"/>
                    <a:pt x="805609" y="1457344"/>
                  </a:cubicBezTo>
                  <a:cubicBezTo>
                    <a:pt x="689622" y="1412973"/>
                    <a:pt x="573635" y="1367824"/>
                    <a:pt x="456870" y="1323453"/>
                  </a:cubicBezTo>
                  <a:cubicBezTo>
                    <a:pt x="434296" y="1314890"/>
                    <a:pt x="418727" y="1303214"/>
                    <a:pt x="410943" y="1279082"/>
                  </a:cubicBezTo>
                  <a:cubicBezTo>
                    <a:pt x="403937" y="1257286"/>
                    <a:pt x="393039" y="1237047"/>
                    <a:pt x="384476" y="1215251"/>
                  </a:cubicBezTo>
                  <a:cubicBezTo>
                    <a:pt x="339327" y="1110162"/>
                    <a:pt x="294178" y="1005074"/>
                    <a:pt x="248250" y="900764"/>
                  </a:cubicBezTo>
                  <a:cubicBezTo>
                    <a:pt x="206993" y="805016"/>
                    <a:pt x="165736" y="709269"/>
                    <a:pt x="124479" y="614300"/>
                  </a:cubicBezTo>
                  <a:cubicBezTo>
                    <a:pt x="97234" y="552025"/>
                    <a:pt x="70767" y="489750"/>
                    <a:pt x="44301" y="427476"/>
                  </a:cubicBezTo>
                  <a:cubicBezTo>
                    <a:pt x="38073" y="411907"/>
                    <a:pt x="24840" y="400231"/>
                    <a:pt x="20169" y="383105"/>
                  </a:cubicBezTo>
                  <a:cubicBezTo>
                    <a:pt x="18612" y="365980"/>
                    <a:pt x="9271" y="351189"/>
                    <a:pt x="3043" y="335621"/>
                  </a:cubicBezTo>
                  <a:cubicBezTo>
                    <a:pt x="-849" y="325501"/>
                    <a:pt x="-3184" y="316160"/>
                    <a:pt x="10049" y="310711"/>
                  </a:cubicBezTo>
                  <a:cubicBezTo>
                    <a:pt x="45857" y="295921"/>
                    <a:pt x="79330" y="280352"/>
                    <a:pt x="114360" y="267897"/>
                  </a:cubicBezTo>
                  <a:close/>
                </a:path>
              </a:pathLst>
            </a:custGeom>
            <a:solidFill>
              <a:srgbClr val="989898"/>
            </a:solidFill>
            <a:ln w="7920">
              <a:noFill/>
            </a:ln>
          </p:spPr>
          <p:style>
            <a:lnRef idx="0"/>
            <a:fillRef idx="0"/>
            <a:effectRef idx="0"/>
            <a:fontRef idx="minor"/>
          </p:style>
        </p:sp>
        <p:sp>
          <p:nvSpPr>
            <p:cNvPr id="982" name="CustomShape 38"/>
            <p:cNvSpPr/>
            <p:nvPr/>
          </p:nvSpPr>
          <p:spPr>
            <a:xfrm>
              <a:off x="2752560" y="4524480"/>
              <a:ext cx="1710000" cy="641160"/>
            </a:xfrm>
            <a:custGeom>
              <a:avLst/>
              <a:gdLst/>
              <a:ahLst/>
              <a:rect l="l" t="t" r="r" b="b"/>
              <a:pathLst>
                <a:path w="2428712" h="910767">
                  <a:moveTo>
                    <a:pt x="0" y="205531"/>
                  </a:moveTo>
                  <a:cubicBezTo>
                    <a:pt x="77843" y="168944"/>
                    <a:pt x="151016" y="134693"/>
                    <a:pt x="224189" y="100442"/>
                  </a:cubicBezTo>
                  <a:cubicBezTo>
                    <a:pt x="293470" y="68526"/>
                    <a:pt x="362750" y="36611"/>
                    <a:pt x="432031" y="3916"/>
                  </a:cubicBezTo>
                  <a:cubicBezTo>
                    <a:pt x="442929" y="-754"/>
                    <a:pt x="450713" y="-1533"/>
                    <a:pt x="462390" y="3138"/>
                  </a:cubicBezTo>
                  <a:cubicBezTo>
                    <a:pt x="623526" y="62299"/>
                    <a:pt x="784662" y="120681"/>
                    <a:pt x="945019" y="179064"/>
                  </a:cubicBezTo>
                  <a:cubicBezTo>
                    <a:pt x="1176992" y="263913"/>
                    <a:pt x="1408965" y="348762"/>
                    <a:pt x="1640160" y="433612"/>
                  </a:cubicBezTo>
                  <a:cubicBezTo>
                    <a:pt x="1770158" y="481096"/>
                    <a:pt x="1901714" y="524689"/>
                    <a:pt x="2032491" y="568281"/>
                  </a:cubicBezTo>
                  <a:cubicBezTo>
                    <a:pt x="2160153" y="611095"/>
                    <a:pt x="2287817" y="654687"/>
                    <a:pt x="2415480" y="698279"/>
                  </a:cubicBezTo>
                  <a:cubicBezTo>
                    <a:pt x="2425600" y="702171"/>
                    <a:pt x="2432605" y="703728"/>
                    <a:pt x="2428713" y="718518"/>
                  </a:cubicBezTo>
                  <a:cubicBezTo>
                    <a:pt x="2413923" y="778458"/>
                    <a:pt x="2400690" y="839176"/>
                    <a:pt x="2388235" y="899893"/>
                  </a:cubicBezTo>
                  <a:cubicBezTo>
                    <a:pt x="2385121" y="916241"/>
                    <a:pt x="2378894" y="917798"/>
                    <a:pt x="2363325" y="913905"/>
                  </a:cubicBezTo>
                  <a:cubicBezTo>
                    <a:pt x="2145363" y="848517"/>
                    <a:pt x="1926623" y="783907"/>
                    <a:pt x="1708662" y="718518"/>
                  </a:cubicBezTo>
                  <a:cubicBezTo>
                    <a:pt x="1556867" y="673369"/>
                    <a:pt x="1405073" y="627441"/>
                    <a:pt x="1254057" y="581514"/>
                  </a:cubicBezTo>
                  <a:cubicBezTo>
                    <a:pt x="1075017" y="527802"/>
                    <a:pt x="895977" y="474869"/>
                    <a:pt x="717716" y="421935"/>
                  </a:cubicBezTo>
                  <a:cubicBezTo>
                    <a:pt x="569814" y="377564"/>
                    <a:pt x="421911" y="333194"/>
                    <a:pt x="274009" y="288823"/>
                  </a:cubicBezTo>
                  <a:cubicBezTo>
                    <a:pt x="190716" y="263913"/>
                    <a:pt x="107424" y="239782"/>
                    <a:pt x="24132" y="214872"/>
                  </a:cubicBezTo>
                  <a:cubicBezTo>
                    <a:pt x="17904" y="212536"/>
                    <a:pt x="10898" y="209423"/>
                    <a:pt x="0" y="205531"/>
                  </a:cubicBezTo>
                  <a:close/>
                </a:path>
              </a:pathLst>
            </a:custGeom>
            <a:solidFill>
              <a:srgbClr val="666666"/>
            </a:solidFill>
            <a:ln w="7920">
              <a:noFill/>
            </a:ln>
          </p:spPr>
          <p:style>
            <a:lnRef idx="0"/>
            <a:fillRef idx="0"/>
            <a:effectRef idx="0"/>
            <a:fontRef idx="minor"/>
          </p:style>
        </p:sp>
        <p:sp>
          <p:nvSpPr>
            <p:cNvPr id="983" name="CustomShape 39"/>
            <p:cNvSpPr/>
            <p:nvPr/>
          </p:nvSpPr>
          <p:spPr>
            <a:xfrm>
              <a:off x="478800" y="5176800"/>
              <a:ext cx="657360" cy="854640"/>
            </a:xfrm>
            <a:custGeom>
              <a:avLst/>
              <a:gdLst/>
              <a:ahLst/>
              <a:rect l="l" t="t" r="r" b="b"/>
              <a:pathLst>
                <a:path w="934120" h="1214356">
                  <a:moveTo>
                    <a:pt x="629660" y="157244"/>
                  </a:moveTo>
                  <a:cubicBezTo>
                    <a:pt x="628103" y="145567"/>
                    <a:pt x="610199" y="27245"/>
                    <a:pt x="600080" y="0"/>
                  </a:cubicBezTo>
                  <a:cubicBezTo>
                    <a:pt x="598523" y="2335"/>
                    <a:pt x="596966" y="4670"/>
                    <a:pt x="594631" y="7006"/>
                  </a:cubicBezTo>
                  <a:cubicBezTo>
                    <a:pt x="456848" y="155687"/>
                    <a:pt x="335412" y="316823"/>
                    <a:pt x="206192" y="472509"/>
                  </a:cubicBezTo>
                  <a:cubicBezTo>
                    <a:pt x="193737" y="487299"/>
                    <a:pt x="180504" y="500533"/>
                    <a:pt x="165714" y="512209"/>
                  </a:cubicBezTo>
                  <a:cubicBezTo>
                    <a:pt x="110445" y="555023"/>
                    <a:pt x="55955" y="597837"/>
                    <a:pt x="1464" y="640651"/>
                  </a:cubicBezTo>
                  <a:cubicBezTo>
                    <a:pt x="-2428" y="650770"/>
                    <a:pt x="2243" y="659333"/>
                    <a:pt x="6135" y="667896"/>
                  </a:cubicBezTo>
                  <a:cubicBezTo>
                    <a:pt x="24817" y="706039"/>
                    <a:pt x="44278" y="744182"/>
                    <a:pt x="62960" y="782326"/>
                  </a:cubicBezTo>
                  <a:cubicBezTo>
                    <a:pt x="69966" y="796338"/>
                    <a:pt x="127570" y="843044"/>
                    <a:pt x="139247" y="861726"/>
                  </a:cubicBezTo>
                  <a:cubicBezTo>
                    <a:pt x="170384" y="908432"/>
                    <a:pt x="210863" y="944240"/>
                    <a:pt x="259126" y="971485"/>
                  </a:cubicBezTo>
                  <a:cubicBezTo>
                    <a:pt x="275473" y="980826"/>
                    <a:pt x="286371" y="994838"/>
                    <a:pt x="294934" y="1011185"/>
                  </a:cubicBezTo>
                  <a:cubicBezTo>
                    <a:pt x="318287" y="1056335"/>
                    <a:pt x="343196" y="1099927"/>
                    <a:pt x="376669" y="1138848"/>
                  </a:cubicBezTo>
                  <a:cubicBezTo>
                    <a:pt x="405471" y="1171543"/>
                    <a:pt x="436609" y="1200345"/>
                    <a:pt x="480201" y="1212800"/>
                  </a:cubicBezTo>
                  <a:cubicBezTo>
                    <a:pt x="490321" y="1215913"/>
                    <a:pt x="499662" y="1219027"/>
                    <a:pt x="509781" y="1216692"/>
                  </a:cubicBezTo>
                  <a:cubicBezTo>
                    <a:pt x="572056" y="1205015"/>
                    <a:pt x="635109" y="1194896"/>
                    <a:pt x="697384" y="1183219"/>
                  </a:cubicBezTo>
                  <a:cubicBezTo>
                    <a:pt x="704390" y="1181662"/>
                    <a:pt x="712174" y="1181662"/>
                    <a:pt x="716066" y="1173100"/>
                  </a:cubicBezTo>
                  <a:cubicBezTo>
                    <a:pt x="733192" y="1146633"/>
                    <a:pt x="751096" y="1074238"/>
                    <a:pt x="746425" y="1069568"/>
                  </a:cubicBezTo>
                  <a:cubicBezTo>
                    <a:pt x="732413" y="1057113"/>
                    <a:pt x="720737" y="1039987"/>
                    <a:pt x="699719" y="1035317"/>
                  </a:cubicBezTo>
                  <a:cubicBezTo>
                    <a:pt x="657684" y="1025197"/>
                    <a:pt x="616427" y="1012742"/>
                    <a:pt x="575948" y="997173"/>
                  </a:cubicBezTo>
                  <a:cubicBezTo>
                    <a:pt x="559601" y="990946"/>
                    <a:pt x="534691" y="1001065"/>
                    <a:pt x="528464" y="986275"/>
                  </a:cubicBezTo>
                  <a:cubicBezTo>
                    <a:pt x="523015" y="973042"/>
                    <a:pt x="533913" y="952803"/>
                    <a:pt x="533913" y="934899"/>
                  </a:cubicBezTo>
                  <a:cubicBezTo>
                    <a:pt x="533913" y="899869"/>
                    <a:pt x="539362" y="867175"/>
                    <a:pt x="553374" y="834481"/>
                  </a:cubicBezTo>
                  <a:cubicBezTo>
                    <a:pt x="568942" y="800230"/>
                    <a:pt x="579062" y="762865"/>
                    <a:pt x="595409" y="729392"/>
                  </a:cubicBezTo>
                  <a:cubicBezTo>
                    <a:pt x="614091" y="690471"/>
                    <a:pt x="635109" y="652327"/>
                    <a:pt x="667025" y="621969"/>
                  </a:cubicBezTo>
                  <a:cubicBezTo>
                    <a:pt x="758102" y="535562"/>
                    <a:pt x="848400" y="449935"/>
                    <a:pt x="934806" y="358858"/>
                  </a:cubicBezTo>
                  <a:cubicBezTo>
                    <a:pt x="936363" y="356523"/>
                    <a:pt x="938698" y="354187"/>
                    <a:pt x="940255" y="352630"/>
                  </a:cubicBezTo>
                  <a:cubicBezTo>
                    <a:pt x="917681" y="346403"/>
                    <a:pt x="870975" y="321493"/>
                    <a:pt x="791574" y="293470"/>
                  </a:cubicBezTo>
                  <a:cubicBezTo>
                    <a:pt x="719180" y="267781"/>
                    <a:pt x="637444" y="213291"/>
                    <a:pt x="629660" y="157244"/>
                  </a:cubicBezTo>
                  <a:close/>
                </a:path>
              </a:pathLst>
            </a:custGeom>
            <a:solidFill>
              <a:srgbClr val="be9a01"/>
            </a:solidFill>
            <a:ln w="7920">
              <a:noFill/>
            </a:ln>
          </p:spPr>
          <p:style>
            <a:lnRef idx="0"/>
            <a:fillRef idx="0"/>
            <a:effectRef idx="0"/>
            <a:fontRef idx="minor"/>
          </p:style>
        </p:sp>
        <p:sp>
          <p:nvSpPr>
            <p:cNvPr id="984" name="CustomShape 40"/>
            <p:cNvSpPr/>
            <p:nvPr/>
          </p:nvSpPr>
          <p:spPr>
            <a:xfrm>
              <a:off x="1311840" y="3810600"/>
              <a:ext cx="372240" cy="421560"/>
            </a:xfrm>
            <a:custGeom>
              <a:avLst/>
              <a:gdLst/>
              <a:ahLst/>
              <a:rect l="l" t="t" r="r" b="b"/>
              <a:pathLst>
                <a:path w="529334" h="599393">
                  <a:moveTo>
                    <a:pt x="535732" y="422106"/>
                  </a:moveTo>
                  <a:cubicBezTo>
                    <a:pt x="479685" y="369172"/>
                    <a:pt x="446991" y="470369"/>
                    <a:pt x="424416" y="514739"/>
                  </a:cubicBezTo>
                  <a:cubicBezTo>
                    <a:pt x="421302" y="520967"/>
                    <a:pt x="418189" y="527973"/>
                    <a:pt x="415075" y="534200"/>
                  </a:cubicBezTo>
                  <a:cubicBezTo>
                    <a:pt x="400285" y="553661"/>
                    <a:pt x="387051" y="573122"/>
                    <a:pt x="367591" y="588690"/>
                  </a:cubicBezTo>
                  <a:cubicBezTo>
                    <a:pt x="337232" y="613600"/>
                    <a:pt x="324777" y="596475"/>
                    <a:pt x="286633" y="584798"/>
                  </a:cubicBezTo>
                  <a:cubicBezTo>
                    <a:pt x="249268" y="570008"/>
                    <a:pt x="230586" y="597253"/>
                    <a:pt x="189329" y="571565"/>
                  </a:cubicBezTo>
                  <a:cubicBezTo>
                    <a:pt x="184659" y="570008"/>
                    <a:pt x="151964" y="577014"/>
                    <a:pt x="140288" y="573900"/>
                  </a:cubicBezTo>
                  <a:cubicBezTo>
                    <a:pt x="125498" y="571565"/>
                    <a:pt x="110707" y="548990"/>
                    <a:pt x="102923" y="547434"/>
                  </a:cubicBezTo>
                  <a:cubicBezTo>
                    <a:pt x="78792" y="540428"/>
                    <a:pt x="69451" y="537314"/>
                    <a:pt x="58552" y="516296"/>
                  </a:cubicBezTo>
                  <a:cubicBezTo>
                    <a:pt x="39091" y="477375"/>
                    <a:pt x="37535" y="436896"/>
                    <a:pt x="25858" y="394861"/>
                  </a:cubicBezTo>
                  <a:cubicBezTo>
                    <a:pt x="17295" y="366058"/>
                    <a:pt x="12625" y="337256"/>
                    <a:pt x="4062" y="309233"/>
                  </a:cubicBezTo>
                  <a:cubicBezTo>
                    <a:pt x="-10728" y="257856"/>
                    <a:pt x="18074" y="222048"/>
                    <a:pt x="39091" y="183905"/>
                  </a:cubicBezTo>
                  <a:cubicBezTo>
                    <a:pt x="56217" y="151989"/>
                    <a:pt x="79570" y="123966"/>
                    <a:pt x="99809" y="93607"/>
                  </a:cubicBezTo>
                  <a:cubicBezTo>
                    <a:pt x="106815" y="83487"/>
                    <a:pt x="102145" y="75703"/>
                    <a:pt x="103702" y="60134"/>
                  </a:cubicBezTo>
                  <a:cubicBezTo>
                    <a:pt x="105258" y="47679"/>
                    <a:pt x="106037" y="37560"/>
                    <a:pt x="108372" y="26661"/>
                  </a:cubicBezTo>
                  <a:cubicBezTo>
                    <a:pt x="128611" y="16542"/>
                    <a:pt x="158192" y="19655"/>
                    <a:pt x="179209" y="17320"/>
                  </a:cubicBezTo>
                  <a:cubicBezTo>
                    <a:pt x="239927" y="11093"/>
                    <a:pt x="301424" y="7201"/>
                    <a:pt x="362141" y="1752"/>
                  </a:cubicBezTo>
                  <a:cubicBezTo>
                    <a:pt x="374596" y="195"/>
                    <a:pt x="395614" y="-2141"/>
                    <a:pt x="407291" y="4087"/>
                  </a:cubicBezTo>
                  <a:cubicBezTo>
                    <a:pt x="436871" y="103726"/>
                    <a:pt x="489026" y="207258"/>
                    <a:pt x="513158" y="308454"/>
                  </a:cubicBezTo>
                  <a:cubicBezTo>
                    <a:pt x="518607" y="333364"/>
                    <a:pt x="538846" y="395639"/>
                    <a:pt x="535732" y="422106"/>
                  </a:cubicBezTo>
                  <a:close/>
                </a:path>
              </a:pathLst>
            </a:custGeom>
            <a:solidFill>
              <a:srgbClr val="eeeae4"/>
            </a:solidFill>
            <a:ln w="7920">
              <a:noFill/>
            </a:ln>
          </p:spPr>
          <p:style>
            <a:lnRef idx="0"/>
            <a:fillRef idx="0"/>
            <a:effectRef idx="0"/>
            <a:fontRef idx="minor"/>
          </p:style>
        </p:sp>
        <p:sp>
          <p:nvSpPr>
            <p:cNvPr id="985" name="CustomShape 41"/>
            <p:cNvSpPr/>
            <p:nvPr/>
          </p:nvSpPr>
          <p:spPr>
            <a:xfrm>
              <a:off x="2154240" y="2063160"/>
              <a:ext cx="87480" cy="54360"/>
            </a:xfrm>
            <a:custGeom>
              <a:avLst/>
              <a:gdLst/>
              <a:ahLst/>
              <a:rect l="l" t="t" r="r" b="b"/>
              <a:pathLst>
                <a:path w="124549" h="77843">
                  <a:moveTo>
                    <a:pt x="68412" y="9809"/>
                  </a:moveTo>
                  <a:cubicBezTo>
                    <a:pt x="100634" y="15226"/>
                    <a:pt x="124502" y="33022"/>
                    <a:pt x="121723" y="49558"/>
                  </a:cubicBezTo>
                  <a:cubicBezTo>
                    <a:pt x="118943" y="66093"/>
                    <a:pt x="90567" y="75106"/>
                    <a:pt x="58345" y="69689"/>
                  </a:cubicBezTo>
                  <a:cubicBezTo>
                    <a:pt x="26122" y="64271"/>
                    <a:pt x="2254" y="46475"/>
                    <a:pt x="5034" y="29940"/>
                  </a:cubicBezTo>
                  <a:cubicBezTo>
                    <a:pt x="7813" y="13405"/>
                    <a:pt x="36189" y="4392"/>
                    <a:pt x="68412" y="9809"/>
                  </a:cubicBezTo>
                  <a:close/>
                </a:path>
              </a:pathLst>
            </a:custGeom>
            <a:solidFill>
              <a:srgbClr val="f8f5f4"/>
            </a:solidFill>
            <a:ln w="7920">
              <a:noFill/>
            </a:ln>
          </p:spPr>
          <p:style>
            <a:lnRef idx="0"/>
            <a:fillRef idx="0"/>
            <a:effectRef idx="0"/>
            <a:fontRef idx="minor"/>
          </p:style>
        </p:sp>
        <p:sp>
          <p:nvSpPr>
            <p:cNvPr id="986" name="CustomShape 42"/>
            <p:cNvSpPr/>
            <p:nvPr/>
          </p:nvSpPr>
          <p:spPr>
            <a:xfrm>
              <a:off x="2355840" y="2087280"/>
              <a:ext cx="81720" cy="43560"/>
            </a:xfrm>
            <a:custGeom>
              <a:avLst/>
              <a:gdLst/>
              <a:ahLst/>
              <a:rect l="l" t="t" r="r" b="b"/>
              <a:pathLst>
                <a:path w="116765" h="62274">
                  <a:moveTo>
                    <a:pt x="61806" y="2635"/>
                  </a:moveTo>
                  <a:cubicBezTo>
                    <a:pt x="94447" y="4090"/>
                    <a:pt x="120303" y="18849"/>
                    <a:pt x="119556" y="35599"/>
                  </a:cubicBezTo>
                  <a:cubicBezTo>
                    <a:pt x="118809" y="52348"/>
                    <a:pt x="91743" y="64747"/>
                    <a:pt x="59102" y="63292"/>
                  </a:cubicBezTo>
                  <a:cubicBezTo>
                    <a:pt x="26461" y="61837"/>
                    <a:pt x="605" y="47078"/>
                    <a:pt x="1352" y="30329"/>
                  </a:cubicBezTo>
                  <a:cubicBezTo>
                    <a:pt x="2099" y="13579"/>
                    <a:pt x="29165" y="1180"/>
                    <a:pt x="61806" y="2635"/>
                  </a:cubicBezTo>
                  <a:close/>
                </a:path>
              </a:pathLst>
            </a:custGeom>
            <a:solidFill>
              <a:srgbClr val="f8f5f4"/>
            </a:solidFill>
            <a:ln w="7920">
              <a:noFill/>
            </a:ln>
          </p:spPr>
          <p:style>
            <a:lnRef idx="0"/>
            <a:fillRef idx="0"/>
            <a:effectRef idx="0"/>
            <a:fontRef idx="minor"/>
          </p:style>
        </p:sp>
        <p:sp>
          <p:nvSpPr>
            <p:cNvPr id="987" name="CustomShape 43"/>
            <p:cNvSpPr/>
            <p:nvPr/>
          </p:nvSpPr>
          <p:spPr>
            <a:xfrm>
              <a:off x="2376720" y="2087640"/>
              <a:ext cx="38160" cy="43560"/>
            </a:xfrm>
            <a:custGeom>
              <a:avLst/>
              <a:gdLst/>
              <a:ahLst/>
              <a:rect l="l" t="t" r="r" b="b"/>
              <a:pathLst>
                <a:path w="54490" h="62274">
                  <a:moveTo>
                    <a:pt x="57227" y="59522"/>
                  </a:moveTo>
                  <a:cubicBezTo>
                    <a:pt x="34652" y="71977"/>
                    <a:pt x="15192" y="68085"/>
                    <a:pt x="7407" y="50959"/>
                  </a:cubicBezTo>
                  <a:cubicBezTo>
                    <a:pt x="-3491" y="37726"/>
                    <a:pt x="-1156" y="23714"/>
                    <a:pt x="6629" y="10481"/>
                  </a:cubicBezTo>
                  <a:cubicBezTo>
                    <a:pt x="19862" y="361"/>
                    <a:pt x="33095" y="-5088"/>
                    <a:pt x="47886" y="6589"/>
                  </a:cubicBezTo>
                  <a:cubicBezTo>
                    <a:pt x="58784" y="22157"/>
                    <a:pt x="64233" y="40061"/>
                    <a:pt x="57227" y="59522"/>
                  </a:cubicBezTo>
                  <a:close/>
                </a:path>
              </a:pathLst>
            </a:custGeom>
            <a:solidFill>
              <a:srgbClr val="060504"/>
            </a:solidFill>
            <a:ln w="7920">
              <a:noFill/>
            </a:ln>
          </p:spPr>
          <p:style>
            <a:lnRef idx="0"/>
            <a:fillRef idx="0"/>
            <a:effectRef idx="0"/>
            <a:fontRef idx="minor"/>
          </p:style>
        </p:sp>
        <p:sp>
          <p:nvSpPr>
            <p:cNvPr id="988" name="CustomShape 44"/>
            <p:cNvSpPr/>
            <p:nvPr/>
          </p:nvSpPr>
          <p:spPr>
            <a:xfrm>
              <a:off x="2177280" y="2066760"/>
              <a:ext cx="38160" cy="43560"/>
            </a:xfrm>
            <a:custGeom>
              <a:avLst/>
              <a:gdLst/>
              <a:ahLst/>
              <a:rect l="l" t="t" r="r" b="b"/>
              <a:pathLst>
                <a:path w="54490" h="62274">
                  <a:moveTo>
                    <a:pt x="50258" y="63432"/>
                  </a:moveTo>
                  <a:cubicBezTo>
                    <a:pt x="33910" y="72774"/>
                    <a:pt x="18342" y="61876"/>
                    <a:pt x="1995" y="62654"/>
                  </a:cubicBezTo>
                  <a:cubicBezTo>
                    <a:pt x="-3454" y="42415"/>
                    <a:pt x="2773" y="25289"/>
                    <a:pt x="14450" y="9721"/>
                  </a:cubicBezTo>
                  <a:cubicBezTo>
                    <a:pt x="29240" y="-4291"/>
                    <a:pt x="37024" y="-3513"/>
                    <a:pt x="57264" y="14391"/>
                  </a:cubicBezTo>
                  <a:cubicBezTo>
                    <a:pt x="62713" y="32295"/>
                    <a:pt x="61156" y="48642"/>
                    <a:pt x="50258" y="63432"/>
                  </a:cubicBezTo>
                  <a:close/>
                </a:path>
              </a:pathLst>
            </a:custGeom>
            <a:solidFill>
              <a:srgbClr val="030303"/>
            </a:solidFill>
            <a:ln w="7920">
              <a:noFill/>
            </a:ln>
          </p:spPr>
          <p:style>
            <a:lnRef idx="0"/>
            <a:fillRef idx="0"/>
            <a:effectRef idx="0"/>
            <a:fontRef idx="minor"/>
          </p:style>
        </p:sp>
      </p:grpSp>
      <p:grpSp>
        <p:nvGrpSpPr>
          <p:cNvPr id="989" name="Group 45"/>
          <p:cNvGrpSpPr/>
          <p:nvPr/>
        </p:nvGrpSpPr>
        <p:grpSpPr>
          <a:xfrm>
            <a:off x="3557520" y="4413240"/>
            <a:ext cx="454320" cy="645480"/>
            <a:chOff x="3557520" y="4413240"/>
            <a:chExt cx="454320" cy="645480"/>
          </a:xfrm>
        </p:grpSpPr>
        <p:sp>
          <p:nvSpPr>
            <p:cNvPr id="990" name="CustomShape 46"/>
            <p:cNvSpPr/>
            <p:nvPr/>
          </p:nvSpPr>
          <p:spPr>
            <a:xfrm>
              <a:off x="3557520" y="4615560"/>
              <a:ext cx="452160" cy="442440"/>
            </a:xfrm>
            <a:custGeom>
              <a:avLst/>
              <a:gdLst/>
              <a:ah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rgbClr val="ed1c24"/>
            </a:solidFill>
            <a:ln w="3240">
              <a:noFill/>
            </a:ln>
          </p:spPr>
          <p:style>
            <a:lnRef idx="0"/>
            <a:fillRef idx="0"/>
            <a:effectRef idx="0"/>
            <a:fontRef idx="minor"/>
          </p:style>
        </p:sp>
        <p:sp>
          <p:nvSpPr>
            <p:cNvPr id="991" name="CustomShape 47"/>
            <p:cNvSpPr/>
            <p:nvPr/>
          </p:nvSpPr>
          <p:spPr>
            <a:xfrm>
              <a:off x="3803040" y="4645440"/>
              <a:ext cx="208800" cy="413280"/>
            </a:xfrm>
            <a:custGeom>
              <a:avLst/>
              <a:gdLst/>
              <a:ah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240">
              <a:noFill/>
            </a:ln>
          </p:spPr>
          <p:style>
            <a:lnRef idx="0"/>
            <a:fillRef idx="0"/>
            <a:effectRef idx="0"/>
            <a:fontRef idx="minor"/>
          </p:style>
        </p:sp>
        <p:sp>
          <p:nvSpPr>
            <p:cNvPr id="992" name="CustomShape 48"/>
            <p:cNvSpPr/>
            <p:nvPr/>
          </p:nvSpPr>
          <p:spPr>
            <a:xfrm>
              <a:off x="3674520" y="4413240"/>
              <a:ext cx="272160" cy="267480"/>
            </a:xfrm>
            <a:custGeom>
              <a:avLst/>
              <a:gdLst/>
              <a:ah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rgbClr val="47a267"/>
            </a:solidFill>
            <a:ln w="3240">
              <a:noFill/>
            </a:ln>
          </p:spPr>
          <p:style>
            <a:lnRef idx="0"/>
            <a:fillRef idx="0"/>
            <a:effectRef idx="0"/>
            <a:fontRef idx="minor"/>
          </p:style>
        </p:sp>
      </p:grpSp>
      <p:grpSp>
        <p:nvGrpSpPr>
          <p:cNvPr id="993" name="Group 49"/>
          <p:cNvGrpSpPr/>
          <p:nvPr/>
        </p:nvGrpSpPr>
        <p:grpSpPr>
          <a:xfrm>
            <a:off x="3885120" y="4426560"/>
            <a:ext cx="333000" cy="660600"/>
            <a:chOff x="3885120" y="4426560"/>
            <a:chExt cx="333000" cy="660600"/>
          </a:xfrm>
        </p:grpSpPr>
        <p:sp>
          <p:nvSpPr>
            <p:cNvPr id="994" name="CustomShape 50"/>
            <p:cNvSpPr/>
            <p:nvPr/>
          </p:nvSpPr>
          <p:spPr>
            <a:xfrm>
              <a:off x="3885120" y="4566600"/>
              <a:ext cx="330480" cy="520560"/>
            </a:xfrm>
            <a:custGeom>
              <a:avLst/>
              <a:gdLst/>
              <a:ahLst/>
              <a:rect l="l" t="t" r="r" b="b"/>
              <a:pathLst>
                <a:path w="225588" h="354969">
                  <a:moveTo>
                    <a:pt x="211655" y="195758"/>
                  </a:moveTo>
                  <a:cubicBezTo>
                    <a:pt x="201702" y="179502"/>
                    <a:pt x="191418" y="163579"/>
                    <a:pt x="184783" y="145332"/>
                  </a:cubicBezTo>
                  <a:cubicBezTo>
                    <a:pt x="169855" y="104528"/>
                    <a:pt x="155258" y="63391"/>
                    <a:pt x="140661" y="22586"/>
                  </a:cubicBezTo>
                  <a:cubicBezTo>
                    <a:pt x="136680" y="11307"/>
                    <a:pt x="131372" y="1686"/>
                    <a:pt x="117770" y="359"/>
                  </a:cubicBezTo>
                  <a:cubicBezTo>
                    <a:pt x="118102" y="3676"/>
                    <a:pt x="118102" y="6994"/>
                    <a:pt x="118434" y="10311"/>
                  </a:cubicBezTo>
                  <a:cubicBezTo>
                    <a:pt x="113126" y="7989"/>
                    <a:pt x="110140" y="2349"/>
                    <a:pt x="105164" y="27"/>
                  </a:cubicBezTo>
                  <a:cubicBezTo>
                    <a:pt x="90567" y="-636"/>
                    <a:pt x="87249" y="10975"/>
                    <a:pt x="83600" y="21259"/>
                  </a:cubicBezTo>
                  <a:cubicBezTo>
                    <a:pt x="74975" y="45145"/>
                    <a:pt x="66349" y="69362"/>
                    <a:pt x="57724" y="93580"/>
                  </a:cubicBezTo>
                  <a:cubicBezTo>
                    <a:pt x="47108" y="122774"/>
                    <a:pt x="38814" y="152963"/>
                    <a:pt x="21232" y="179171"/>
                  </a:cubicBezTo>
                  <a:cubicBezTo>
                    <a:pt x="8957" y="197748"/>
                    <a:pt x="663" y="217322"/>
                    <a:pt x="0" y="239549"/>
                  </a:cubicBezTo>
                  <a:cubicBezTo>
                    <a:pt x="0" y="252155"/>
                    <a:pt x="0" y="264430"/>
                    <a:pt x="0" y="277036"/>
                  </a:cubicBezTo>
                  <a:cubicBezTo>
                    <a:pt x="2654" y="305898"/>
                    <a:pt x="19573" y="325803"/>
                    <a:pt x="42464" y="340732"/>
                  </a:cubicBezTo>
                  <a:cubicBezTo>
                    <a:pt x="66349" y="356324"/>
                    <a:pt x="93221" y="355992"/>
                    <a:pt x="120092" y="354001"/>
                  </a:cubicBezTo>
                  <a:cubicBezTo>
                    <a:pt x="120424" y="354001"/>
                    <a:pt x="120424" y="353670"/>
                    <a:pt x="120756" y="353670"/>
                  </a:cubicBezTo>
                  <a:cubicBezTo>
                    <a:pt x="156253" y="352674"/>
                    <a:pt x="187769" y="341727"/>
                    <a:pt x="210328" y="312533"/>
                  </a:cubicBezTo>
                  <a:cubicBezTo>
                    <a:pt x="234545" y="280354"/>
                    <a:pt x="234877" y="233909"/>
                    <a:pt x="211655" y="195758"/>
                  </a:cubicBezTo>
                  <a:close/>
                </a:path>
              </a:pathLst>
            </a:custGeom>
            <a:solidFill>
              <a:srgbClr val="d9e021"/>
            </a:solidFill>
            <a:ln w="3240">
              <a:noFill/>
            </a:ln>
          </p:spPr>
          <p:style>
            <a:lnRef idx="0"/>
            <a:fillRef idx="0"/>
            <a:effectRef idx="0"/>
            <a:fontRef idx="minor"/>
          </p:style>
        </p:sp>
        <p:sp>
          <p:nvSpPr>
            <p:cNvPr id="995" name="CustomShape 51"/>
            <p:cNvSpPr/>
            <p:nvPr/>
          </p:nvSpPr>
          <p:spPr>
            <a:xfrm>
              <a:off x="4057920" y="4566960"/>
              <a:ext cx="160200" cy="515520"/>
            </a:xfrm>
            <a:custGeom>
              <a:avLst/>
              <a:gdLst/>
              <a:ahLst/>
              <a:rect l="l" t="t" r="r" b="b"/>
              <a:pathLst>
                <a:path w="109476" h="351651">
                  <a:moveTo>
                    <a:pt x="663" y="12275"/>
                  </a:moveTo>
                  <a:cubicBezTo>
                    <a:pt x="332" y="8294"/>
                    <a:pt x="332" y="3981"/>
                    <a:pt x="0" y="0"/>
                  </a:cubicBezTo>
                  <a:cubicBezTo>
                    <a:pt x="13602" y="1327"/>
                    <a:pt x="18910" y="10948"/>
                    <a:pt x="22891" y="22227"/>
                  </a:cubicBezTo>
                  <a:cubicBezTo>
                    <a:pt x="37487" y="63364"/>
                    <a:pt x="52084" y="104169"/>
                    <a:pt x="67013" y="144974"/>
                  </a:cubicBezTo>
                  <a:cubicBezTo>
                    <a:pt x="73648" y="162888"/>
                    <a:pt x="83932" y="179143"/>
                    <a:pt x="93884" y="195399"/>
                  </a:cubicBezTo>
                  <a:cubicBezTo>
                    <a:pt x="117107" y="233550"/>
                    <a:pt x="116775" y="279995"/>
                    <a:pt x="92557" y="311511"/>
                  </a:cubicBezTo>
                  <a:cubicBezTo>
                    <a:pt x="69667" y="341700"/>
                    <a:pt x="37156" y="352316"/>
                    <a:pt x="663" y="352979"/>
                  </a:cubicBezTo>
                  <a:cubicBezTo>
                    <a:pt x="16587" y="330420"/>
                    <a:pt x="21564" y="304544"/>
                    <a:pt x="25544" y="278004"/>
                  </a:cubicBezTo>
                  <a:cubicBezTo>
                    <a:pt x="28199" y="258431"/>
                    <a:pt x="27535" y="238526"/>
                    <a:pt x="27535" y="218953"/>
                  </a:cubicBezTo>
                  <a:cubicBezTo>
                    <a:pt x="27867" y="165542"/>
                    <a:pt x="20568" y="112794"/>
                    <a:pt x="11943" y="60378"/>
                  </a:cubicBezTo>
                  <a:cubicBezTo>
                    <a:pt x="9952" y="47440"/>
                    <a:pt x="7298" y="34502"/>
                    <a:pt x="4976" y="21564"/>
                  </a:cubicBezTo>
                  <a:cubicBezTo>
                    <a:pt x="4313" y="17914"/>
                    <a:pt x="3981" y="14597"/>
                    <a:pt x="663" y="12275"/>
                  </a:cubicBezTo>
                  <a:close/>
                </a:path>
              </a:pathLst>
            </a:custGeom>
            <a:solidFill>
              <a:srgbClr val="c2bb4a"/>
            </a:solidFill>
            <a:ln w="3240">
              <a:noFill/>
            </a:ln>
          </p:spPr>
          <p:style>
            <a:lnRef idx="0"/>
            <a:fillRef idx="0"/>
            <a:effectRef idx="0"/>
            <a:fontRef idx="minor"/>
          </p:style>
        </p:sp>
        <p:sp>
          <p:nvSpPr>
            <p:cNvPr id="996" name="CustomShape 52"/>
            <p:cNvSpPr/>
            <p:nvPr/>
          </p:nvSpPr>
          <p:spPr>
            <a:xfrm>
              <a:off x="3956760" y="4426560"/>
              <a:ext cx="160200" cy="160200"/>
            </a:xfrm>
            <a:custGeom>
              <a:avLst/>
              <a:gdLst/>
              <a:ahLst/>
              <a:rect l="l" t="t" r="r" b="b"/>
              <a:pathLst>
                <a:path w="109476" h="109476">
                  <a:moveTo>
                    <a:pt x="63449" y="56397"/>
                  </a:moveTo>
                  <a:cubicBezTo>
                    <a:pt x="91979" y="52084"/>
                    <a:pt x="110889" y="29526"/>
                    <a:pt x="111220" y="0"/>
                  </a:cubicBezTo>
                  <a:cubicBezTo>
                    <a:pt x="109230" y="0"/>
                    <a:pt x="106908" y="0"/>
                    <a:pt x="104917" y="0"/>
                  </a:cubicBezTo>
                  <a:cubicBezTo>
                    <a:pt x="104917" y="663"/>
                    <a:pt x="104917" y="1327"/>
                    <a:pt x="104917" y="1659"/>
                  </a:cubicBezTo>
                  <a:cubicBezTo>
                    <a:pt x="101600" y="1659"/>
                    <a:pt x="98282" y="2322"/>
                    <a:pt x="94965" y="3649"/>
                  </a:cubicBezTo>
                  <a:cubicBezTo>
                    <a:pt x="72406" y="13270"/>
                    <a:pt x="58141" y="29857"/>
                    <a:pt x="52170" y="53743"/>
                  </a:cubicBezTo>
                  <a:cubicBezTo>
                    <a:pt x="41554" y="36824"/>
                    <a:pt x="28615" y="23222"/>
                    <a:pt x="7715" y="19905"/>
                  </a:cubicBezTo>
                  <a:cubicBezTo>
                    <a:pt x="4398" y="19241"/>
                    <a:pt x="417" y="17583"/>
                    <a:pt x="85" y="23222"/>
                  </a:cubicBezTo>
                  <a:cubicBezTo>
                    <a:pt x="-578" y="28199"/>
                    <a:pt x="2739" y="28862"/>
                    <a:pt x="6388" y="29194"/>
                  </a:cubicBezTo>
                  <a:cubicBezTo>
                    <a:pt x="17004" y="30189"/>
                    <a:pt x="25298" y="35497"/>
                    <a:pt x="32265" y="42795"/>
                  </a:cubicBezTo>
                  <a:cubicBezTo>
                    <a:pt x="46530" y="58056"/>
                    <a:pt x="53828" y="76965"/>
                    <a:pt x="57146" y="97534"/>
                  </a:cubicBezTo>
                  <a:cubicBezTo>
                    <a:pt x="60131" y="102842"/>
                    <a:pt x="58141" y="113789"/>
                    <a:pt x="70084" y="108481"/>
                  </a:cubicBezTo>
                  <a:cubicBezTo>
                    <a:pt x="74728" y="104169"/>
                    <a:pt x="73401" y="100188"/>
                    <a:pt x="69420" y="96207"/>
                  </a:cubicBezTo>
                  <a:cubicBezTo>
                    <a:pt x="67430" y="85591"/>
                    <a:pt x="61790" y="76634"/>
                    <a:pt x="57477" y="67013"/>
                  </a:cubicBezTo>
                  <a:cubicBezTo>
                    <a:pt x="54160" y="59051"/>
                    <a:pt x="56482" y="57392"/>
                    <a:pt x="63449" y="56397"/>
                  </a:cubicBezTo>
                  <a:close/>
                </a:path>
              </a:pathLst>
            </a:custGeom>
            <a:solidFill>
              <a:srgbClr val="48a267"/>
            </a:solidFill>
            <a:ln w="3240">
              <a:noFill/>
            </a:ln>
          </p:spPr>
          <p:style>
            <a:lnRef idx="0"/>
            <a:fillRef idx="0"/>
            <a:effectRef idx="0"/>
            <a:fontRef idx="minor"/>
          </p:style>
        </p:sp>
      </p:grpSp>
      <p:grpSp>
        <p:nvGrpSpPr>
          <p:cNvPr id="997" name="Group 53"/>
          <p:cNvGrpSpPr/>
          <p:nvPr/>
        </p:nvGrpSpPr>
        <p:grpSpPr>
          <a:xfrm>
            <a:off x="3395520" y="3918600"/>
            <a:ext cx="456840" cy="572760"/>
            <a:chOff x="3395520" y="3918600"/>
            <a:chExt cx="456840" cy="572760"/>
          </a:xfrm>
        </p:grpSpPr>
        <p:sp>
          <p:nvSpPr>
            <p:cNvPr id="998" name="CustomShape 54"/>
            <p:cNvSpPr/>
            <p:nvPr/>
          </p:nvSpPr>
          <p:spPr>
            <a:xfrm>
              <a:off x="3395520" y="4032000"/>
              <a:ext cx="456840" cy="456840"/>
            </a:xfrm>
            <a:custGeom>
              <a:avLst/>
              <a:gdLst/>
              <a:ahLst/>
              <a:rect l="l" t="t" r="r" b="b"/>
              <a:pathLst>
                <a:path w="1657350" h="1657350">
                  <a:moveTo>
                    <a:pt x="1663065" y="831533"/>
                  </a:moveTo>
                  <a:cubicBezTo>
                    <a:pt x="1663065" y="1290775"/>
                    <a:pt x="1290775" y="1663065"/>
                    <a:pt x="831533" y="1663065"/>
                  </a:cubicBezTo>
                  <a:cubicBezTo>
                    <a:pt x="372290" y="1663065"/>
                    <a:pt x="0" y="1290775"/>
                    <a:pt x="0" y="831533"/>
                  </a:cubicBezTo>
                  <a:cubicBezTo>
                    <a:pt x="0" y="372290"/>
                    <a:pt x="372290" y="0"/>
                    <a:pt x="831533" y="0"/>
                  </a:cubicBezTo>
                  <a:cubicBezTo>
                    <a:pt x="1290775" y="0"/>
                    <a:pt x="1663065" y="372290"/>
                    <a:pt x="1663065" y="831533"/>
                  </a:cubicBezTo>
                  <a:close/>
                </a:path>
              </a:pathLst>
            </a:custGeom>
            <a:solidFill>
              <a:srgbClr val="faa932"/>
            </a:solidFill>
            <a:ln w="9360">
              <a:noFill/>
            </a:ln>
          </p:spPr>
          <p:style>
            <a:lnRef idx="0"/>
            <a:fillRef idx="0"/>
            <a:effectRef idx="0"/>
            <a:fontRef idx="minor"/>
          </p:style>
        </p:sp>
        <p:sp>
          <p:nvSpPr>
            <p:cNvPr id="999" name="CustomShape 55"/>
            <p:cNvSpPr/>
            <p:nvPr/>
          </p:nvSpPr>
          <p:spPr>
            <a:xfrm>
              <a:off x="3505320" y="4100040"/>
              <a:ext cx="346680" cy="391320"/>
            </a:xfrm>
            <a:custGeom>
              <a:avLst/>
              <a:gdLst/>
              <a:ahLst/>
              <a:rect l="l" t="t" r="r" b="b"/>
              <a:pathLst>
                <a:path w="1257300" h="1419225">
                  <a:moveTo>
                    <a:pt x="1014413" y="0"/>
                  </a:moveTo>
                  <a:cubicBezTo>
                    <a:pt x="1141095" y="285750"/>
                    <a:pt x="1054418" y="679132"/>
                    <a:pt x="773430" y="974407"/>
                  </a:cubicBezTo>
                  <a:cubicBezTo>
                    <a:pt x="549593" y="1209675"/>
                    <a:pt x="256222" y="1323975"/>
                    <a:pt x="0" y="1303973"/>
                  </a:cubicBezTo>
                  <a:cubicBezTo>
                    <a:pt x="125730" y="1381125"/>
                    <a:pt x="274320" y="1425893"/>
                    <a:pt x="433388" y="1425893"/>
                  </a:cubicBezTo>
                  <a:cubicBezTo>
                    <a:pt x="892493" y="1425893"/>
                    <a:pt x="1264920" y="1053465"/>
                    <a:pt x="1264920" y="594360"/>
                  </a:cubicBezTo>
                  <a:cubicBezTo>
                    <a:pt x="1263968" y="360998"/>
                    <a:pt x="1168718" y="150495"/>
                    <a:pt x="1014413" y="0"/>
                  </a:cubicBezTo>
                  <a:close/>
                </a:path>
              </a:pathLst>
            </a:custGeom>
            <a:solidFill>
              <a:srgbClr val="f7931e"/>
            </a:solidFill>
            <a:ln w="9360">
              <a:noFill/>
            </a:ln>
          </p:spPr>
          <p:style>
            <a:lnRef idx="0"/>
            <a:fillRef idx="0"/>
            <a:effectRef idx="0"/>
            <a:fontRef idx="minor"/>
          </p:style>
        </p:sp>
        <p:sp>
          <p:nvSpPr>
            <p:cNvPr id="1000" name="CustomShape 56"/>
            <p:cNvSpPr/>
            <p:nvPr/>
          </p:nvSpPr>
          <p:spPr>
            <a:xfrm>
              <a:off x="3624480" y="3918600"/>
              <a:ext cx="201960" cy="136440"/>
            </a:xfrm>
            <a:custGeom>
              <a:avLst/>
              <a:gdLst/>
              <a:ahLst/>
              <a:rect l="l" t="t" r="r" b="b"/>
              <a:pathLst>
                <a:path w="733425" h="495300">
                  <a:moveTo>
                    <a:pt x="2128" y="437759"/>
                  </a:moveTo>
                  <a:cubicBezTo>
                    <a:pt x="18320" y="332984"/>
                    <a:pt x="39275" y="229161"/>
                    <a:pt x="99282" y="138674"/>
                  </a:cubicBezTo>
                  <a:cubicBezTo>
                    <a:pt x="141193" y="75809"/>
                    <a:pt x="195485" y="30089"/>
                    <a:pt x="268828" y="8181"/>
                  </a:cubicBezTo>
                  <a:cubicBezTo>
                    <a:pt x="281210" y="4371"/>
                    <a:pt x="300260" y="-11821"/>
                    <a:pt x="305975" y="15801"/>
                  </a:cubicBezTo>
                  <a:cubicBezTo>
                    <a:pt x="309785" y="34851"/>
                    <a:pt x="315500" y="52949"/>
                    <a:pt x="286925" y="65331"/>
                  </a:cubicBezTo>
                  <a:cubicBezTo>
                    <a:pt x="177387" y="111051"/>
                    <a:pt x="125953" y="176774"/>
                    <a:pt x="89757" y="313934"/>
                  </a:cubicBezTo>
                  <a:cubicBezTo>
                    <a:pt x="170720" y="247259"/>
                    <a:pt x="254540" y="203444"/>
                    <a:pt x="347885" y="180584"/>
                  </a:cubicBezTo>
                  <a:cubicBezTo>
                    <a:pt x="371697" y="170106"/>
                    <a:pt x="396462" y="171059"/>
                    <a:pt x="420275" y="179631"/>
                  </a:cubicBezTo>
                  <a:cubicBezTo>
                    <a:pt x="528860" y="207254"/>
                    <a:pt x="626015" y="264404"/>
                    <a:pt x="732695" y="294884"/>
                  </a:cubicBezTo>
                  <a:cubicBezTo>
                    <a:pt x="733648" y="294884"/>
                    <a:pt x="735553" y="296789"/>
                    <a:pt x="735553" y="297741"/>
                  </a:cubicBezTo>
                  <a:cubicBezTo>
                    <a:pt x="735553" y="298694"/>
                    <a:pt x="733648" y="300599"/>
                    <a:pt x="732695" y="301551"/>
                  </a:cubicBezTo>
                  <a:cubicBezTo>
                    <a:pt x="526955" y="356796"/>
                    <a:pt x="320262" y="372036"/>
                    <a:pt x="109760" y="336794"/>
                  </a:cubicBezTo>
                  <a:cubicBezTo>
                    <a:pt x="98330" y="334889"/>
                    <a:pt x="87853" y="331079"/>
                    <a:pt x="78328" y="340604"/>
                  </a:cubicBezTo>
                  <a:cubicBezTo>
                    <a:pt x="73565" y="374894"/>
                    <a:pt x="67850" y="410136"/>
                    <a:pt x="63087" y="444426"/>
                  </a:cubicBezTo>
                  <a:cubicBezTo>
                    <a:pt x="62135" y="455856"/>
                    <a:pt x="59278" y="466334"/>
                    <a:pt x="59278" y="477764"/>
                  </a:cubicBezTo>
                  <a:cubicBezTo>
                    <a:pt x="59278" y="501576"/>
                    <a:pt x="42132" y="500624"/>
                    <a:pt x="25940" y="500624"/>
                  </a:cubicBezTo>
                  <a:cubicBezTo>
                    <a:pt x="8795" y="500624"/>
                    <a:pt x="-1682" y="495861"/>
                    <a:pt x="222" y="475859"/>
                  </a:cubicBezTo>
                  <a:cubicBezTo>
                    <a:pt x="3080" y="463476"/>
                    <a:pt x="2128" y="451094"/>
                    <a:pt x="2128" y="437759"/>
                  </a:cubicBezTo>
                  <a:close/>
                </a:path>
              </a:pathLst>
            </a:custGeom>
            <a:solidFill>
              <a:srgbClr val="57b877"/>
            </a:solidFill>
            <a:ln w="9360">
              <a:noFill/>
            </a:ln>
          </p:spPr>
          <p:style>
            <a:lnRef idx="0"/>
            <a:fillRef idx="0"/>
            <a:effectRef idx="0"/>
            <a:fontRef idx="minor"/>
          </p:style>
        </p:sp>
      </p:grpSp>
      <p:grpSp>
        <p:nvGrpSpPr>
          <p:cNvPr id="1001" name="Group 57"/>
          <p:cNvGrpSpPr/>
          <p:nvPr/>
        </p:nvGrpSpPr>
        <p:grpSpPr>
          <a:xfrm>
            <a:off x="2844000" y="3892680"/>
            <a:ext cx="895680" cy="1121760"/>
            <a:chOff x="2844000" y="3892680"/>
            <a:chExt cx="895680" cy="1121760"/>
          </a:xfrm>
        </p:grpSpPr>
        <p:sp>
          <p:nvSpPr>
            <p:cNvPr id="1002" name="CustomShape 58"/>
            <p:cNvSpPr/>
            <p:nvPr/>
          </p:nvSpPr>
          <p:spPr>
            <a:xfrm rot="18811200">
              <a:off x="3247560" y="4547880"/>
              <a:ext cx="423360" cy="370440"/>
            </a:xfrm>
            <a:custGeom>
              <a:avLst/>
              <a:gdLst/>
              <a:ahLst/>
              <a:rect l="l" t="t" r="r" b="b"/>
              <a:pathLst>
                <a:path w="1641760" h="1436528">
                  <a:moveTo>
                    <a:pt x="904455" y="23137"/>
                  </a:moveTo>
                  <a:lnTo>
                    <a:pt x="1113846" y="102745"/>
                  </a:lnTo>
                  <a:lnTo>
                    <a:pt x="1113791" y="106680"/>
                  </a:lnTo>
                  <a:cubicBezTo>
                    <a:pt x="1118994" y="122577"/>
                    <a:pt x="1134602" y="135872"/>
                    <a:pt x="1157726" y="148589"/>
                  </a:cubicBezTo>
                  <a:cubicBezTo>
                    <a:pt x="1254841" y="201772"/>
                    <a:pt x="1351957" y="259578"/>
                    <a:pt x="1435198" y="335884"/>
                  </a:cubicBezTo>
                  <a:cubicBezTo>
                    <a:pt x="1585495" y="474621"/>
                    <a:pt x="1696484" y="631856"/>
                    <a:pt x="1613243" y="844585"/>
                  </a:cubicBezTo>
                  <a:cubicBezTo>
                    <a:pt x="1523065" y="1075813"/>
                    <a:pt x="1377390" y="1253857"/>
                    <a:pt x="1106855" y="1274668"/>
                  </a:cubicBezTo>
                  <a:cubicBezTo>
                    <a:pt x="988928" y="1283917"/>
                    <a:pt x="868690" y="1272355"/>
                    <a:pt x="748451" y="1281604"/>
                  </a:cubicBezTo>
                  <a:cubicBezTo>
                    <a:pt x="637462" y="1290853"/>
                    <a:pt x="510288" y="1283917"/>
                    <a:pt x="459418" y="1436528"/>
                  </a:cubicBezTo>
                  <a:cubicBezTo>
                    <a:pt x="373863" y="1145181"/>
                    <a:pt x="179632" y="913953"/>
                    <a:pt x="54769" y="648040"/>
                  </a:cubicBezTo>
                  <a:cubicBezTo>
                    <a:pt x="-97842" y="319697"/>
                    <a:pt x="80205" y="30664"/>
                    <a:pt x="443231" y="5227"/>
                  </a:cubicBezTo>
                  <a:cubicBezTo>
                    <a:pt x="565783" y="-4022"/>
                    <a:pt x="690645" y="-4022"/>
                    <a:pt x="810884" y="30664"/>
                  </a:cubicBezTo>
                  <a:cubicBezTo>
                    <a:pt x="855973" y="43381"/>
                    <a:pt x="884877" y="41646"/>
                    <a:pt x="902796" y="26038"/>
                  </a:cubicBezTo>
                  <a:close/>
                </a:path>
              </a:pathLst>
            </a:custGeom>
            <a:solidFill>
              <a:srgbClr val="fbf6d5"/>
            </a:solidFill>
            <a:ln w="6120">
              <a:noFill/>
            </a:ln>
          </p:spPr>
          <p:style>
            <a:lnRef idx="0"/>
            <a:fillRef idx="0"/>
            <a:effectRef idx="0"/>
            <a:fontRef idx="minor"/>
          </p:style>
        </p:sp>
        <p:sp>
          <p:nvSpPr>
            <p:cNvPr id="1003" name="CustomShape 59"/>
            <p:cNvSpPr/>
            <p:nvPr/>
          </p:nvSpPr>
          <p:spPr>
            <a:xfrm rot="18811200">
              <a:off x="2997720" y="3969000"/>
              <a:ext cx="481320" cy="631080"/>
            </a:xfrm>
            <a:custGeom>
              <a:avLst/>
              <a:gdLst/>
              <a:ahLst/>
              <a:rect l="l" t="t" r="r" b="b"/>
              <a:pathLst>
                <a:path w="1865369" h="2446103">
                  <a:moveTo>
                    <a:pt x="1456632" y="13187"/>
                  </a:moveTo>
                  <a:cubicBezTo>
                    <a:pt x="1519064" y="47872"/>
                    <a:pt x="1523689" y="112616"/>
                    <a:pt x="1516751" y="175046"/>
                  </a:cubicBezTo>
                  <a:cubicBezTo>
                    <a:pt x="1505191" y="311472"/>
                    <a:pt x="1456632" y="436335"/>
                    <a:pt x="1401137" y="561197"/>
                  </a:cubicBezTo>
                  <a:cubicBezTo>
                    <a:pt x="1373390" y="623628"/>
                    <a:pt x="1368765" y="662937"/>
                    <a:pt x="1442758" y="697620"/>
                  </a:cubicBezTo>
                  <a:cubicBezTo>
                    <a:pt x="1528313" y="736930"/>
                    <a:pt x="1523689" y="801674"/>
                    <a:pt x="1456632" y="861793"/>
                  </a:cubicBezTo>
                  <a:cubicBezTo>
                    <a:pt x="1440447" y="877978"/>
                    <a:pt x="1421949" y="894165"/>
                    <a:pt x="1401137" y="901101"/>
                  </a:cubicBezTo>
                  <a:cubicBezTo>
                    <a:pt x="1158349" y="1000530"/>
                    <a:pt x="1031173" y="1204010"/>
                    <a:pt x="917873" y="1423675"/>
                  </a:cubicBezTo>
                  <a:cubicBezTo>
                    <a:pt x="774512" y="1705773"/>
                    <a:pt x="642711" y="1990184"/>
                    <a:pt x="524786" y="2297715"/>
                  </a:cubicBezTo>
                  <a:cubicBezTo>
                    <a:pt x="582592" y="2290780"/>
                    <a:pt x="605714" y="2251470"/>
                    <a:pt x="631151" y="2223723"/>
                  </a:cubicBezTo>
                  <a:cubicBezTo>
                    <a:pt x="793010" y="2047990"/>
                    <a:pt x="899375" y="1839885"/>
                    <a:pt x="964118" y="1610971"/>
                  </a:cubicBezTo>
                  <a:cubicBezTo>
                    <a:pt x="994177" y="1499981"/>
                    <a:pt x="1017299" y="1384368"/>
                    <a:pt x="1070483" y="1280314"/>
                  </a:cubicBezTo>
                  <a:cubicBezTo>
                    <a:pt x="1100541" y="1217884"/>
                    <a:pt x="1139851" y="1162389"/>
                    <a:pt x="1223093" y="1217884"/>
                  </a:cubicBezTo>
                  <a:cubicBezTo>
                    <a:pt x="1264714" y="1245631"/>
                    <a:pt x="1294773" y="1213259"/>
                    <a:pt x="1327144" y="1194761"/>
                  </a:cubicBezTo>
                  <a:cubicBezTo>
                    <a:pt x="1438133" y="1127704"/>
                    <a:pt x="1549123" y="1053711"/>
                    <a:pt x="1671675" y="1007465"/>
                  </a:cubicBezTo>
                  <a:cubicBezTo>
                    <a:pt x="1727169" y="986656"/>
                    <a:pt x="1794224" y="945035"/>
                    <a:pt x="1842783" y="1000530"/>
                  </a:cubicBezTo>
                  <a:cubicBezTo>
                    <a:pt x="1895964" y="1060649"/>
                    <a:pt x="1842783" y="1125393"/>
                    <a:pt x="1810411" y="1180887"/>
                  </a:cubicBezTo>
                  <a:cubicBezTo>
                    <a:pt x="1752603" y="1282628"/>
                    <a:pt x="1680923" y="1372805"/>
                    <a:pt x="1599993" y="1456047"/>
                  </a:cubicBezTo>
                  <a:cubicBezTo>
                    <a:pt x="1546812" y="1511541"/>
                    <a:pt x="1537562" y="1548538"/>
                    <a:pt x="1609242" y="1599408"/>
                  </a:cubicBezTo>
                  <a:cubicBezTo>
                    <a:pt x="1710982" y="1673401"/>
                    <a:pt x="1699422" y="1731209"/>
                    <a:pt x="1581494" y="1775141"/>
                  </a:cubicBezTo>
                  <a:cubicBezTo>
                    <a:pt x="1512126" y="1800577"/>
                    <a:pt x="1440447" y="1819075"/>
                    <a:pt x="1368765" y="1830635"/>
                  </a:cubicBezTo>
                  <a:cubicBezTo>
                    <a:pt x="1005739" y="1881506"/>
                    <a:pt x="781447" y="2128920"/>
                    <a:pt x="568718" y="2392520"/>
                  </a:cubicBezTo>
                  <a:cubicBezTo>
                    <a:pt x="559469" y="2404082"/>
                    <a:pt x="553544" y="2414487"/>
                    <a:pt x="550581" y="2423989"/>
                  </a:cubicBezTo>
                  <a:lnTo>
                    <a:pt x="550275" y="2446103"/>
                  </a:lnTo>
                  <a:lnTo>
                    <a:pt x="340884" y="2366495"/>
                  </a:lnTo>
                  <a:lnTo>
                    <a:pt x="358518" y="2335652"/>
                  </a:lnTo>
                  <a:cubicBezTo>
                    <a:pt x="362637" y="2320984"/>
                    <a:pt x="364660" y="2302919"/>
                    <a:pt x="365238" y="2281531"/>
                  </a:cubicBezTo>
                  <a:cubicBezTo>
                    <a:pt x="381425" y="1900004"/>
                    <a:pt x="339804" y="1534664"/>
                    <a:pt x="108576" y="1213259"/>
                  </a:cubicBezTo>
                  <a:cubicBezTo>
                    <a:pt x="69267" y="1157765"/>
                    <a:pt x="39208" y="1093021"/>
                    <a:pt x="11461" y="1030588"/>
                  </a:cubicBezTo>
                  <a:cubicBezTo>
                    <a:pt x="-18600" y="958909"/>
                    <a:pt x="11461" y="910350"/>
                    <a:pt x="90078" y="921912"/>
                  </a:cubicBezTo>
                  <a:cubicBezTo>
                    <a:pt x="194129" y="938097"/>
                    <a:pt x="205692" y="889540"/>
                    <a:pt x="201068" y="806299"/>
                  </a:cubicBezTo>
                  <a:cubicBezTo>
                    <a:pt x="196443" y="672187"/>
                    <a:pt x="191818" y="535761"/>
                    <a:pt x="226501" y="403963"/>
                  </a:cubicBezTo>
                  <a:cubicBezTo>
                    <a:pt x="238064" y="357717"/>
                    <a:pt x="249624" y="309158"/>
                    <a:pt x="305119" y="299909"/>
                  </a:cubicBezTo>
                  <a:cubicBezTo>
                    <a:pt x="358302" y="290660"/>
                    <a:pt x="390674" y="329970"/>
                    <a:pt x="416108" y="369277"/>
                  </a:cubicBezTo>
                  <a:cubicBezTo>
                    <a:pt x="494725" y="489516"/>
                    <a:pt x="534035" y="628252"/>
                    <a:pt x="573343" y="764678"/>
                  </a:cubicBezTo>
                  <a:cubicBezTo>
                    <a:pt x="589530" y="824797"/>
                    <a:pt x="605714" y="871042"/>
                    <a:pt x="684332" y="873353"/>
                  </a:cubicBezTo>
                  <a:cubicBezTo>
                    <a:pt x="746764" y="875667"/>
                    <a:pt x="753700" y="924223"/>
                    <a:pt x="744451" y="975093"/>
                  </a:cubicBezTo>
                  <a:cubicBezTo>
                    <a:pt x="725953" y="1088396"/>
                    <a:pt x="672772" y="1185512"/>
                    <a:pt x="617277" y="1282627"/>
                  </a:cubicBezTo>
                  <a:cubicBezTo>
                    <a:pt x="464667" y="1548538"/>
                    <a:pt x="423046" y="1839885"/>
                    <a:pt x="439231" y="2140481"/>
                  </a:cubicBezTo>
                  <a:cubicBezTo>
                    <a:pt x="439231" y="2158979"/>
                    <a:pt x="436920" y="2184415"/>
                    <a:pt x="478540" y="2212163"/>
                  </a:cubicBezTo>
                  <a:cubicBezTo>
                    <a:pt x="661209" y="1726584"/>
                    <a:pt x="903999" y="1266440"/>
                    <a:pt x="809195" y="727681"/>
                  </a:cubicBezTo>
                  <a:cubicBezTo>
                    <a:pt x="799946" y="679122"/>
                    <a:pt x="799946" y="628252"/>
                    <a:pt x="804570" y="577382"/>
                  </a:cubicBezTo>
                  <a:cubicBezTo>
                    <a:pt x="809195" y="503389"/>
                    <a:pt x="790697" y="403963"/>
                    <a:pt x="927122" y="461768"/>
                  </a:cubicBezTo>
                  <a:cubicBezTo>
                    <a:pt x="973367" y="480267"/>
                    <a:pt x="989552" y="427085"/>
                    <a:pt x="1010364" y="397025"/>
                  </a:cubicBezTo>
                  <a:cubicBezTo>
                    <a:pt x="1095917" y="276786"/>
                    <a:pt x="1181472" y="158861"/>
                    <a:pt x="1292461" y="64057"/>
                  </a:cubicBezTo>
                  <a:cubicBezTo>
                    <a:pt x="1338707" y="24749"/>
                    <a:pt x="1387263" y="-23810"/>
                    <a:pt x="1456632" y="13187"/>
                  </a:cubicBezTo>
                  <a:close/>
                </a:path>
              </a:pathLst>
            </a:custGeom>
            <a:solidFill>
              <a:srgbClr val="57b877"/>
            </a:solidFill>
            <a:ln w="9360">
              <a:noFill/>
            </a:ln>
          </p:spPr>
          <p:style>
            <a:lnRef idx="0"/>
            <a:fillRef idx="0"/>
            <a:effectRef idx="0"/>
            <a:fontRef idx="minor"/>
          </p:style>
        </p:sp>
      </p:grpSp>
      <p:grpSp>
        <p:nvGrpSpPr>
          <p:cNvPr id="1004" name="Group 60"/>
          <p:cNvGrpSpPr/>
          <p:nvPr/>
        </p:nvGrpSpPr>
        <p:grpSpPr>
          <a:xfrm>
            <a:off x="4154760" y="4429800"/>
            <a:ext cx="363600" cy="744480"/>
            <a:chOff x="4154760" y="4429800"/>
            <a:chExt cx="363600" cy="744480"/>
          </a:xfrm>
        </p:grpSpPr>
        <p:sp>
          <p:nvSpPr>
            <p:cNvPr id="1005" name="CustomShape 61"/>
            <p:cNvSpPr/>
            <p:nvPr/>
          </p:nvSpPr>
          <p:spPr>
            <a:xfrm>
              <a:off x="4158720" y="4450680"/>
              <a:ext cx="359640" cy="723600"/>
            </a:xfrm>
            <a:custGeom>
              <a:avLst/>
              <a:gdLst/>
              <a:ah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rgbClr val="662d91"/>
            </a:solidFill>
            <a:ln w="3240">
              <a:noFill/>
            </a:ln>
          </p:spPr>
          <p:style>
            <a:lnRef idx="0"/>
            <a:fillRef idx="0"/>
            <a:effectRef idx="0"/>
            <a:fontRef idx="minor"/>
          </p:style>
        </p:sp>
        <p:sp>
          <p:nvSpPr>
            <p:cNvPr id="1006" name="CustomShape 62"/>
            <p:cNvSpPr/>
            <p:nvPr/>
          </p:nvSpPr>
          <p:spPr>
            <a:xfrm>
              <a:off x="4154760" y="4429800"/>
              <a:ext cx="208800" cy="208800"/>
            </a:xfrm>
            <a:custGeom>
              <a:avLst/>
              <a:gdLst/>
              <a:ah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rgbClr val="57b877"/>
            </a:solidFill>
            <a:ln w="9360">
              <a:noFill/>
            </a:ln>
          </p:spPr>
          <p:style>
            <a:lnRef idx="0"/>
            <a:fillRef idx="0"/>
            <a:effectRef idx="0"/>
            <a:fontRef idx="minor"/>
          </p:style>
        </p:sp>
      </p:grpSp>
      <p:grpSp>
        <p:nvGrpSpPr>
          <p:cNvPr id="1007" name="Group 63"/>
          <p:cNvGrpSpPr/>
          <p:nvPr/>
        </p:nvGrpSpPr>
        <p:grpSpPr>
          <a:xfrm>
            <a:off x="2784240" y="3945600"/>
            <a:ext cx="549000" cy="909720"/>
            <a:chOff x="2784240" y="3945600"/>
            <a:chExt cx="549000" cy="909720"/>
          </a:xfrm>
        </p:grpSpPr>
        <p:sp>
          <p:nvSpPr>
            <p:cNvPr id="1008" name="CustomShape 64"/>
            <p:cNvSpPr/>
            <p:nvPr/>
          </p:nvSpPr>
          <p:spPr>
            <a:xfrm rot="589200">
              <a:off x="3024720" y="4331520"/>
              <a:ext cx="113760" cy="148680"/>
            </a:xfrm>
            <a:custGeom>
              <a:avLst/>
              <a:gdLst/>
              <a:ahLst/>
              <a:rect l="l" t="t" r="r" b="b"/>
              <a:pathLst>
                <a:path w="242621" h="316811">
                  <a:moveTo>
                    <a:pt x="189033" y="2023"/>
                  </a:moveTo>
                  <a:cubicBezTo>
                    <a:pt x="193244" y="-3191"/>
                    <a:pt x="192442" y="3226"/>
                    <a:pt x="192642" y="4028"/>
                  </a:cubicBezTo>
                  <a:cubicBezTo>
                    <a:pt x="197254" y="21673"/>
                    <a:pt x="200863" y="39519"/>
                    <a:pt x="203470" y="57565"/>
                  </a:cubicBezTo>
                  <a:cubicBezTo>
                    <a:pt x="206678" y="80022"/>
                    <a:pt x="208483" y="102480"/>
                    <a:pt x="209285" y="125138"/>
                  </a:cubicBezTo>
                  <a:cubicBezTo>
                    <a:pt x="209285" y="127143"/>
                    <a:pt x="209084" y="129148"/>
                    <a:pt x="210889" y="130552"/>
                  </a:cubicBezTo>
                  <a:cubicBezTo>
                    <a:pt x="207079" y="148197"/>
                    <a:pt x="203470" y="165842"/>
                    <a:pt x="199460" y="183287"/>
                  </a:cubicBezTo>
                  <a:cubicBezTo>
                    <a:pt x="198257" y="188701"/>
                    <a:pt x="198858" y="191508"/>
                    <a:pt x="205275" y="189703"/>
                  </a:cubicBezTo>
                  <a:cubicBezTo>
                    <a:pt x="210087" y="188300"/>
                    <a:pt x="213696" y="190907"/>
                    <a:pt x="216704" y="194516"/>
                  </a:cubicBezTo>
                  <a:cubicBezTo>
                    <a:pt x="223120" y="202135"/>
                    <a:pt x="227732" y="210757"/>
                    <a:pt x="230940" y="219780"/>
                  </a:cubicBezTo>
                  <a:cubicBezTo>
                    <a:pt x="235753" y="233215"/>
                    <a:pt x="240164" y="246850"/>
                    <a:pt x="243172" y="260886"/>
                  </a:cubicBezTo>
                  <a:cubicBezTo>
                    <a:pt x="244174" y="262289"/>
                    <a:pt x="244174" y="263693"/>
                    <a:pt x="243573" y="265097"/>
                  </a:cubicBezTo>
                  <a:cubicBezTo>
                    <a:pt x="237357" y="265498"/>
                    <a:pt x="236755" y="260284"/>
                    <a:pt x="235953" y="256675"/>
                  </a:cubicBezTo>
                  <a:cubicBezTo>
                    <a:pt x="231341" y="236223"/>
                    <a:pt x="222519" y="217575"/>
                    <a:pt x="212694" y="199328"/>
                  </a:cubicBezTo>
                  <a:cubicBezTo>
                    <a:pt x="210488" y="195117"/>
                    <a:pt x="207079" y="192711"/>
                    <a:pt x="202066" y="195117"/>
                  </a:cubicBezTo>
                  <a:cubicBezTo>
                    <a:pt x="200462" y="199128"/>
                    <a:pt x="198257" y="203138"/>
                    <a:pt x="197254" y="207349"/>
                  </a:cubicBezTo>
                  <a:cubicBezTo>
                    <a:pt x="191439" y="233816"/>
                    <a:pt x="157552" y="254670"/>
                    <a:pt x="128678" y="250258"/>
                  </a:cubicBezTo>
                  <a:cubicBezTo>
                    <a:pt x="118252" y="248654"/>
                    <a:pt x="107825" y="247652"/>
                    <a:pt x="97799" y="244644"/>
                  </a:cubicBezTo>
                  <a:cubicBezTo>
                    <a:pt x="85367" y="240834"/>
                    <a:pt x="75542" y="233816"/>
                    <a:pt x="69126" y="222187"/>
                  </a:cubicBezTo>
                  <a:cubicBezTo>
                    <a:pt x="66519" y="217575"/>
                    <a:pt x="63913" y="212762"/>
                    <a:pt x="60103" y="208953"/>
                  </a:cubicBezTo>
                  <a:cubicBezTo>
                    <a:pt x="56293" y="205143"/>
                    <a:pt x="53486" y="204742"/>
                    <a:pt x="52283" y="210958"/>
                  </a:cubicBezTo>
                  <a:cubicBezTo>
                    <a:pt x="51080" y="212161"/>
                    <a:pt x="49676" y="212161"/>
                    <a:pt x="48072" y="212361"/>
                  </a:cubicBezTo>
                  <a:cubicBezTo>
                    <a:pt x="45064" y="212963"/>
                    <a:pt x="44663" y="215570"/>
                    <a:pt x="43661" y="217775"/>
                  </a:cubicBezTo>
                  <a:cubicBezTo>
                    <a:pt x="39650" y="226999"/>
                    <a:pt x="37244" y="236624"/>
                    <a:pt x="34437" y="246248"/>
                  </a:cubicBezTo>
                  <a:cubicBezTo>
                    <a:pt x="30627" y="260084"/>
                    <a:pt x="25614" y="273518"/>
                    <a:pt x="20000" y="286752"/>
                  </a:cubicBezTo>
                  <a:cubicBezTo>
                    <a:pt x="18597" y="290161"/>
                    <a:pt x="17594" y="293569"/>
                    <a:pt x="17794" y="297379"/>
                  </a:cubicBezTo>
                  <a:cubicBezTo>
                    <a:pt x="16190" y="301189"/>
                    <a:pt x="14185" y="304798"/>
                    <a:pt x="12381" y="308407"/>
                  </a:cubicBezTo>
                  <a:cubicBezTo>
                    <a:pt x="7769" y="310814"/>
                    <a:pt x="6766" y="317832"/>
                    <a:pt x="350" y="318233"/>
                  </a:cubicBezTo>
                  <a:cubicBezTo>
                    <a:pt x="-252" y="317230"/>
                    <a:pt x="-51" y="316227"/>
                    <a:pt x="751" y="315225"/>
                  </a:cubicBezTo>
                  <a:cubicBezTo>
                    <a:pt x="15388" y="289760"/>
                    <a:pt x="24612" y="262490"/>
                    <a:pt x="32031" y="234217"/>
                  </a:cubicBezTo>
                  <a:cubicBezTo>
                    <a:pt x="33836" y="227199"/>
                    <a:pt x="36643" y="220382"/>
                    <a:pt x="39049" y="213364"/>
                  </a:cubicBezTo>
                  <a:cubicBezTo>
                    <a:pt x="41455" y="206948"/>
                    <a:pt x="43460" y="201333"/>
                    <a:pt x="52082" y="199729"/>
                  </a:cubicBezTo>
                  <a:cubicBezTo>
                    <a:pt x="60303" y="198125"/>
                    <a:pt x="57897" y="190505"/>
                    <a:pt x="56293" y="184490"/>
                  </a:cubicBezTo>
                  <a:cubicBezTo>
                    <a:pt x="81959" y="180680"/>
                    <a:pt x="102612" y="167647"/>
                    <a:pt x="120457" y="149601"/>
                  </a:cubicBezTo>
                  <a:cubicBezTo>
                    <a:pt x="123265" y="146794"/>
                    <a:pt x="125671" y="143786"/>
                    <a:pt x="128077" y="140778"/>
                  </a:cubicBezTo>
                  <a:cubicBezTo>
                    <a:pt x="128277" y="135565"/>
                    <a:pt x="131085" y="131354"/>
                    <a:pt x="134092" y="127344"/>
                  </a:cubicBezTo>
                  <a:cubicBezTo>
                    <a:pt x="138103" y="122130"/>
                    <a:pt x="140910" y="116516"/>
                    <a:pt x="144519" y="111102"/>
                  </a:cubicBezTo>
                  <a:cubicBezTo>
                    <a:pt x="149532" y="106490"/>
                    <a:pt x="150735" y="99673"/>
                    <a:pt x="153542" y="93858"/>
                  </a:cubicBezTo>
                  <a:cubicBezTo>
                    <a:pt x="161763" y="76614"/>
                    <a:pt x="169784" y="59169"/>
                    <a:pt x="173593" y="40321"/>
                  </a:cubicBezTo>
                  <a:cubicBezTo>
                    <a:pt x="180812" y="31699"/>
                    <a:pt x="178807" y="20269"/>
                    <a:pt x="182616" y="10645"/>
                  </a:cubicBezTo>
                  <a:cubicBezTo>
                    <a:pt x="184622" y="7437"/>
                    <a:pt x="184421" y="3226"/>
                    <a:pt x="189033" y="2023"/>
                  </a:cubicBezTo>
                  <a:close/>
                </a:path>
              </a:pathLst>
            </a:custGeom>
            <a:solidFill>
              <a:srgbClr val="dbdbdb"/>
            </a:solidFill>
            <a:ln w="2160">
              <a:noFill/>
            </a:ln>
          </p:spPr>
          <p:style>
            <a:lnRef idx="0"/>
            <a:fillRef idx="0"/>
            <a:effectRef idx="0"/>
            <a:fontRef idx="minor"/>
          </p:style>
        </p:sp>
        <p:sp>
          <p:nvSpPr>
            <p:cNvPr id="1009" name="CustomShape 65"/>
            <p:cNvSpPr/>
            <p:nvPr/>
          </p:nvSpPr>
          <p:spPr>
            <a:xfrm rot="589200">
              <a:off x="3011040" y="3963600"/>
              <a:ext cx="252360" cy="461520"/>
            </a:xfrm>
            <a:custGeom>
              <a:avLst/>
              <a:gdLst/>
              <a:ahLst/>
              <a:rect l="l" t="t" r="r" b="b"/>
              <a:pathLst>
                <a:path w="537376" h="982516">
                  <a:moveTo>
                    <a:pt x="536062" y="24639"/>
                  </a:moveTo>
                  <a:cubicBezTo>
                    <a:pt x="533856" y="23636"/>
                    <a:pt x="533054" y="25441"/>
                    <a:pt x="532252" y="26844"/>
                  </a:cubicBezTo>
                  <a:cubicBezTo>
                    <a:pt x="530247" y="30854"/>
                    <a:pt x="528442" y="34664"/>
                    <a:pt x="526637" y="38674"/>
                  </a:cubicBezTo>
                  <a:cubicBezTo>
                    <a:pt x="525033" y="41682"/>
                    <a:pt x="523429" y="44690"/>
                    <a:pt x="521825" y="47698"/>
                  </a:cubicBezTo>
                  <a:cubicBezTo>
                    <a:pt x="472900" y="143142"/>
                    <a:pt x="432998" y="242396"/>
                    <a:pt x="398910" y="343856"/>
                  </a:cubicBezTo>
                  <a:cubicBezTo>
                    <a:pt x="358808" y="463362"/>
                    <a:pt x="327127" y="585274"/>
                    <a:pt x="299255" y="708189"/>
                  </a:cubicBezTo>
                  <a:cubicBezTo>
                    <a:pt x="293641" y="733454"/>
                    <a:pt x="287224" y="758518"/>
                    <a:pt x="283014" y="783983"/>
                  </a:cubicBezTo>
                  <a:lnTo>
                    <a:pt x="283014" y="783983"/>
                  </a:lnTo>
                  <a:cubicBezTo>
                    <a:pt x="276196" y="808847"/>
                    <a:pt x="272386" y="834312"/>
                    <a:pt x="266170" y="859376"/>
                  </a:cubicBezTo>
                  <a:cubicBezTo>
                    <a:pt x="265769" y="857572"/>
                    <a:pt x="265769" y="855968"/>
                    <a:pt x="265769" y="854364"/>
                  </a:cubicBezTo>
                  <a:cubicBezTo>
                    <a:pt x="266371" y="829500"/>
                    <a:pt x="265569" y="804636"/>
                    <a:pt x="263764" y="779772"/>
                  </a:cubicBezTo>
                  <a:cubicBezTo>
                    <a:pt x="260556" y="738868"/>
                    <a:pt x="255944" y="698163"/>
                    <a:pt x="252937" y="657259"/>
                  </a:cubicBezTo>
                  <a:cubicBezTo>
                    <a:pt x="248124" y="590488"/>
                    <a:pt x="245117" y="523717"/>
                    <a:pt x="246119" y="456745"/>
                  </a:cubicBezTo>
                  <a:cubicBezTo>
                    <a:pt x="246721" y="417846"/>
                    <a:pt x="248325" y="379146"/>
                    <a:pt x="252335" y="340648"/>
                  </a:cubicBezTo>
                  <a:cubicBezTo>
                    <a:pt x="255142" y="312576"/>
                    <a:pt x="259554" y="284504"/>
                    <a:pt x="264967" y="256833"/>
                  </a:cubicBezTo>
                  <a:cubicBezTo>
                    <a:pt x="265368" y="254828"/>
                    <a:pt x="266772" y="252221"/>
                    <a:pt x="263564" y="251419"/>
                  </a:cubicBezTo>
                  <a:cubicBezTo>
                    <a:pt x="260556" y="250617"/>
                    <a:pt x="260155" y="253424"/>
                    <a:pt x="259353" y="255430"/>
                  </a:cubicBezTo>
                  <a:cubicBezTo>
                    <a:pt x="257147" y="261846"/>
                    <a:pt x="254942" y="268262"/>
                    <a:pt x="252736" y="274679"/>
                  </a:cubicBezTo>
                  <a:cubicBezTo>
                    <a:pt x="252135" y="276082"/>
                    <a:pt x="251533" y="277286"/>
                    <a:pt x="251132" y="278689"/>
                  </a:cubicBezTo>
                  <a:cubicBezTo>
                    <a:pt x="235091" y="329219"/>
                    <a:pt x="226669" y="380951"/>
                    <a:pt x="223461" y="433686"/>
                  </a:cubicBezTo>
                  <a:cubicBezTo>
                    <a:pt x="220052" y="487624"/>
                    <a:pt x="221255" y="541562"/>
                    <a:pt x="223662" y="595501"/>
                  </a:cubicBezTo>
                  <a:cubicBezTo>
                    <a:pt x="226870" y="667084"/>
                    <a:pt x="229276" y="738868"/>
                    <a:pt x="230880" y="810652"/>
                  </a:cubicBezTo>
                  <a:cubicBezTo>
                    <a:pt x="231682" y="816466"/>
                    <a:pt x="231682" y="822081"/>
                    <a:pt x="230680" y="827896"/>
                  </a:cubicBezTo>
                  <a:cubicBezTo>
                    <a:pt x="230680" y="828297"/>
                    <a:pt x="230078" y="827896"/>
                    <a:pt x="229878" y="827294"/>
                  </a:cubicBezTo>
                  <a:cubicBezTo>
                    <a:pt x="229878" y="827094"/>
                    <a:pt x="229677" y="826893"/>
                    <a:pt x="229477" y="826693"/>
                  </a:cubicBezTo>
                  <a:cubicBezTo>
                    <a:pt x="229276" y="824086"/>
                    <a:pt x="229276" y="821279"/>
                    <a:pt x="228875" y="818672"/>
                  </a:cubicBezTo>
                  <a:cubicBezTo>
                    <a:pt x="221255" y="759521"/>
                    <a:pt x="212834" y="700369"/>
                    <a:pt x="203009" y="641418"/>
                  </a:cubicBezTo>
                  <a:cubicBezTo>
                    <a:pt x="190577" y="566426"/>
                    <a:pt x="176140" y="491635"/>
                    <a:pt x="157292" y="418046"/>
                  </a:cubicBezTo>
                  <a:cubicBezTo>
                    <a:pt x="122803" y="283501"/>
                    <a:pt x="84906" y="149759"/>
                    <a:pt x="46207" y="16417"/>
                  </a:cubicBezTo>
                  <a:cubicBezTo>
                    <a:pt x="45004" y="12006"/>
                    <a:pt x="43601" y="7394"/>
                    <a:pt x="41796" y="3184"/>
                  </a:cubicBezTo>
                  <a:cubicBezTo>
                    <a:pt x="39991" y="-827"/>
                    <a:pt x="37585" y="-1428"/>
                    <a:pt x="35981" y="3585"/>
                  </a:cubicBezTo>
                  <a:cubicBezTo>
                    <a:pt x="36182" y="5991"/>
                    <a:pt x="36182" y="8397"/>
                    <a:pt x="36583" y="10803"/>
                  </a:cubicBezTo>
                  <a:cubicBezTo>
                    <a:pt x="51822" y="97425"/>
                    <a:pt x="71071" y="183245"/>
                    <a:pt x="88917" y="269466"/>
                  </a:cubicBezTo>
                  <a:cubicBezTo>
                    <a:pt x="109369" y="368118"/>
                    <a:pt x="129621" y="466570"/>
                    <a:pt x="148469" y="565424"/>
                  </a:cubicBezTo>
                  <a:cubicBezTo>
                    <a:pt x="165513" y="655053"/>
                    <a:pt x="180752" y="744883"/>
                    <a:pt x="193384" y="835114"/>
                  </a:cubicBezTo>
                  <a:cubicBezTo>
                    <a:pt x="194587" y="844338"/>
                    <a:pt x="195790" y="853561"/>
                    <a:pt x="196993" y="862785"/>
                  </a:cubicBezTo>
                  <a:cubicBezTo>
                    <a:pt x="195389" y="861381"/>
                    <a:pt x="194788" y="859777"/>
                    <a:pt x="194387" y="858173"/>
                  </a:cubicBezTo>
                  <a:cubicBezTo>
                    <a:pt x="181955" y="806441"/>
                    <a:pt x="164911" y="756112"/>
                    <a:pt x="144058" y="707187"/>
                  </a:cubicBezTo>
                  <a:cubicBezTo>
                    <a:pt x="133832" y="682924"/>
                    <a:pt x="122803" y="659063"/>
                    <a:pt x="109168" y="636405"/>
                  </a:cubicBezTo>
                  <a:cubicBezTo>
                    <a:pt x="90521" y="602318"/>
                    <a:pt x="69467" y="570035"/>
                    <a:pt x="40192" y="543768"/>
                  </a:cubicBezTo>
                  <a:cubicBezTo>
                    <a:pt x="40192" y="543768"/>
                    <a:pt x="40192" y="543768"/>
                    <a:pt x="40192" y="543768"/>
                  </a:cubicBezTo>
                  <a:cubicBezTo>
                    <a:pt x="34978" y="537352"/>
                    <a:pt x="28562" y="531938"/>
                    <a:pt x="22346" y="526524"/>
                  </a:cubicBezTo>
                  <a:cubicBezTo>
                    <a:pt x="18135" y="522915"/>
                    <a:pt x="13724" y="519305"/>
                    <a:pt x="9112" y="516298"/>
                  </a:cubicBezTo>
                  <a:cubicBezTo>
                    <a:pt x="6907" y="514894"/>
                    <a:pt x="4099" y="511886"/>
                    <a:pt x="1292" y="514493"/>
                  </a:cubicBezTo>
                  <a:cubicBezTo>
                    <a:pt x="-1515" y="517100"/>
                    <a:pt x="891" y="520107"/>
                    <a:pt x="2495" y="522313"/>
                  </a:cubicBezTo>
                  <a:cubicBezTo>
                    <a:pt x="5904" y="527326"/>
                    <a:pt x="9513" y="532339"/>
                    <a:pt x="13323" y="536951"/>
                  </a:cubicBezTo>
                  <a:cubicBezTo>
                    <a:pt x="28362" y="555398"/>
                    <a:pt x="41796" y="574647"/>
                    <a:pt x="53626" y="595300"/>
                  </a:cubicBezTo>
                  <a:cubicBezTo>
                    <a:pt x="78891" y="639614"/>
                    <a:pt x="96135" y="687135"/>
                    <a:pt x="110572" y="735860"/>
                  </a:cubicBezTo>
                  <a:cubicBezTo>
                    <a:pt x="134433" y="816065"/>
                    <a:pt x="149873" y="898276"/>
                    <a:pt x="164711" y="980487"/>
                  </a:cubicBezTo>
                  <a:cubicBezTo>
                    <a:pt x="168721" y="984296"/>
                    <a:pt x="173333" y="983093"/>
                    <a:pt x="177744" y="981690"/>
                  </a:cubicBezTo>
                  <a:cubicBezTo>
                    <a:pt x="197795" y="975273"/>
                    <a:pt x="215441" y="964646"/>
                    <a:pt x="230279" y="949607"/>
                  </a:cubicBezTo>
                  <a:cubicBezTo>
                    <a:pt x="233888" y="945998"/>
                    <a:pt x="238500" y="942389"/>
                    <a:pt x="239101" y="936574"/>
                  </a:cubicBezTo>
                  <a:cubicBezTo>
                    <a:pt x="239101" y="935772"/>
                    <a:pt x="238901" y="934970"/>
                    <a:pt x="238901" y="934368"/>
                  </a:cubicBezTo>
                  <a:cubicBezTo>
                    <a:pt x="245518" y="926548"/>
                    <a:pt x="251332" y="918327"/>
                    <a:pt x="255944" y="909104"/>
                  </a:cubicBezTo>
                  <a:cubicBezTo>
                    <a:pt x="269780" y="887248"/>
                    <a:pt x="278803" y="863186"/>
                    <a:pt x="286222" y="838523"/>
                  </a:cubicBezTo>
                  <a:cubicBezTo>
                    <a:pt x="290633" y="826091"/>
                    <a:pt x="294042" y="813258"/>
                    <a:pt x="296448" y="800225"/>
                  </a:cubicBezTo>
                  <a:cubicBezTo>
                    <a:pt x="297451" y="801027"/>
                    <a:pt x="298453" y="802029"/>
                    <a:pt x="298654" y="803634"/>
                  </a:cubicBezTo>
                  <a:cubicBezTo>
                    <a:pt x="301060" y="821279"/>
                    <a:pt x="305672" y="838322"/>
                    <a:pt x="307877" y="855968"/>
                  </a:cubicBezTo>
                  <a:cubicBezTo>
                    <a:pt x="310684" y="876821"/>
                    <a:pt x="311687" y="897674"/>
                    <a:pt x="313692" y="918327"/>
                  </a:cubicBezTo>
                  <a:cubicBezTo>
                    <a:pt x="313893" y="921536"/>
                    <a:pt x="312890" y="926147"/>
                    <a:pt x="318505" y="926348"/>
                  </a:cubicBezTo>
                  <a:cubicBezTo>
                    <a:pt x="322314" y="903489"/>
                    <a:pt x="326525" y="880831"/>
                    <a:pt x="330134" y="857973"/>
                  </a:cubicBezTo>
                  <a:cubicBezTo>
                    <a:pt x="342366" y="779973"/>
                    <a:pt x="352391" y="701572"/>
                    <a:pt x="365425" y="623773"/>
                  </a:cubicBezTo>
                  <a:cubicBezTo>
                    <a:pt x="377054" y="554195"/>
                    <a:pt x="391491" y="485419"/>
                    <a:pt x="408736" y="417043"/>
                  </a:cubicBezTo>
                  <a:cubicBezTo>
                    <a:pt x="441018" y="289717"/>
                    <a:pt x="483527" y="165800"/>
                    <a:pt x="531851" y="43687"/>
                  </a:cubicBezTo>
                  <a:cubicBezTo>
                    <a:pt x="533655" y="38875"/>
                    <a:pt x="535460" y="34063"/>
                    <a:pt x="537465" y="29451"/>
                  </a:cubicBezTo>
                  <a:cubicBezTo>
                    <a:pt x="538067" y="27446"/>
                    <a:pt x="538468" y="25641"/>
                    <a:pt x="536062" y="24639"/>
                  </a:cubicBezTo>
                  <a:close/>
                </a:path>
              </a:pathLst>
            </a:custGeom>
            <a:solidFill>
              <a:srgbClr val="57b877"/>
            </a:solidFill>
            <a:ln w="9360">
              <a:noFill/>
            </a:ln>
          </p:spPr>
          <p:style>
            <a:lnRef idx="0"/>
            <a:fillRef idx="0"/>
            <a:effectRef idx="0"/>
            <a:fontRef idx="minor"/>
          </p:style>
        </p:sp>
        <p:sp>
          <p:nvSpPr>
            <p:cNvPr id="1010" name="CustomShape 66"/>
            <p:cNvSpPr/>
            <p:nvPr/>
          </p:nvSpPr>
          <p:spPr>
            <a:xfrm rot="589200">
              <a:off x="2961720" y="4800240"/>
              <a:ext cx="98640" cy="14760"/>
            </a:xfrm>
            <a:custGeom>
              <a:avLst/>
              <a:gdLst/>
              <a:ahLst/>
              <a:rect l="l" t="t" r="r" b="b"/>
              <a:pathLst>
                <a:path w="210539" h="32082">
                  <a:moveTo>
                    <a:pt x="206143" y="15531"/>
                  </a:moveTo>
                  <a:cubicBezTo>
                    <a:pt x="203938" y="14529"/>
                    <a:pt x="201531" y="13927"/>
                    <a:pt x="199326" y="13125"/>
                  </a:cubicBezTo>
                  <a:cubicBezTo>
                    <a:pt x="182282" y="7711"/>
                    <a:pt x="164637" y="5706"/>
                    <a:pt x="146992" y="3300"/>
                  </a:cubicBezTo>
                  <a:cubicBezTo>
                    <a:pt x="145187" y="3099"/>
                    <a:pt x="142982" y="1896"/>
                    <a:pt x="141177" y="4704"/>
                  </a:cubicBezTo>
                  <a:cubicBezTo>
                    <a:pt x="143984" y="5105"/>
                    <a:pt x="146591" y="5706"/>
                    <a:pt x="149197" y="6107"/>
                  </a:cubicBezTo>
                  <a:cubicBezTo>
                    <a:pt x="162431" y="8313"/>
                    <a:pt x="175866" y="9917"/>
                    <a:pt x="188298" y="14930"/>
                  </a:cubicBezTo>
                  <a:cubicBezTo>
                    <a:pt x="191305" y="16133"/>
                    <a:pt x="196318" y="16333"/>
                    <a:pt x="196118" y="20143"/>
                  </a:cubicBezTo>
                  <a:cubicBezTo>
                    <a:pt x="195917" y="23552"/>
                    <a:pt x="191105" y="22950"/>
                    <a:pt x="188097" y="23752"/>
                  </a:cubicBezTo>
                  <a:cubicBezTo>
                    <a:pt x="187897" y="23752"/>
                    <a:pt x="187696" y="23752"/>
                    <a:pt x="187295" y="23953"/>
                  </a:cubicBezTo>
                  <a:cubicBezTo>
                    <a:pt x="171053" y="27362"/>
                    <a:pt x="154411" y="26961"/>
                    <a:pt x="137768" y="28765"/>
                  </a:cubicBezTo>
                  <a:cubicBezTo>
                    <a:pt x="117917" y="30770"/>
                    <a:pt x="98066" y="29367"/>
                    <a:pt x="78216" y="26760"/>
                  </a:cubicBezTo>
                  <a:cubicBezTo>
                    <a:pt x="80622" y="26760"/>
                    <a:pt x="83028" y="26560"/>
                    <a:pt x="85434" y="26760"/>
                  </a:cubicBezTo>
                  <a:cubicBezTo>
                    <a:pt x="104683" y="27763"/>
                    <a:pt x="123933" y="28765"/>
                    <a:pt x="143182" y="26760"/>
                  </a:cubicBezTo>
                  <a:cubicBezTo>
                    <a:pt x="154411" y="25557"/>
                    <a:pt x="165640" y="25156"/>
                    <a:pt x="176467" y="22349"/>
                  </a:cubicBezTo>
                  <a:cubicBezTo>
                    <a:pt x="178272" y="21948"/>
                    <a:pt x="180678" y="21346"/>
                    <a:pt x="180678" y="18940"/>
                  </a:cubicBezTo>
                  <a:cubicBezTo>
                    <a:pt x="180678" y="16534"/>
                    <a:pt x="178673" y="15732"/>
                    <a:pt x="176868" y="15130"/>
                  </a:cubicBezTo>
                  <a:cubicBezTo>
                    <a:pt x="171655" y="13526"/>
                    <a:pt x="166642" y="11521"/>
                    <a:pt x="161429" y="10920"/>
                  </a:cubicBezTo>
                  <a:cubicBezTo>
                    <a:pt x="130550" y="6909"/>
                    <a:pt x="99270" y="4303"/>
                    <a:pt x="68190" y="5105"/>
                  </a:cubicBezTo>
                  <a:cubicBezTo>
                    <a:pt x="57162" y="5305"/>
                    <a:pt x="45732" y="6709"/>
                    <a:pt x="35707" y="12925"/>
                  </a:cubicBezTo>
                  <a:cubicBezTo>
                    <a:pt x="34103" y="13927"/>
                    <a:pt x="31897" y="14729"/>
                    <a:pt x="32098" y="17135"/>
                  </a:cubicBezTo>
                  <a:cubicBezTo>
                    <a:pt x="32298" y="19943"/>
                    <a:pt x="34704" y="20344"/>
                    <a:pt x="36910" y="20945"/>
                  </a:cubicBezTo>
                  <a:cubicBezTo>
                    <a:pt x="40720" y="21747"/>
                    <a:pt x="44329" y="22349"/>
                    <a:pt x="47537" y="25156"/>
                  </a:cubicBezTo>
                  <a:cubicBezTo>
                    <a:pt x="38313" y="23953"/>
                    <a:pt x="29090" y="25156"/>
                    <a:pt x="20067" y="22549"/>
                  </a:cubicBezTo>
                  <a:cubicBezTo>
                    <a:pt x="18262" y="21948"/>
                    <a:pt x="15655" y="21948"/>
                    <a:pt x="15254" y="19742"/>
                  </a:cubicBezTo>
                  <a:cubicBezTo>
                    <a:pt x="14653" y="16935"/>
                    <a:pt x="17460" y="16133"/>
                    <a:pt x="19265" y="15130"/>
                  </a:cubicBezTo>
                  <a:cubicBezTo>
                    <a:pt x="26283" y="11120"/>
                    <a:pt x="33902" y="8313"/>
                    <a:pt x="41722" y="6709"/>
                  </a:cubicBezTo>
                  <a:cubicBezTo>
                    <a:pt x="69995" y="894"/>
                    <a:pt x="98668" y="4303"/>
                    <a:pt x="127141" y="4303"/>
                  </a:cubicBezTo>
                  <a:cubicBezTo>
                    <a:pt x="128745" y="4303"/>
                    <a:pt x="130349" y="5706"/>
                    <a:pt x="132154" y="2899"/>
                  </a:cubicBezTo>
                  <a:cubicBezTo>
                    <a:pt x="125737" y="2498"/>
                    <a:pt x="119722" y="2097"/>
                    <a:pt x="113907" y="1696"/>
                  </a:cubicBezTo>
                  <a:cubicBezTo>
                    <a:pt x="84231" y="-911"/>
                    <a:pt x="54555" y="-1512"/>
                    <a:pt x="25481" y="7310"/>
                  </a:cubicBezTo>
                  <a:cubicBezTo>
                    <a:pt x="17661" y="9717"/>
                    <a:pt x="9640" y="12323"/>
                    <a:pt x="2823" y="17336"/>
                  </a:cubicBezTo>
                  <a:cubicBezTo>
                    <a:pt x="-1188" y="20344"/>
                    <a:pt x="-987" y="22750"/>
                    <a:pt x="3825" y="24554"/>
                  </a:cubicBezTo>
                  <a:cubicBezTo>
                    <a:pt x="5630" y="25156"/>
                    <a:pt x="7635" y="25557"/>
                    <a:pt x="9440" y="25958"/>
                  </a:cubicBezTo>
                  <a:cubicBezTo>
                    <a:pt x="35707" y="29968"/>
                    <a:pt x="62175" y="31773"/>
                    <a:pt x="88843" y="32976"/>
                  </a:cubicBezTo>
                  <a:cubicBezTo>
                    <a:pt x="119321" y="34380"/>
                    <a:pt x="149799" y="33578"/>
                    <a:pt x="180077" y="30169"/>
                  </a:cubicBezTo>
                  <a:cubicBezTo>
                    <a:pt x="189100" y="29166"/>
                    <a:pt x="198123" y="28164"/>
                    <a:pt x="206544" y="24554"/>
                  </a:cubicBezTo>
                  <a:cubicBezTo>
                    <a:pt x="208349" y="23752"/>
                    <a:pt x="210354" y="22950"/>
                    <a:pt x="210555" y="20745"/>
                  </a:cubicBezTo>
                  <a:cubicBezTo>
                    <a:pt x="210555" y="17135"/>
                    <a:pt x="208148" y="16333"/>
                    <a:pt x="206143" y="15531"/>
                  </a:cubicBezTo>
                  <a:close/>
                  <a:moveTo>
                    <a:pt x="50545" y="17938"/>
                  </a:moveTo>
                  <a:cubicBezTo>
                    <a:pt x="50545" y="15331"/>
                    <a:pt x="53553" y="15331"/>
                    <a:pt x="55558" y="14729"/>
                  </a:cubicBezTo>
                  <a:cubicBezTo>
                    <a:pt x="69193" y="10117"/>
                    <a:pt x="83429" y="10719"/>
                    <a:pt x="97465" y="9516"/>
                  </a:cubicBezTo>
                  <a:cubicBezTo>
                    <a:pt x="117516" y="7912"/>
                    <a:pt x="137367" y="7310"/>
                    <a:pt x="157017" y="11521"/>
                  </a:cubicBezTo>
                  <a:cubicBezTo>
                    <a:pt x="159424" y="12123"/>
                    <a:pt x="163434" y="11521"/>
                    <a:pt x="163434" y="14930"/>
                  </a:cubicBezTo>
                  <a:cubicBezTo>
                    <a:pt x="163434" y="17737"/>
                    <a:pt x="159624" y="17135"/>
                    <a:pt x="157418" y="17737"/>
                  </a:cubicBezTo>
                  <a:cubicBezTo>
                    <a:pt x="123732" y="24955"/>
                    <a:pt x="89845" y="24755"/>
                    <a:pt x="55758" y="20544"/>
                  </a:cubicBezTo>
                  <a:cubicBezTo>
                    <a:pt x="53753" y="20143"/>
                    <a:pt x="50545" y="20544"/>
                    <a:pt x="50545" y="17938"/>
                  </a:cubicBezTo>
                  <a:close/>
                </a:path>
              </a:pathLst>
            </a:custGeom>
            <a:solidFill>
              <a:srgbClr val="cfcfcf"/>
            </a:solidFill>
            <a:ln w="2160">
              <a:noFill/>
            </a:ln>
          </p:spPr>
          <p:style>
            <a:lnRef idx="0"/>
            <a:fillRef idx="0"/>
            <a:effectRef idx="0"/>
            <a:fontRef idx="minor"/>
          </p:style>
        </p:sp>
        <p:sp>
          <p:nvSpPr>
            <p:cNvPr id="1011" name="CustomShape 67"/>
            <p:cNvSpPr/>
            <p:nvPr/>
          </p:nvSpPr>
          <p:spPr>
            <a:xfrm rot="589200">
              <a:off x="2997360" y="4806000"/>
              <a:ext cx="31680" cy="3240"/>
            </a:xfrm>
            <a:custGeom>
              <a:avLst/>
              <a:gdLst/>
              <a:ahLst/>
              <a:rect l="l" t="t" r="r" b="b"/>
              <a:pathLst>
                <a:path w="68174" h="8020">
                  <a:moveTo>
                    <a:pt x="57547" y="8722"/>
                  </a:moveTo>
                  <a:cubicBezTo>
                    <a:pt x="61558" y="8522"/>
                    <a:pt x="66169" y="8522"/>
                    <a:pt x="69979" y="5915"/>
                  </a:cubicBezTo>
                  <a:cubicBezTo>
                    <a:pt x="68977" y="2907"/>
                    <a:pt x="66771" y="3308"/>
                    <a:pt x="64966" y="3108"/>
                  </a:cubicBezTo>
                  <a:cubicBezTo>
                    <a:pt x="57948" y="2306"/>
                    <a:pt x="50930" y="1303"/>
                    <a:pt x="43912" y="702"/>
                  </a:cubicBezTo>
                  <a:cubicBezTo>
                    <a:pt x="31080" y="-301"/>
                    <a:pt x="18046" y="-100"/>
                    <a:pt x="5213" y="501"/>
                  </a:cubicBezTo>
                  <a:cubicBezTo>
                    <a:pt x="3208" y="501"/>
                    <a:pt x="0" y="702"/>
                    <a:pt x="0" y="3308"/>
                  </a:cubicBezTo>
                  <a:cubicBezTo>
                    <a:pt x="0" y="6316"/>
                    <a:pt x="3208" y="5514"/>
                    <a:pt x="5213" y="6116"/>
                  </a:cubicBezTo>
                  <a:cubicBezTo>
                    <a:pt x="22458" y="9925"/>
                    <a:pt x="39902" y="9324"/>
                    <a:pt x="57547" y="8722"/>
                  </a:cubicBezTo>
                  <a:close/>
                </a:path>
              </a:pathLst>
            </a:custGeom>
            <a:solidFill>
              <a:srgbClr val="cfcfcf"/>
            </a:solidFill>
            <a:ln w="2160">
              <a:noFill/>
            </a:ln>
          </p:spPr>
          <p:style>
            <a:lnRef idx="0"/>
            <a:fillRef idx="0"/>
            <a:effectRef idx="0"/>
            <a:fontRef idx="minor"/>
          </p:style>
        </p:sp>
        <p:sp>
          <p:nvSpPr>
            <p:cNvPr id="1012" name="CustomShape 68"/>
            <p:cNvSpPr/>
            <p:nvPr/>
          </p:nvSpPr>
          <p:spPr>
            <a:xfrm rot="589200">
              <a:off x="2814120" y="4421520"/>
              <a:ext cx="488880" cy="394560"/>
            </a:xfrm>
            <a:custGeom>
              <a:avLst/>
              <a:gdLst/>
              <a:ahLst/>
              <a:rect l="l" t="t" r="r" b="b"/>
              <a:pathLst>
                <a:path w="1040664" h="840151">
                  <a:moveTo>
                    <a:pt x="1040878" y="482369"/>
                  </a:moveTo>
                  <a:cubicBezTo>
                    <a:pt x="1040477" y="477556"/>
                    <a:pt x="1040076" y="472744"/>
                    <a:pt x="1039274" y="467932"/>
                  </a:cubicBezTo>
                  <a:cubicBezTo>
                    <a:pt x="1030251" y="404770"/>
                    <a:pt x="1000374" y="352837"/>
                    <a:pt x="954256" y="309526"/>
                  </a:cubicBezTo>
                  <a:cubicBezTo>
                    <a:pt x="939218" y="294287"/>
                    <a:pt x="922575" y="281253"/>
                    <a:pt x="904529" y="270025"/>
                  </a:cubicBezTo>
                  <a:cubicBezTo>
                    <a:pt x="904529" y="270025"/>
                    <a:pt x="904529" y="270025"/>
                    <a:pt x="904529" y="270025"/>
                  </a:cubicBezTo>
                  <a:cubicBezTo>
                    <a:pt x="903125" y="269022"/>
                    <a:pt x="901922" y="267819"/>
                    <a:pt x="900518" y="266817"/>
                  </a:cubicBezTo>
                  <a:cubicBezTo>
                    <a:pt x="860817" y="241953"/>
                    <a:pt x="818308" y="223105"/>
                    <a:pt x="773393" y="209670"/>
                  </a:cubicBezTo>
                  <a:cubicBezTo>
                    <a:pt x="750534" y="202853"/>
                    <a:pt x="727074" y="197639"/>
                    <a:pt x="705018" y="188015"/>
                  </a:cubicBezTo>
                  <a:cubicBezTo>
                    <a:pt x="695995" y="181598"/>
                    <a:pt x="685167" y="178190"/>
                    <a:pt x="676745" y="170570"/>
                  </a:cubicBezTo>
                  <a:cubicBezTo>
                    <a:pt x="668324" y="163753"/>
                    <a:pt x="658499" y="158339"/>
                    <a:pt x="651681" y="149516"/>
                  </a:cubicBezTo>
                  <a:cubicBezTo>
                    <a:pt x="648273" y="145706"/>
                    <a:pt x="644463" y="142498"/>
                    <a:pt x="641054" y="138488"/>
                  </a:cubicBezTo>
                  <a:cubicBezTo>
                    <a:pt x="621003" y="113624"/>
                    <a:pt x="610777" y="84550"/>
                    <a:pt x="601954" y="54473"/>
                  </a:cubicBezTo>
                  <a:cubicBezTo>
                    <a:pt x="596540" y="36226"/>
                    <a:pt x="590324" y="18380"/>
                    <a:pt x="578895" y="2740"/>
                  </a:cubicBezTo>
                  <a:cubicBezTo>
                    <a:pt x="577090" y="134"/>
                    <a:pt x="574484" y="-267"/>
                    <a:pt x="571476" y="134"/>
                  </a:cubicBezTo>
                  <a:cubicBezTo>
                    <a:pt x="564859" y="3141"/>
                    <a:pt x="564057" y="9758"/>
                    <a:pt x="562854" y="15373"/>
                  </a:cubicBezTo>
                  <a:cubicBezTo>
                    <a:pt x="558242" y="34822"/>
                    <a:pt x="531373" y="53871"/>
                    <a:pt x="509317" y="54272"/>
                  </a:cubicBezTo>
                  <a:cubicBezTo>
                    <a:pt x="498288" y="54473"/>
                    <a:pt x="487461" y="52067"/>
                    <a:pt x="476834" y="50262"/>
                  </a:cubicBezTo>
                  <a:cubicBezTo>
                    <a:pt x="460592" y="47455"/>
                    <a:pt x="447759" y="39635"/>
                    <a:pt x="440140" y="24396"/>
                  </a:cubicBezTo>
                  <a:cubicBezTo>
                    <a:pt x="438535" y="21187"/>
                    <a:pt x="436330" y="18180"/>
                    <a:pt x="433723" y="15573"/>
                  </a:cubicBezTo>
                  <a:cubicBezTo>
                    <a:pt x="426705" y="8355"/>
                    <a:pt x="424299" y="8756"/>
                    <a:pt x="418885" y="17177"/>
                  </a:cubicBezTo>
                  <a:cubicBezTo>
                    <a:pt x="414875" y="32015"/>
                    <a:pt x="410263" y="46853"/>
                    <a:pt x="405451" y="61491"/>
                  </a:cubicBezTo>
                  <a:cubicBezTo>
                    <a:pt x="396428" y="89162"/>
                    <a:pt x="385800" y="115629"/>
                    <a:pt x="367754" y="139089"/>
                  </a:cubicBezTo>
                  <a:cubicBezTo>
                    <a:pt x="349106" y="163352"/>
                    <a:pt x="328053" y="184405"/>
                    <a:pt x="303189" y="201650"/>
                  </a:cubicBezTo>
                  <a:cubicBezTo>
                    <a:pt x="319230" y="188817"/>
                    <a:pt x="333466" y="174179"/>
                    <a:pt x="347502" y="159341"/>
                  </a:cubicBezTo>
                  <a:cubicBezTo>
                    <a:pt x="351112" y="155532"/>
                    <a:pt x="354721" y="151922"/>
                    <a:pt x="358130" y="147711"/>
                  </a:cubicBezTo>
                  <a:cubicBezTo>
                    <a:pt x="361137" y="144904"/>
                    <a:pt x="364145" y="142097"/>
                    <a:pt x="367353" y="139490"/>
                  </a:cubicBezTo>
                  <a:cubicBezTo>
                    <a:pt x="368155" y="138287"/>
                    <a:pt x="368957" y="137084"/>
                    <a:pt x="369759" y="135681"/>
                  </a:cubicBezTo>
                  <a:cubicBezTo>
                    <a:pt x="369358" y="132071"/>
                    <a:pt x="373168" y="129064"/>
                    <a:pt x="370962" y="125254"/>
                  </a:cubicBezTo>
                  <a:cubicBezTo>
                    <a:pt x="370962" y="124251"/>
                    <a:pt x="370962" y="123249"/>
                    <a:pt x="370962" y="122246"/>
                  </a:cubicBezTo>
                  <a:cubicBezTo>
                    <a:pt x="369759" y="123650"/>
                    <a:pt x="368356" y="125053"/>
                    <a:pt x="367153" y="126658"/>
                  </a:cubicBezTo>
                  <a:cubicBezTo>
                    <a:pt x="342088" y="161146"/>
                    <a:pt x="312011" y="190421"/>
                    <a:pt x="276721" y="214282"/>
                  </a:cubicBezTo>
                  <a:cubicBezTo>
                    <a:pt x="232007" y="244560"/>
                    <a:pt x="183683" y="268621"/>
                    <a:pt x="136963" y="295490"/>
                  </a:cubicBezTo>
                  <a:cubicBezTo>
                    <a:pt x="106485" y="312935"/>
                    <a:pt x="78213" y="333187"/>
                    <a:pt x="54352" y="359053"/>
                  </a:cubicBezTo>
                  <a:cubicBezTo>
                    <a:pt x="51143" y="362662"/>
                    <a:pt x="47334" y="366071"/>
                    <a:pt x="47133" y="371485"/>
                  </a:cubicBezTo>
                  <a:cubicBezTo>
                    <a:pt x="35303" y="387927"/>
                    <a:pt x="25077" y="405171"/>
                    <a:pt x="18259" y="424420"/>
                  </a:cubicBezTo>
                  <a:cubicBezTo>
                    <a:pt x="11241" y="443870"/>
                    <a:pt x="6028" y="463721"/>
                    <a:pt x="3020" y="484173"/>
                  </a:cubicBezTo>
                  <a:cubicBezTo>
                    <a:pt x="3020" y="484173"/>
                    <a:pt x="3020" y="484173"/>
                    <a:pt x="3020" y="484173"/>
                  </a:cubicBezTo>
                  <a:cubicBezTo>
                    <a:pt x="213" y="491392"/>
                    <a:pt x="-589" y="498811"/>
                    <a:pt x="414" y="506430"/>
                  </a:cubicBezTo>
                  <a:cubicBezTo>
                    <a:pt x="3020" y="530692"/>
                    <a:pt x="4624" y="555355"/>
                    <a:pt x="10640" y="579217"/>
                  </a:cubicBezTo>
                  <a:cubicBezTo>
                    <a:pt x="13447" y="590646"/>
                    <a:pt x="14851" y="602677"/>
                    <a:pt x="20665" y="613304"/>
                  </a:cubicBezTo>
                  <a:cubicBezTo>
                    <a:pt x="21267" y="615108"/>
                    <a:pt x="22069" y="616913"/>
                    <a:pt x="22671" y="618718"/>
                  </a:cubicBezTo>
                  <a:cubicBezTo>
                    <a:pt x="41118" y="671854"/>
                    <a:pt x="74403" y="713561"/>
                    <a:pt x="120120" y="745643"/>
                  </a:cubicBezTo>
                  <a:cubicBezTo>
                    <a:pt x="151801" y="767900"/>
                    <a:pt x="186891" y="783740"/>
                    <a:pt x="222783" y="797776"/>
                  </a:cubicBezTo>
                  <a:cubicBezTo>
                    <a:pt x="225791" y="798177"/>
                    <a:pt x="228598" y="798779"/>
                    <a:pt x="231606" y="799180"/>
                  </a:cubicBezTo>
                  <a:cubicBezTo>
                    <a:pt x="231606" y="799180"/>
                    <a:pt x="231606" y="799180"/>
                    <a:pt x="231606" y="799180"/>
                  </a:cubicBezTo>
                  <a:lnTo>
                    <a:pt x="231606" y="799180"/>
                  </a:lnTo>
                  <a:cubicBezTo>
                    <a:pt x="250855" y="807401"/>
                    <a:pt x="270505" y="814018"/>
                    <a:pt x="290356" y="821036"/>
                  </a:cubicBezTo>
                  <a:cubicBezTo>
                    <a:pt x="310808" y="828254"/>
                    <a:pt x="330659" y="836475"/>
                    <a:pt x="352114" y="840486"/>
                  </a:cubicBezTo>
                  <a:cubicBezTo>
                    <a:pt x="355322" y="841087"/>
                    <a:pt x="359734" y="844296"/>
                    <a:pt x="360736" y="838080"/>
                  </a:cubicBezTo>
                  <a:cubicBezTo>
                    <a:pt x="361739" y="838080"/>
                    <a:pt x="362541" y="838080"/>
                    <a:pt x="363543" y="837879"/>
                  </a:cubicBezTo>
                  <a:cubicBezTo>
                    <a:pt x="366952" y="836877"/>
                    <a:pt x="369559" y="834671"/>
                    <a:pt x="372366" y="832866"/>
                  </a:cubicBezTo>
                  <a:cubicBezTo>
                    <a:pt x="384397" y="824445"/>
                    <a:pt x="397430" y="818028"/>
                    <a:pt x="412268" y="815622"/>
                  </a:cubicBezTo>
                  <a:cubicBezTo>
                    <a:pt x="422093" y="814018"/>
                    <a:pt x="431919" y="812614"/>
                    <a:pt x="441744" y="811010"/>
                  </a:cubicBezTo>
                  <a:cubicBezTo>
                    <a:pt x="464001" y="807201"/>
                    <a:pt x="486258" y="807201"/>
                    <a:pt x="508515" y="810609"/>
                  </a:cubicBezTo>
                  <a:cubicBezTo>
                    <a:pt x="529168" y="813817"/>
                    <a:pt x="549620" y="817627"/>
                    <a:pt x="570473" y="819632"/>
                  </a:cubicBezTo>
                  <a:cubicBezTo>
                    <a:pt x="584910" y="821036"/>
                    <a:pt x="597944" y="825046"/>
                    <a:pt x="608972" y="834671"/>
                  </a:cubicBezTo>
                  <a:cubicBezTo>
                    <a:pt x="610777" y="836275"/>
                    <a:pt x="613183" y="837077"/>
                    <a:pt x="615789" y="837077"/>
                  </a:cubicBezTo>
                  <a:cubicBezTo>
                    <a:pt x="616190" y="837278"/>
                    <a:pt x="616792" y="837478"/>
                    <a:pt x="617193" y="837478"/>
                  </a:cubicBezTo>
                  <a:cubicBezTo>
                    <a:pt x="624010" y="838681"/>
                    <a:pt x="630828" y="839082"/>
                    <a:pt x="637645" y="836475"/>
                  </a:cubicBezTo>
                  <a:cubicBezTo>
                    <a:pt x="654087" y="832866"/>
                    <a:pt x="670730" y="829859"/>
                    <a:pt x="687373" y="826851"/>
                  </a:cubicBezTo>
                  <a:cubicBezTo>
                    <a:pt x="704416" y="821637"/>
                    <a:pt x="721861" y="817828"/>
                    <a:pt x="739105" y="813416"/>
                  </a:cubicBezTo>
                  <a:cubicBezTo>
                    <a:pt x="764971" y="806799"/>
                    <a:pt x="790036" y="798378"/>
                    <a:pt x="814899" y="788954"/>
                  </a:cubicBezTo>
                  <a:cubicBezTo>
                    <a:pt x="839161" y="779730"/>
                    <a:pt x="862421" y="768301"/>
                    <a:pt x="885079" y="756070"/>
                  </a:cubicBezTo>
                  <a:cubicBezTo>
                    <a:pt x="907737" y="742435"/>
                    <a:pt x="930395" y="728800"/>
                    <a:pt x="950446" y="711355"/>
                  </a:cubicBezTo>
                  <a:cubicBezTo>
                    <a:pt x="957063" y="704538"/>
                    <a:pt x="964683" y="698723"/>
                    <a:pt x="970698" y="691304"/>
                  </a:cubicBezTo>
                  <a:cubicBezTo>
                    <a:pt x="977716" y="683083"/>
                    <a:pt x="986138" y="675864"/>
                    <a:pt x="990750" y="665638"/>
                  </a:cubicBezTo>
                  <a:cubicBezTo>
                    <a:pt x="999372" y="653006"/>
                    <a:pt x="1008595" y="640574"/>
                    <a:pt x="1014410" y="626337"/>
                  </a:cubicBezTo>
                  <a:cubicBezTo>
                    <a:pt x="1014410" y="626337"/>
                    <a:pt x="1014410" y="626337"/>
                    <a:pt x="1014410" y="626337"/>
                  </a:cubicBezTo>
                  <a:cubicBezTo>
                    <a:pt x="1022030" y="613504"/>
                    <a:pt x="1025839" y="599067"/>
                    <a:pt x="1030251" y="585031"/>
                  </a:cubicBezTo>
                  <a:lnTo>
                    <a:pt x="1030251" y="585031"/>
                  </a:lnTo>
                  <a:lnTo>
                    <a:pt x="1030251" y="585031"/>
                  </a:lnTo>
                  <a:cubicBezTo>
                    <a:pt x="1036868" y="567186"/>
                    <a:pt x="1039073" y="548338"/>
                    <a:pt x="1040677" y="529489"/>
                  </a:cubicBezTo>
                  <a:lnTo>
                    <a:pt x="1040677" y="529489"/>
                  </a:lnTo>
                  <a:cubicBezTo>
                    <a:pt x="1040677" y="529489"/>
                    <a:pt x="1040677" y="529489"/>
                    <a:pt x="1040677" y="529489"/>
                  </a:cubicBezTo>
                  <a:cubicBezTo>
                    <a:pt x="1041078" y="529489"/>
                    <a:pt x="1041479" y="529489"/>
                    <a:pt x="1041880" y="529289"/>
                  </a:cubicBezTo>
                  <a:cubicBezTo>
                    <a:pt x="1041880" y="513649"/>
                    <a:pt x="1041880" y="498009"/>
                    <a:pt x="1041880" y="482369"/>
                  </a:cubicBezTo>
                  <a:cubicBezTo>
                    <a:pt x="1041680" y="482369"/>
                    <a:pt x="1041279" y="482369"/>
                    <a:pt x="1040878" y="482369"/>
                  </a:cubicBezTo>
                  <a:close/>
                  <a:moveTo>
                    <a:pt x="326849" y="830661"/>
                  </a:moveTo>
                  <a:cubicBezTo>
                    <a:pt x="294767" y="819231"/>
                    <a:pt x="262685" y="807802"/>
                    <a:pt x="231004" y="795370"/>
                  </a:cubicBezTo>
                  <a:cubicBezTo>
                    <a:pt x="229801" y="793967"/>
                    <a:pt x="227595" y="793766"/>
                    <a:pt x="225991" y="793165"/>
                  </a:cubicBezTo>
                  <a:cubicBezTo>
                    <a:pt x="210752" y="787350"/>
                    <a:pt x="195714" y="780933"/>
                    <a:pt x="181076" y="774116"/>
                  </a:cubicBezTo>
                  <a:cubicBezTo>
                    <a:pt x="153606" y="761283"/>
                    <a:pt x="127940" y="746044"/>
                    <a:pt x="104681" y="727196"/>
                  </a:cubicBezTo>
                  <a:cubicBezTo>
                    <a:pt x="103277" y="725993"/>
                    <a:pt x="102074" y="724990"/>
                    <a:pt x="100670" y="723787"/>
                  </a:cubicBezTo>
                  <a:cubicBezTo>
                    <a:pt x="99267" y="722584"/>
                    <a:pt x="97663" y="721381"/>
                    <a:pt x="96259" y="720178"/>
                  </a:cubicBezTo>
                  <a:cubicBezTo>
                    <a:pt x="95858" y="719777"/>
                    <a:pt x="95457" y="719376"/>
                    <a:pt x="95056" y="718975"/>
                  </a:cubicBezTo>
                  <a:cubicBezTo>
                    <a:pt x="121524" y="741833"/>
                    <a:pt x="151801" y="758877"/>
                    <a:pt x="183683" y="773314"/>
                  </a:cubicBezTo>
                  <a:cubicBezTo>
                    <a:pt x="206341" y="783740"/>
                    <a:pt x="229801" y="792362"/>
                    <a:pt x="253261" y="800985"/>
                  </a:cubicBezTo>
                  <a:cubicBezTo>
                    <a:pt x="284140" y="812213"/>
                    <a:pt x="315019" y="823643"/>
                    <a:pt x="346299" y="833668"/>
                  </a:cubicBezTo>
                  <a:cubicBezTo>
                    <a:pt x="349909" y="834871"/>
                    <a:pt x="353317" y="836676"/>
                    <a:pt x="357127" y="837478"/>
                  </a:cubicBezTo>
                  <a:cubicBezTo>
                    <a:pt x="346299" y="837478"/>
                    <a:pt x="336474" y="834270"/>
                    <a:pt x="326849" y="830661"/>
                  </a:cubicBezTo>
                  <a:close/>
                </a:path>
              </a:pathLst>
            </a:custGeom>
            <a:solidFill>
              <a:srgbClr val="c69c6d"/>
            </a:solidFill>
            <a:ln w="2160">
              <a:noFill/>
            </a:ln>
          </p:spPr>
          <p:style>
            <a:lnRef idx="0"/>
            <a:fillRef idx="0"/>
            <a:effectRef idx="0"/>
            <a:fontRef idx="minor"/>
          </p:style>
        </p:sp>
      </p:grpSp>
      <p:sp>
        <p:nvSpPr>
          <p:cNvPr id="1013" name="CustomShape 69"/>
          <p:cNvSpPr/>
          <p:nvPr/>
        </p:nvSpPr>
        <p:spPr>
          <a:xfrm>
            <a:off x="5184360" y="1742400"/>
            <a:ext cx="6460920" cy="3382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This is e-commerce website which give famer an online platform where they can buy and sell their products.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Arial"/>
                <a:ea typeface="Arial Unicode MS"/>
              </a:rPr>
              <a:t>Farmcart.com is online shopping website where buyer can buy farm produce directly from farmers. Various types of farmer’s products are available for purchase at reliable price. Farmcart basically focuses on user friendly interfaces and promotes user to purchase the product faster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For any query buyer and producer both can contact admin       through mail. They can use thisfacility any time</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CustomShape 1"/>
          <p:cNvSpPr/>
          <p:nvPr/>
        </p:nvSpPr>
        <p:spPr>
          <a:xfrm>
            <a:off x="2420280" y="1139040"/>
            <a:ext cx="2828880" cy="272880"/>
          </a:xfrm>
          <a:prstGeom prst="rect">
            <a:avLst/>
          </a:prstGeom>
          <a:noFill/>
          <a:ln w="0">
            <a:noFill/>
          </a:ln>
        </p:spPr>
        <p:style>
          <a:lnRef idx="0"/>
          <a:fillRef idx="0"/>
          <a:effectRef idx="0"/>
          <a:fontRef idx="minor"/>
        </p:style>
        <p:txBody>
          <a:bodyPr lIns="0" rIns="90000" tIns="45000" bIns="45000">
            <a:spAutoFit/>
          </a:bodyPr>
          <a:p>
            <a:pPr>
              <a:lnSpc>
                <a:spcPct val="100000"/>
              </a:lnSpc>
            </a:pPr>
            <a:r>
              <a:rPr b="0" lang="en-US" sz="1200" spc="-1" strike="noStrike">
                <a:solidFill>
                  <a:srgbClr val="262626"/>
                </a:solidFill>
                <a:latin typeface="Arial"/>
                <a:ea typeface="Arial Unicode MS"/>
              </a:rPr>
              <a:t>.</a:t>
            </a:r>
            <a:endParaRPr b="0" lang="en-IN" sz="1200" spc="-1" strike="noStrike">
              <a:latin typeface="Arial"/>
            </a:endParaRPr>
          </a:p>
        </p:txBody>
      </p:sp>
      <p:grpSp>
        <p:nvGrpSpPr>
          <p:cNvPr id="1015" name="Group 2"/>
          <p:cNvGrpSpPr/>
          <p:nvPr/>
        </p:nvGrpSpPr>
        <p:grpSpPr>
          <a:xfrm>
            <a:off x="4687920" y="5318640"/>
            <a:ext cx="3236400" cy="584640"/>
            <a:chOff x="4687920" y="5318640"/>
            <a:chExt cx="3236400" cy="584640"/>
          </a:xfrm>
        </p:grpSpPr>
        <p:sp>
          <p:nvSpPr>
            <p:cNvPr id="1016" name="CustomShape 3"/>
            <p:cNvSpPr/>
            <p:nvPr/>
          </p:nvSpPr>
          <p:spPr>
            <a:xfrm>
              <a:off x="4687920" y="5318640"/>
              <a:ext cx="3236400" cy="313560"/>
            </a:xfrm>
            <a:prstGeom prst="rect">
              <a:avLst/>
            </a:prstGeom>
            <a:noFill/>
            <a:ln w="0">
              <a:noFill/>
            </a:ln>
          </p:spPr>
          <p:style>
            <a:lnRef idx="0"/>
            <a:fillRef idx="0"/>
            <a:effectRef idx="0"/>
            <a:fontRef idx="minor"/>
          </p:style>
        </p:sp>
        <p:sp>
          <p:nvSpPr>
            <p:cNvPr id="1017" name="CustomShape 4"/>
            <p:cNvSpPr/>
            <p:nvPr/>
          </p:nvSpPr>
          <p:spPr>
            <a:xfrm>
              <a:off x="5387040" y="5626800"/>
              <a:ext cx="2537280" cy="276480"/>
            </a:xfrm>
            <a:prstGeom prst="rect">
              <a:avLst/>
            </a:prstGeom>
            <a:noFill/>
            <a:ln w="0">
              <a:noFill/>
            </a:ln>
          </p:spPr>
          <p:style>
            <a:lnRef idx="0"/>
            <a:fillRef idx="0"/>
            <a:effectRef idx="0"/>
            <a:fontRef idx="minor"/>
          </p:style>
        </p:sp>
      </p:grpSp>
      <p:grpSp>
        <p:nvGrpSpPr>
          <p:cNvPr id="1018" name="Group 5"/>
          <p:cNvGrpSpPr/>
          <p:nvPr/>
        </p:nvGrpSpPr>
        <p:grpSpPr>
          <a:xfrm>
            <a:off x="1259280" y="4383000"/>
            <a:ext cx="3236400" cy="587520"/>
            <a:chOff x="1259280" y="4383000"/>
            <a:chExt cx="3236400" cy="587520"/>
          </a:xfrm>
        </p:grpSpPr>
        <p:sp>
          <p:nvSpPr>
            <p:cNvPr id="1019" name="CustomShape 6"/>
            <p:cNvSpPr/>
            <p:nvPr/>
          </p:nvSpPr>
          <p:spPr>
            <a:xfrm>
              <a:off x="1259280" y="4383000"/>
              <a:ext cx="3236400" cy="313560"/>
            </a:xfrm>
            <a:prstGeom prst="rect">
              <a:avLst/>
            </a:prstGeom>
            <a:noFill/>
            <a:ln w="0">
              <a:noFill/>
            </a:ln>
          </p:spPr>
          <p:style>
            <a:lnRef idx="0"/>
            <a:fillRef idx="0"/>
            <a:effectRef idx="0"/>
            <a:fontRef idx="minor"/>
          </p:style>
        </p:sp>
        <p:sp>
          <p:nvSpPr>
            <p:cNvPr id="1020" name="CustomShape 7"/>
            <p:cNvSpPr/>
            <p:nvPr/>
          </p:nvSpPr>
          <p:spPr>
            <a:xfrm>
              <a:off x="1958400" y="4694040"/>
              <a:ext cx="2537280" cy="276480"/>
            </a:xfrm>
            <a:prstGeom prst="rect">
              <a:avLst/>
            </a:prstGeom>
            <a:noFill/>
            <a:ln w="0">
              <a:noFill/>
            </a:ln>
          </p:spPr>
          <p:style>
            <a:lnRef idx="0"/>
            <a:fillRef idx="0"/>
            <a:effectRef idx="0"/>
            <a:fontRef idx="minor"/>
          </p:style>
        </p:sp>
      </p:grpSp>
      <p:grpSp>
        <p:nvGrpSpPr>
          <p:cNvPr id="1021" name="Group 8"/>
          <p:cNvGrpSpPr/>
          <p:nvPr/>
        </p:nvGrpSpPr>
        <p:grpSpPr>
          <a:xfrm>
            <a:off x="4046040" y="3428640"/>
            <a:ext cx="3236400" cy="584640"/>
            <a:chOff x="4046040" y="3428640"/>
            <a:chExt cx="3236400" cy="584640"/>
          </a:xfrm>
        </p:grpSpPr>
        <p:sp>
          <p:nvSpPr>
            <p:cNvPr id="1022" name="CustomShape 9"/>
            <p:cNvSpPr/>
            <p:nvPr/>
          </p:nvSpPr>
          <p:spPr>
            <a:xfrm>
              <a:off x="4046040" y="3428640"/>
              <a:ext cx="3236400" cy="313560"/>
            </a:xfrm>
            <a:prstGeom prst="rect">
              <a:avLst/>
            </a:prstGeom>
            <a:noFill/>
            <a:ln w="0">
              <a:noFill/>
            </a:ln>
          </p:spPr>
          <p:style>
            <a:lnRef idx="0"/>
            <a:fillRef idx="0"/>
            <a:effectRef idx="0"/>
            <a:fontRef idx="minor"/>
          </p:style>
        </p:sp>
        <p:sp>
          <p:nvSpPr>
            <p:cNvPr id="1023" name="CustomShape 10"/>
            <p:cNvSpPr/>
            <p:nvPr/>
          </p:nvSpPr>
          <p:spPr>
            <a:xfrm>
              <a:off x="4745160" y="3736800"/>
              <a:ext cx="2537280" cy="276480"/>
            </a:xfrm>
            <a:prstGeom prst="rect">
              <a:avLst/>
            </a:prstGeom>
            <a:noFill/>
            <a:ln w="0">
              <a:noFill/>
            </a:ln>
          </p:spPr>
          <p:style>
            <a:lnRef idx="0"/>
            <a:fillRef idx="0"/>
            <a:effectRef idx="0"/>
            <a:fontRef idx="minor"/>
          </p:style>
        </p:sp>
      </p:grpSp>
      <p:grpSp>
        <p:nvGrpSpPr>
          <p:cNvPr id="1024" name="Group 11"/>
          <p:cNvGrpSpPr/>
          <p:nvPr/>
        </p:nvGrpSpPr>
        <p:grpSpPr>
          <a:xfrm>
            <a:off x="1342080" y="2490120"/>
            <a:ext cx="3236400" cy="586800"/>
            <a:chOff x="1342080" y="2490120"/>
            <a:chExt cx="3236400" cy="586800"/>
          </a:xfrm>
        </p:grpSpPr>
        <p:sp>
          <p:nvSpPr>
            <p:cNvPr id="1025" name="CustomShape 12"/>
            <p:cNvSpPr/>
            <p:nvPr/>
          </p:nvSpPr>
          <p:spPr>
            <a:xfrm>
              <a:off x="1342080" y="2490120"/>
              <a:ext cx="3236400" cy="313560"/>
            </a:xfrm>
            <a:prstGeom prst="rect">
              <a:avLst/>
            </a:prstGeom>
            <a:noFill/>
            <a:ln w="0">
              <a:noFill/>
            </a:ln>
          </p:spPr>
          <p:style>
            <a:lnRef idx="0"/>
            <a:fillRef idx="0"/>
            <a:effectRef idx="0"/>
            <a:fontRef idx="minor"/>
          </p:style>
        </p:sp>
        <p:sp>
          <p:nvSpPr>
            <p:cNvPr id="1026" name="CustomShape 13"/>
            <p:cNvSpPr/>
            <p:nvPr/>
          </p:nvSpPr>
          <p:spPr>
            <a:xfrm>
              <a:off x="2041200" y="2804040"/>
              <a:ext cx="2537280" cy="272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262626"/>
                  </a:solidFill>
                  <a:latin typeface="Arial"/>
                  <a:ea typeface="Arial Unicode MS"/>
                </a:rPr>
                <a:t>. </a:t>
              </a:r>
              <a:endParaRPr b="0" lang="en-IN" sz="1200" spc="-1" strike="noStrike">
                <a:latin typeface="Arial"/>
              </a:endParaRPr>
            </a:p>
          </p:txBody>
        </p:sp>
      </p:grpSp>
      <p:grpSp>
        <p:nvGrpSpPr>
          <p:cNvPr id="1027" name="Group 14"/>
          <p:cNvGrpSpPr/>
          <p:nvPr/>
        </p:nvGrpSpPr>
        <p:grpSpPr>
          <a:xfrm>
            <a:off x="562320" y="1513800"/>
            <a:ext cx="428400" cy="490680"/>
            <a:chOff x="562320" y="1513800"/>
            <a:chExt cx="428400" cy="490680"/>
          </a:xfrm>
        </p:grpSpPr>
        <p:sp>
          <p:nvSpPr>
            <p:cNvPr id="1028" name="CustomShape 15"/>
            <p:cNvSpPr/>
            <p:nvPr/>
          </p:nvSpPr>
          <p:spPr>
            <a:xfrm>
              <a:off x="562320" y="1760040"/>
              <a:ext cx="236880" cy="221040"/>
            </a:xfrm>
            <a:custGeom>
              <a:avLst/>
              <a:gdLst/>
              <a:ah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solidFill>
              <a:srgbClr val="f8c391"/>
            </a:solidFill>
            <a:ln w="12600">
              <a:noFill/>
            </a:ln>
          </p:spPr>
          <p:style>
            <a:lnRef idx="0"/>
            <a:fillRef idx="0"/>
            <a:effectRef idx="0"/>
            <a:fontRef idx="minor"/>
          </p:style>
        </p:sp>
        <p:sp>
          <p:nvSpPr>
            <p:cNvPr id="1029" name="CustomShape 16"/>
            <p:cNvSpPr/>
            <p:nvPr/>
          </p:nvSpPr>
          <p:spPr>
            <a:xfrm flipH="1" rot="15300000">
              <a:off x="667080" y="1574280"/>
              <a:ext cx="189360" cy="20376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030" name="CustomShape 17"/>
            <p:cNvSpPr/>
            <p:nvPr/>
          </p:nvSpPr>
          <p:spPr>
            <a:xfrm rot="20281200">
              <a:off x="738360" y="1750680"/>
              <a:ext cx="218520" cy="221040"/>
            </a:xfrm>
            <a:custGeom>
              <a:avLst/>
              <a:gdLst/>
              <a:ah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solidFill>
              <a:srgbClr val="f8c391"/>
            </a:solidFill>
            <a:ln w="12600">
              <a:noFill/>
            </a:ln>
          </p:spPr>
          <p:style>
            <a:lnRef idx="0"/>
            <a:fillRef idx="0"/>
            <a:effectRef idx="0"/>
            <a:fontRef idx="minor"/>
          </p:style>
        </p:sp>
        <p:sp>
          <p:nvSpPr>
            <p:cNvPr id="1031" name="CustomShape 18"/>
            <p:cNvSpPr/>
            <p:nvPr/>
          </p:nvSpPr>
          <p:spPr>
            <a:xfrm flipH="1" rot="12600000">
              <a:off x="727560" y="1603800"/>
              <a:ext cx="144360" cy="155880"/>
            </a:xfrm>
            <a:custGeom>
              <a:avLst/>
              <a:gdLst/>
              <a:ah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solidFill>
              <a:srgbClr val="f8c391"/>
            </a:solidFill>
            <a:ln w="12600">
              <a:noFill/>
            </a:ln>
          </p:spPr>
          <p:style>
            <a:lnRef idx="0"/>
            <a:fillRef idx="0"/>
            <a:effectRef idx="0"/>
            <a:fontRef idx="minor"/>
          </p:style>
        </p:sp>
        <p:sp>
          <p:nvSpPr>
            <p:cNvPr id="1032" name="CustomShape 19"/>
            <p:cNvSpPr/>
            <p:nvPr/>
          </p:nvSpPr>
          <p:spPr>
            <a:xfrm flipH="1" rot="20810400">
              <a:off x="603000" y="1530000"/>
              <a:ext cx="154800" cy="83520"/>
            </a:xfrm>
            <a:custGeom>
              <a:avLst/>
              <a:gdLst/>
              <a:ah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rgbClr val="f8c391"/>
            </a:solidFill>
            <a:ln w="12600">
              <a:noFill/>
            </a:ln>
          </p:spPr>
          <p:style>
            <a:lnRef idx="0"/>
            <a:fillRef idx="0"/>
            <a:effectRef idx="0"/>
            <a:fontRef idx="minor"/>
          </p:style>
        </p:sp>
      </p:grpSp>
      <p:grpSp>
        <p:nvGrpSpPr>
          <p:cNvPr id="1033" name="Group 20"/>
          <p:cNvGrpSpPr/>
          <p:nvPr/>
        </p:nvGrpSpPr>
        <p:grpSpPr>
          <a:xfrm>
            <a:off x="517680" y="3414960"/>
            <a:ext cx="520200" cy="569520"/>
            <a:chOff x="517680" y="3414960"/>
            <a:chExt cx="520200" cy="569520"/>
          </a:xfrm>
        </p:grpSpPr>
        <p:sp>
          <p:nvSpPr>
            <p:cNvPr id="1034" name="CustomShape 21"/>
            <p:cNvSpPr/>
            <p:nvPr/>
          </p:nvSpPr>
          <p:spPr>
            <a:xfrm>
              <a:off x="517680" y="3414960"/>
              <a:ext cx="520200" cy="569520"/>
            </a:xfrm>
            <a:custGeom>
              <a:avLst/>
              <a:gdLst/>
              <a:ahLst/>
              <a:rect l="l" t="t" r="r" b="b"/>
              <a:pathLst>
                <a:path w="801945" h="877980">
                  <a:moveTo>
                    <a:pt x="761200" y="570779"/>
                  </a:moveTo>
                  <a:cubicBezTo>
                    <a:pt x="731672" y="561254"/>
                    <a:pt x="713575" y="534584"/>
                    <a:pt x="715480" y="499342"/>
                  </a:cubicBezTo>
                  <a:cubicBezTo>
                    <a:pt x="717385" y="462194"/>
                    <a:pt x="739292" y="442192"/>
                    <a:pt x="773582" y="433619"/>
                  </a:cubicBezTo>
                  <a:cubicBezTo>
                    <a:pt x="786917" y="429809"/>
                    <a:pt x="796442" y="425999"/>
                    <a:pt x="796442" y="409807"/>
                  </a:cubicBezTo>
                  <a:cubicBezTo>
                    <a:pt x="796442" y="328844"/>
                    <a:pt x="808825" y="248834"/>
                    <a:pt x="796442" y="167872"/>
                  </a:cubicBezTo>
                  <a:cubicBezTo>
                    <a:pt x="791680" y="134534"/>
                    <a:pt x="778345" y="114532"/>
                    <a:pt x="745007" y="103102"/>
                  </a:cubicBezTo>
                  <a:cubicBezTo>
                    <a:pt x="660235" y="72622"/>
                    <a:pt x="575462" y="40237"/>
                    <a:pt x="492595" y="5947"/>
                  </a:cubicBezTo>
                  <a:cubicBezTo>
                    <a:pt x="465925" y="-5483"/>
                    <a:pt x="448780" y="232"/>
                    <a:pt x="428777" y="17377"/>
                  </a:cubicBezTo>
                  <a:cubicBezTo>
                    <a:pt x="300190" y="118342"/>
                    <a:pt x="171602" y="219307"/>
                    <a:pt x="43015" y="319319"/>
                  </a:cubicBezTo>
                  <a:cubicBezTo>
                    <a:pt x="36347" y="324082"/>
                    <a:pt x="29680" y="328844"/>
                    <a:pt x="23965" y="333607"/>
                  </a:cubicBezTo>
                  <a:cubicBezTo>
                    <a:pt x="3010" y="353609"/>
                    <a:pt x="3010" y="384089"/>
                    <a:pt x="8725" y="404092"/>
                  </a:cubicBezTo>
                  <a:cubicBezTo>
                    <a:pt x="14440" y="425999"/>
                    <a:pt x="41110" y="407902"/>
                    <a:pt x="58255" y="403139"/>
                  </a:cubicBezTo>
                  <a:cubicBezTo>
                    <a:pt x="183985" y="371707"/>
                    <a:pt x="310667" y="340274"/>
                    <a:pt x="436397" y="306937"/>
                  </a:cubicBezTo>
                  <a:cubicBezTo>
                    <a:pt x="461162" y="300269"/>
                    <a:pt x="476402" y="301222"/>
                    <a:pt x="498310" y="320272"/>
                  </a:cubicBezTo>
                  <a:cubicBezTo>
                    <a:pt x="551650" y="368849"/>
                    <a:pt x="615467" y="346942"/>
                    <a:pt x="632612" y="275504"/>
                  </a:cubicBezTo>
                  <a:cubicBezTo>
                    <a:pt x="635470" y="262169"/>
                    <a:pt x="641185" y="257407"/>
                    <a:pt x="651662" y="252644"/>
                  </a:cubicBezTo>
                  <a:cubicBezTo>
                    <a:pt x="739292" y="216449"/>
                    <a:pt x="745007" y="220259"/>
                    <a:pt x="745007" y="311699"/>
                  </a:cubicBezTo>
                  <a:cubicBezTo>
                    <a:pt x="745007" y="325987"/>
                    <a:pt x="745007" y="340274"/>
                    <a:pt x="745007" y="354562"/>
                  </a:cubicBezTo>
                  <a:cubicBezTo>
                    <a:pt x="745007" y="367897"/>
                    <a:pt x="743102" y="376469"/>
                    <a:pt x="729767" y="385042"/>
                  </a:cubicBezTo>
                  <a:cubicBezTo>
                    <a:pt x="641185" y="449812"/>
                    <a:pt x="638327" y="537442"/>
                    <a:pt x="721195" y="608879"/>
                  </a:cubicBezTo>
                  <a:cubicBezTo>
                    <a:pt x="745960" y="629834"/>
                    <a:pt x="745007" y="643169"/>
                    <a:pt x="714527" y="654599"/>
                  </a:cubicBezTo>
                  <a:cubicBezTo>
                    <a:pt x="698335" y="660314"/>
                    <a:pt x="681190" y="665077"/>
                    <a:pt x="664997" y="669839"/>
                  </a:cubicBezTo>
                  <a:cubicBezTo>
                    <a:pt x="530695" y="706987"/>
                    <a:pt x="395440" y="742229"/>
                    <a:pt x="262090" y="782234"/>
                  </a:cubicBezTo>
                  <a:cubicBezTo>
                    <a:pt x="197320" y="802237"/>
                    <a:pt x="136360" y="823192"/>
                    <a:pt x="89687" y="750802"/>
                  </a:cubicBezTo>
                  <a:cubicBezTo>
                    <a:pt x="87782" y="747944"/>
                    <a:pt x="84925" y="746039"/>
                    <a:pt x="82067" y="745087"/>
                  </a:cubicBezTo>
                  <a:cubicBezTo>
                    <a:pt x="54445" y="735562"/>
                    <a:pt x="51587" y="714607"/>
                    <a:pt x="51587" y="687937"/>
                  </a:cubicBezTo>
                  <a:cubicBezTo>
                    <a:pt x="53492" y="621262"/>
                    <a:pt x="52540" y="554587"/>
                    <a:pt x="51587" y="487912"/>
                  </a:cubicBezTo>
                  <a:cubicBezTo>
                    <a:pt x="51587" y="476482"/>
                    <a:pt x="64922" y="452669"/>
                    <a:pt x="36347" y="453622"/>
                  </a:cubicBezTo>
                  <a:cubicBezTo>
                    <a:pt x="14440" y="454574"/>
                    <a:pt x="-1753" y="462194"/>
                    <a:pt x="152" y="491722"/>
                  </a:cubicBezTo>
                  <a:cubicBezTo>
                    <a:pt x="3010" y="534584"/>
                    <a:pt x="1105" y="577447"/>
                    <a:pt x="1105" y="620309"/>
                  </a:cubicBezTo>
                  <a:cubicBezTo>
                    <a:pt x="1105" y="661267"/>
                    <a:pt x="2057" y="703177"/>
                    <a:pt x="1105" y="744134"/>
                  </a:cubicBezTo>
                  <a:cubicBezTo>
                    <a:pt x="1105" y="768899"/>
                    <a:pt x="4915" y="781282"/>
                    <a:pt x="29680" y="786997"/>
                  </a:cubicBezTo>
                  <a:cubicBezTo>
                    <a:pt x="63970" y="795569"/>
                    <a:pt x="88735" y="819382"/>
                    <a:pt x="100165" y="852719"/>
                  </a:cubicBezTo>
                  <a:cubicBezTo>
                    <a:pt x="109690" y="881294"/>
                    <a:pt x="123025" y="881294"/>
                    <a:pt x="149695" y="873674"/>
                  </a:cubicBezTo>
                  <a:cubicBezTo>
                    <a:pt x="347815" y="816524"/>
                    <a:pt x="545935" y="762232"/>
                    <a:pt x="744055" y="705082"/>
                  </a:cubicBezTo>
                  <a:cubicBezTo>
                    <a:pt x="763105" y="699367"/>
                    <a:pt x="799300" y="706987"/>
                    <a:pt x="794537" y="669839"/>
                  </a:cubicBezTo>
                  <a:cubicBezTo>
                    <a:pt x="790727" y="634597"/>
                    <a:pt x="819302" y="589829"/>
                    <a:pt x="761200" y="570779"/>
                  </a:cubicBezTo>
                  <a:close/>
                </a:path>
              </a:pathLst>
            </a:custGeom>
            <a:solidFill>
              <a:srgbClr val="fee680"/>
            </a:solidFill>
            <a:ln w="9360">
              <a:noFill/>
            </a:ln>
          </p:spPr>
          <p:style>
            <a:lnRef idx="0"/>
            <a:fillRef idx="0"/>
            <a:effectRef idx="0"/>
            <a:fontRef idx="minor"/>
          </p:style>
        </p:sp>
        <p:sp>
          <p:nvSpPr>
            <p:cNvPr id="1035" name="CustomShape 22"/>
            <p:cNvSpPr/>
            <p:nvPr/>
          </p:nvSpPr>
          <p:spPr>
            <a:xfrm>
              <a:off x="812520" y="3706920"/>
              <a:ext cx="103680" cy="123840"/>
            </a:xfrm>
            <a:custGeom>
              <a:avLst/>
              <a:gdLst/>
              <a:ahLst/>
              <a:rect l="l" t="t" r="r" b="b"/>
              <a:pathLst>
                <a:path w="160058" h="191468">
                  <a:moveTo>
                    <a:pt x="160039" y="94297"/>
                  </a:moveTo>
                  <a:cubicBezTo>
                    <a:pt x="159086" y="38100"/>
                    <a:pt x="126701" y="0"/>
                    <a:pt x="81934" y="0"/>
                  </a:cubicBezTo>
                  <a:cubicBezTo>
                    <a:pt x="34309" y="0"/>
                    <a:pt x="-934" y="41910"/>
                    <a:pt x="19" y="97155"/>
                  </a:cubicBezTo>
                  <a:cubicBezTo>
                    <a:pt x="971" y="151447"/>
                    <a:pt x="33356" y="190500"/>
                    <a:pt x="80029" y="191453"/>
                  </a:cubicBezTo>
                  <a:cubicBezTo>
                    <a:pt x="126701" y="192405"/>
                    <a:pt x="160991" y="151447"/>
                    <a:pt x="160039" y="94297"/>
                  </a:cubicBezTo>
                  <a:close/>
                </a:path>
              </a:pathLst>
            </a:custGeom>
            <a:solidFill>
              <a:srgbClr val="fee680"/>
            </a:solidFill>
            <a:ln w="9360">
              <a:noFill/>
            </a:ln>
          </p:spPr>
          <p:style>
            <a:lnRef idx="0"/>
            <a:fillRef idx="0"/>
            <a:effectRef idx="0"/>
            <a:fontRef idx="minor"/>
          </p:style>
        </p:sp>
        <p:sp>
          <p:nvSpPr>
            <p:cNvPr id="1036" name="CustomShape 23"/>
            <p:cNvSpPr/>
            <p:nvPr/>
          </p:nvSpPr>
          <p:spPr>
            <a:xfrm>
              <a:off x="743400" y="3665520"/>
              <a:ext cx="63360" cy="78120"/>
            </a:xfrm>
            <a:custGeom>
              <a:avLst/>
              <a:gdLst/>
              <a:ahLst/>
              <a:rect l="l" t="t" r="r" b="b"/>
              <a:pathLst>
                <a:path w="98158" h="121077">
                  <a:moveTo>
                    <a:pt x="98158" y="60986"/>
                  </a:moveTo>
                  <a:cubicBezTo>
                    <a:pt x="96253" y="30506"/>
                    <a:pt x="89586" y="978"/>
                    <a:pt x="53391" y="26"/>
                  </a:cubicBezTo>
                  <a:cubicBezTo>
                    <a:pt x="17196" y="-927"/>
                    <a:pt x="1003" y="24791"/>
                    <a:pt x="51" y="58128"/>
                  </a:cubicBezTo>
                  <a:cubicBezTo>
                    <a:pt x="-902" y="91466"/>
                    <a:pt x="11480" y="119088"/>
                    <a:pt x="48628" y="120993"/>
                  </a:cubicBezTo>
                  <a:cubicBezTo>
                    <a:pt x="87680" y="122898"/>
                    <a:pt x="95301" y="92418"/>
                    <a:pt x="98158" y="60986"/>
                  </a:cubicBezTo>
                  <a:close/>
                </a:path>
              </a:pathLst>
            </a:custGeom>
            <a:solidFill>
              <a:srgbClr val="fee680"/>
            </a:solidFill>
            <a:ln w="9360">
              <a:noFill/>
            </a:ln>
          </p:spPr>
          <p:style>
            <a:lnRef idx="0"/>
            <a:fillRef idx="0"/>
            <a:effectRef idx="0"/>
            <a:fontRef idx="minor"/>
          </p:style>
        </p:sp>
        <p:sp>
          <p:nvSpPr>
            <p:cNvPr id="1037" name="CustomShape 24"/>
            <p:cNvSpPr/>
            <p:nvPr/>
          </p:nvSpPr>
          <p:spPr>
            <a:xfrm>
              <a:off x="595800" y="3756240"/>
              <a:ext cx="60840" cy="67680"/>
            </a:xfrm>
            <a:custGeom>
              <a:avLst/>
              <a:gdLst/>
              <a:ahLst/>
              <a:rect l="l" t="t" r="r" b="b"/>
              <a:pathLst>
                <a:path w="94413" h="104810">
                  <a:moveTo>
                    <a:pt x="44883" y="36"/>
                  </a:moveTo>
                  <a:cubicBezTo>
                    <a:pt x="20118" y="3846"/>
                    <a:pt x="-1789" y="15276"/>
                    <a:pt x="116" y="46708"/>
                  </a:cubicBezTo>
                  <a:cubicBezTo>
                    <a:pt x="2021" y="77188"/>
                    <a:pt x="17261" y="104811"/>
                    <a:pt x="50598" y="104811"/>
                  </a:cubicBezTo>
                  <a:cubicBezTo>
                    <a:pt x="82031" y="103858"/>
                    <a:pt x="93461" y="77188"/>
                    <a:pt x="94413" y="47661"/>
                  </a:cubicBezTo>
                  <a:cubicBezTo>
                    <a:pt x="94413" y="17181"/>
                    <a:pt x="80126" y="-917"/>
                    <a:pt x="44883" y="36"/>
                  </a:cubicBezTo>
                  <a:close/>
                </a:path>
              </a:pathLst>
            </a:custGeom>
            <a:solidFill>
              <a:srgbClr val="fee680"/>
            </a:solidFill>
            <a:ln w="9360">
              <a:noFill/>
            </a:ln>
          </p:spPr>
          <p:style>
            <a:lnRef idx="0"/>
            <a:fillRef idx="0"/>
            <a:effectRef idx="0"/>
            <a:fontRef idx="minor"/>
          </p:style>
        </p:sp>
        <p:sp>
          <p:nvSpPr>
            <p:cNvPr id="1038" name="CustomShape 25"/>
            <p:cNvSpPr/>
            <p:nvPr/>
          </p:nvSpPr>
          <p:spPr>
            <a:xfrm>
              <a:off x="636480" y="3849840"/>
              <a:ext cx="54720" cy="60480"/>
            </a:xfrm>
            <a:custGeom>
              <a:avLst/>
              <a:gdLst/>
              <a:ahLst/>
              <a:rect l="l" t="t" r="r" b="b"/>
              <a:pathLst>
                <a:path w="85132" h="93851">
                  <a:moveTo>
                    <a:pt x="51" y="53340"/>
                  </a:moveTo>
                  <a:cubicBezTo>
                    <a:pt x="1003" y="79057"/>
                    <a:pt x="15291" y="97155"/>
                    <a:pt x="41961" y="93345"/>
                  </a:cubicBezTo>
                  <a:cubicBezTo>
                    <a:pt x="70536" y="89535"/>
                    <a:pt x="87681" y="70485"/>
                    <a:pt x="84823" y="40957"/>
                  </a:cubicBezTo>
                  <a:cubicBezTo>
                    <a:pt x="82918" y="17145"/>
                    <a:pt x="69583" y="0"/>
                    <a:pt x="41008" y="0"/>
                  </a:cubicBezTo>
                  <a:cubicBezTo>
                    <a:pt x="11481" y="4763"/>
                    <a:pt x="-902" y="24765"/>
                    <a:pt x="51" y="53340"/>
                  </a:cubicBezTo>
                  <a:close/>
                </a:path>
              </a:pathLst>
            </a:custGeom>
            <a:solidFill>
              <a:srgbClr val="fee680"/>
            </a:solidFill>
            <a:ln w="9360">
              <a:noFill/>
            </a:ln>
          </p:spPr>
          <p:style>
            <a:lnRef idx="0"/>
            <a:fillRef idx="0"/>
            <a:effectRef idx="0"/>
            <a:fontRef idx="minor"/>
          </p:style>
        </p:sp>
      </p:grpSp>
      <p:grpSp>
        <p:nvGrpSpPr>
          <p:cNvPr id="1039" name="Group 26"/>
          <p:cNvGrpSpPr/>
          <p:nvPr/>
        </p:nvGrpSpPr>
        <p:grpSpPr>
          <a:xfrm>
            <a:off x="524160" y="4474440"/>
            <a:ext cx="570240" cy="356400"/>
            <a:chOff x="524160" y="4474440"/>
            <a:chExt cx="570240" cy="356400"/>
          </a:xfrm>
        </p:grpSpPr>
        <p:sp>
          <p:nvSpPr>
            <p:cNvPr id="1040" name="CustomShape 27"/>
            <p:cNvSpPr/>
            <p:nvPr/>
          </p:nvSpPr>
          <p:spPr>
            <a:xfrm>
              <a:off x="823680" y="4475160"/>
              <a:ext cx="219240" cy="164880"/>
            </a:xfrm>
            <a:custGeom>
              <a:avLst/>
              <a:gdLst/>
              <a:ahLst/>
              <a:rect l="l" t="t" r="r" b="b"/>
              <a:pathLst>
                <a:path w="547287" h="411713">
                  <a:moveTo>
                    <a:pt x="545999" y="369245"/>
                  </a:moveTo>
                  <a:cubicBezTo>
                    <a:pt x="538379" y="380675"/>
                    <a:pt x="563144" y="408297"/>
                    <a:pt x="526949" y="410202"/>
                  </a:cubicBezTo>
                  <a:cubicBezTo>
                    <a:pt x="498374" y="412108"/>
                    <a:pt x="485991" y="402583"/>
                    <a:pt x="483134" y="370197"/>
                  </a:cubicBezTo>
                  <a:cubicBezTo>
                    <a:pt x="476466" y="296855"/>
                    <a:pt x="459321" y="226370"/>
                    <a:pt x="421221" y="162552"/>
                  </a:cubicBezTo>
                  <a:cubicBezTo>
                    <a:pt x="346926" y="36822"/>
                    <a:pt x="216434" y="33965"/>
                    <a:pt x="135471" y="156838"/>
                  </a:cubicBezTo>
                  <a:cubicBezTo>
                    <a:pt x="93561" y="220655"/>
                    <a:pt x="76416" y="292092"/>
                    <a:pt x="65939" y="367340"/>
                  </a:cubicBezTo>
                  <a:cubicBezTo>
                    <a:pt x="63081" y="389247"/>
                    <a:pt x="68796" y="415918"/>
                    <a:pt x="28791" y="411155"/>
                  </a:cubicBezTo>
                  <a:cubicBezTo>
                    <a:pt x="-14071" y="406393"/>
                    <a:pt x="3074" y="377818"/>
                    <a:pt x="4979" y="358768"/>
                  </a:cubicBezTo>
                  <a:cubicBezTo>
                    <a:pt x="13551" y="271138"/>
                    <a:pt x="33554" y="187317"/>
                    <a:pt x="85941" y="113975"/>
                  </a:cubicBezTo>
                  <a:cubicBezTo>
                    <a:pt x="197384" y="-44140"/>
                    <a:pt x="378359" y="-36520"/>
                    <a:pt x="475514" y="129215"/>
                  </a:cubicBezTo>
                  <a:cubicBezTo>
                    <a:pt x="520281" y="201605"/>
                    <a:pt x="541237" y="281615"/>
                    <a:pt x="545999" y="369245"/>
                  </a:cubicBezTo>
                  <a:close/>
                </a:path>
              </a:pathLst>
            </a:custGeom>
            <a:solidFill>
              <a:srgbClr val="7adae8"/>
            </a:solidFill>
            <a:ln w="9360">
              <a:noFill/>
            </a:ln>
          </p:spPr>
          <p:style>
            <a:lnRef idx="0"/>
            <a:fillRef idx="0"/>
            <a:effectRef idx="0"/>
            <a:fontRef idx="minor"/>
          </p:style>
        </p:sp>
        <p:sp>
          <p:nvSpPr>
            <p:cNvPr id="1041" name="CustomShape 28"/>
            <p:cNvSpPr/>
            <p:nvPr/>
          </p:nvSpPr>
          <p:spPr>
            <a:xfrm>
              <a:off x="571680" y="4474440"/>
              <a:ext cx="217800" cy="165600"/>
            </a:xfrm>
            <a:custGeom>
              <a:avLst/>
              <a:gdLst/>
              <a:ahLst/>
              <a:rect l="l" t="t" r="r" b="b"/>
              <a:pathLst>
                <a:path w="543601" h="413529">
                  <a:moveTo>
                    <a:pt x="514" y="366821"/>
                  </a:moveTo>
                  <a:cubicBezTo>
                    <a:pt x="8134" y="265856"/>
                    <a:pt x="33852" y="174416"/>
                    <a:pt x="91954" y="96311"/>
                  </a:cubicBezTo>
                  <a:cubicBezTo>
                    <a:pt x="180537" y="-25609"/>
                    <a:pt x="330079" y="-32276"/>
                    <a:pt x="431044" y="79166"/>
                  </a:cubicBezTo>
                  <a:cubicBezTo>
                    <a:pt x="510102" y="165844"/>
                    <a:pt x="533914" y="273476"/>
                    <a:pt x="543439" y="385871"/>
                  </a:cubicBezTo>
                  <a:cubicBezTo>
                    <a:pt x="545344" y="410636"/>
                    <a:pt x="530104" y="409684"/>
                    <a:pt x="513912" y="411589"/>
                  </a:cubicBezTo>
                  <a:cubicBezTo>
                    <a:pt x="495814" y="413494"/>
                    <a:pt x="483432" y="411589"/>
                    <a:pt x="481527" y="389681"/>
                  </a:cubicBezTo>
                  <a:cubicBezTo>
                    <a:pt x="476764" y="340151"/>
                    <a:pt x="467239" y="292526"/>
                    <a:pt x="451047" y="245854"/>
                  </a:cubicBezTo>
                  <a:cubicBezTo>
                    <a:pt x="438664" y="209659"/>
                    <a:pt x="422472" y="175369"/>
                    <a:pt x="400564" y="143936"/>
                  </a:cubicBezTo>
                  <a:cubicBezTo>
                    <a:pt x="329127" y="46781"/>
                    <a:pt x="231972" y="42971"/>
                    <a:pt x="152914" y="134411"/>
                  </a:cubicBezTo>
                  <a:cubicBezTo>
                    <a:pt x="91002" y="206801"/>
                    <a:pt x="60522" y="292526"/>
                    <a:pt x="54807" y="386824"/>
                  </a:cubicBezTo>
                  <a:cubicBezTo>
                    <a:pt x="52902" y="412541"/>
                    <a:pt x="41472" y="412541"/>
                    <a:pt x="21469" y="413494"/>
                  </a:cubicBezTo>
                  <a:cubicBezTo>
                    <a:pt x="-5201" y="414446"/>
                    <a:pt x="514" y="396349"/>
                    <a:pt x="514" y="381109"/>
                  </a:cubicBezTo>
                  <a:cubicBezTo>
                    <a:pt x="514" y="375394"/>
                    <a:pt x="514" y="368726"/>
                    <a:pt x="514" y="366821"/>
                  </a:cubicBezTo>
                  <a:close/>
                </a:path>
              </a:pathLst>
            </a:custGeom>
            <a:solidFill>
              <a:srgbClr val="7adae8"/>
            </a:solidFill>
            <a:ln w="9360">
              <a:noFill/>
            </a:ln>
          </p:spPr>
          <p:style>
            <a:lnRef idx="0"/>
            <a:fillRef idx="0"/>
            <a:effectRef idx="0"/>
            <a:fontRef idx="minor"/>
          </p:style>
        </p:sp>
        <p:sp>
          <p:nvSpPr>
            <p:cNvPr id="1042" name="CustomShape 29"/>
            <p:cNvSpPr/>
            <p:nvPr/>
          </p:nvSpPr>
          <p:spPr>
            <a:xfrm>
              <a:off x="954000" y="4526640"/>
              <a:ext cx="50040" cy="114120"/>
            </a:xfrm>
            <a:custGeom>
              <a:avLst/>
              <a:gdLst/>
              <a:ahLst/>
              <a:rect l="l" t="t" r="r" b="b"/>
              <a:pathLst>
                <a:path w="125923" h="285614">
                  <a:moveTo>
                    <a:pt x="0" y="0"/>
                  </a:moveTo>
                  <a:cubicBezTo>
                    <a:pt x="89535" y="64770"/>
                    <a:pt x="117157" y="160020"/>
                    <a:pt x="125730" y="261938"/>
                  </a:cubicBezTo>
                  <a:cubicBezTo>
                    <a:pt x="128588" y="293370"/>
                    <a:pt x="99060" y="283845"/>
                    <a:pt x="83820" y="283845"/>
                  </a:cubicBezTo>
                  <a:cubicBezTo>
                    <a:pt x="66675" y="283845"/>
                    <a:pt x="37148" y="295275"/>
                    <a:pt x="39052" y="260033"/>
                  </a:cubicBezTo>
                  <a:cubicBezTo>
                    <a:pt x="44767" y="170498"/>
                    <a:pt x="28575" y="84773"/>
                    <a:pt x="0" y="0"/>
                  </a:cubicBezTo>
                  <a:close/>
                </a:path>
              </a:pathLst>
            </a:custGeom>
            <a:solidFill>
              <a:srgbClr val="7adae8"/>
            </a:solidFill>
            <a:ln w="9360">
              <a:noFill/>
            </a:ln>
          </p:spPr>
          <p:style>
            <a:lnRef idx="0"/>
            <a:fillRef idx="0"/>
            <a:effectRef idx="0"/>
            <a:fontRef idx="minor"/>
          </p:style>
        </p:sp>
        <p:sp>
          <p:nvSpPr>
            <p:cNvPr id="1043" name="CustomShape 30"/>
            <p:cNvSpPr/>
            <p:nvPr/>
          </p:nvSpPr>
          <p:spPr>
            <a:xfrm>
              <a:off x="699480" y="4532760"/>
              <a:ext cx="48600" cy="107640"/>
            </a:xfrm>
            <a:custGeom>
              <a:avLst/>
              <a:gdLst/>
              <a:ahLst/>
              <a:rect l="l" t="t" r="r" b="b"/>
              <a:pathLst>
                <a:path w="121942" h="269235">
                  <a:moveTo>
                    <a:pt x="0" y="3250"/>
                  </a:moveTo>
                  <a:cubicBezTo>
                    <a:pt x="20955" y="-6275"/>
                    <a:pt x="31432" y="7060"/>
                    <a:pt x="41910" y="18490"/>
                  </a:cubicBezTo>
                  <a:cubicBezTo>
                    <a:pt x="100965" y="82308"/>
                    <a:pt x="119063" y="161365"/>
                    <a:pt x="121920" y="245185"/>
                  </a:cubicBezTo>
                  <a:cubicBezTo>
                    <a:pt x="122873" y="284238"/>
                    <a:pt x="93345" y="263283"/>
                    <a:pt x="77153" y="266140"/>
                  </a:cubicBezTo>
                  <a:cubicBezTo>
                    <a:pt x="56198" y="269950"/>
                    <a:pt x="38100" y="268998"/>
                    <a:pt x="39053" y="236613"/>
                  </a:cubicBezTo>
                  <a:cubicBezTo>
                    <a:pt x="40957" y="157555"/>
                    <a:pt x="26670" y="80403"/>
                    <a:pt x="0" y="3250"/>
                  </a:cubicBezTo>
                  <a:close/>
                </a:path>
              </a:pathLst>
            </a:custGeom>
            <a:solidFill>
              <a:srgbClr val="7adae8"/>
            </a:solidFill>
            <a:ln w="9360">
              <a:noFill/>
            </a:ln>
          </p:spPr>
          <p:style>
            <a:lnRef idx="0"/>
            <a:fillRef idx="0"/>
            <a:effectRef idx="0"/>
            <a:fontRef idx="minor"/>
          </p:style>
        </p:sp>
        <p:sp>
          <p:nvSpPr>
            <p:cNvPr id="1044" name="CustomShape 31"/>
            <p:cNvSpPr/>
            <p:nvPr/>
          </p:nvSpPr>
          <p:spPr>
            <a:xfrm>
              <a:off x="524160" y="4653360"/>
              <a:ext cx="570240" cy="177480"/>
            </a:xfrm>
            <a:custGeom>
              <a:avLst/>
              <a:gdLst/>
              <a:ahLst/>
              <a:rect l="l" t="t" r="r" b="b"/>
              <a:pathLst>
                <a:path w="1421978" h="442971">
                  <a:moveTo>
                    <a:pt x="1381989" y="0"/>
                  </a:moveTo>
                  <a:cubicBezTo>
                    <a:pt x="1102907" y="953"/>
                    <a:pt x="823824" y="0"/>
                    <a:pt x="543789" y="0"/>
                  </a:cubicBezTo>
                  <a:cubicBezTo>
                    <a:pt x="372339" y="0"/>
                    <a:pt x="200889" y="2857"/>
                    <a:pt x="29439" y="3810"/>
                  </a:cubicBezTo>
                  <a:cubicBezTo>
                    <a:pt x="864" y="3810"/>
                    <a:pt x="-5803" y="9525"/>
                    <a:pt x="4674" y="38100"/>
                  </a:cubicBezTo>
                  <a:cubicBezTo>
                    <a:pt x="19914" y="80010"/>
                    <a:pt x="32297" y="122873"/>
                    <a:pt x="43727" y="164783"/>
                  </a:cubicBezTo>
                  <a:cubicBezTo>
                    <a:pt x="52299" y="192405"/>
                    <a:pt x="61824" y="211455"/>
                    <a:pt x="95162" y="207645"/>
                  </a:cubicBezTo>
                  <a:cubicBezTo>
                    <a:pt x="120879" y="204788"/>
                    <a:pt x="129452" y="220028"/>
                    <a:pt x="133262" y="243840"/>
                  </a:cubicBezTo>
                  <a:cubicBezTo>
                    <a:pt x="143739" y="298133"/>
                    <a:pt x="158979" y="351472"/>
                    <a:pt x="170409" y="405765"/>
                  </a:cubicBezTo>
                  <a:cubicBezTo>
                    <a:pt x="176124" y="433388"/>
                    <a:pt x="187554" y="443865"/>
                    <a:pt x="217082" y="442913"/>
                  </a:cubicBezTo>
                  <a:cubicBezTo>
                    <a:pt x="329477" y="441008"/>
                    <a:pt x="442824" y="440055"/>
                    <a:pt x="555219" y="442913"/>
                  </a:cubicBezTo>
                  <a:cubicBezTo>
                    <a:pt x="592367" y="443865"/>
                    <a:pt x="599987" y="427672"/>
                    <a:pt x="606654" y="399097"/>
                  </a:cubicBezTo>
                  <a:cubicBezTo>
                    <a:pt x="618084" y="344805"/>
                    <a:pt x="632372" y="291465"/>
                    <a:pt x="643802" y="237172"/>
                  </a:cubicBezTo>
                  <a:cubicBezTo>
                    <a:pt x="652374" y="195263"/>
                    <a:pt x="683807" y="206693"/>
                    <a:pt x="711429" y="203835"/>
                  </a:cubicBezTo>
                  <a:cubicBezTo>
                    <a:pt x="740957" y="200025"/>
                    <a:pt x="749529" y="214313"/>
                    <a:pt x="754292" y="240030"/>
                  </a:cubicBezTo>
                  <a:cubicBezTo>
                    <a:pt x="763817" y="291465"/>
                    <a:pt x="780009" y="341947"/>
                    <a:pt x="787629" y="393383"/>
                  </a:cubicBezTo>
                  <a:cubicBezTo>
                    <a:pt x="794297" y="436245"/>
                    <a:pt x="814299" y="445770"/>
                    <a:pt x="853352" y="441960"/>
                  </a:cubicBezTo>
                  <a:cubicBezTo>
                    <a:pt x="905739" y="438150"/>
                    <a:pt x="958127" y="441008"/>
                    <a:pt x="1010514" y="441008"/>
                  </a:cubicBezTo>
                  <a:cubicBezTo>
                    <a:pt x="1065759" y="441008"/>
                    <a:pt x="1121957" y="438150"/>
                    <a:pt x="1177202" y="441960"/>
                  </a:cubicBezTo>
                  <a:cubicBezTo>
                    <a:pt x="1212444" y="444818"/>
                    <a:pt x="1224827" y="432435"/>
                    <a:pt x="1229589" y="400050"/>
                  </a:cubicBezTo>
                  <a:cubicBezTo>
                    <a:pt x="1237209" y="353378"/>
                    <a:pt x="1249592" y="306705"/>
                    <a:pt x="1259117" y="260985"/>
                  </a:cubicBezTo>
                  <a:cubicBezTo>
                    <a:pt x="1267689" y="220980"/>
                    <a:pt x="1285787" y="194310"/>
                    <a:pt x="1333412" y="204788"/>
                  </a:cubicBezTo>
                  <a:cubicBezTo>
                    <a:pt x="1360082" y="210503"/>
                    <a:pt x="1372464" y="198120"/>
                    <a:pt x="1379132" y="171450"/>
                  </a:cubicBezTo>
                  <a:cubicBezTo>
                    <a:pt x="1389609" y="128588"/>
                    <a:pt x="1401039" y="85725"/>
                    <a:pt x="1416279" y="43815"/>
                  </a:cubicBezTo>
                  <a:cubicBezTo>
                    <a:pt x="1429614" y="7620"/>
                    <a:pt x="1420089" y="0"/>
                    <a:pt x="1381989" y="0"/>
                  </a:cubicBezTo>
                  <a:close/>
                  <a:moveTo>
                    <a:pt x="284709" y="389572"/>
                  </a:moveTo>
                  <a:cubicBezTo>
                    <a:pt x="269469" y="389572"/>
                    <a:pt x="247562" y="400050"/>
                    <a:pt x="240894" y="374333"/>
                  </a:cubicBezTo>
                  <a:cubicBezTo>
                    <a:pt x="229464" y="323850"/>
                    <a:pt x="218034" y="272415"/>
                    <a:pt x="207557" y="221933"/>
                  </a:cubicBezTo>
                  <a:cubicBezTo>
                    <a:pt x="204699" y="206693"/>
                    <a:pt x="211367" y="200025"/>
                    <a:pt x="224702" y="202883"/>
                  </a:cubicBezTo>
                  <a:cubicBezTo>
                    <a:pt x="241847" y="206693"/>
                    <a:pt x="268517" y="187643"/>
                    <a:pt x="274232" y="220980"/>
                  </a:cubicBezTo>
                  <a:cubicBezTo>
                    <a:pt x="282804" y="267653"/>
                    <a:pt x="290424" y="314325"/>
                    <a:pt x="296139" y="349568"/>
                  </a:cubicBezTo>
                  <a:cubicBezTo>
                    <a:pt x="298044" y="373380"/>
                    <a:pt x="303759" y="389572"/>
                    <a:pt x="284709" y="389572"/>
                  </a:cubicBezTo>
                  <a:close/>
                  <a:moveTo>
                    <a:pt x="900977" y="391478"/>
                  </a:moveTo>
                  <a:cubicBezTo>
                    <a:pt x="889547" y="394335"/>
                    <a:pt x="880022" y="382905"/>
                    <a:pt x="875259" y="362903"/>
                  </a:cubicBezTo>
                  <a:cubicBezTo>
                    <a:pt x="865734" y="320040"/>
                    <a:pt x="855257" y="277178"/>
                    <a:pt x="847637" y="234315"/>
                  </a:cubicBezTo>
                  <a:cubicBezTo>
                    <a:pt x="845732" y="222885"/>
                    <a:pt x="834302" y="202883"/>
                    <a:pt x="859067" y="202883"/>
                  </a:cubicBezTo>
                  <a:cubicBezTo>
                    <a:pt x="876212" y="202883"/>
                    <a:pt x="903834" y="188595"/>
                    <a:pt x="910502" y="219075"/>
                  </a:cubicBezTo>
                  <a:cubicBezTo>
                    <a:pt x="920979" y="269558"/>
                    <a:pt x="928599" y="320993"/>
                    <a:pt x="936219" y="372428"/>
                  </a:cubicBezTo>
                  <a:cubicBezTo>
                    <a:pt x="940029" y="393383"/>
                    <a:pt x="922884" y="388620"/>
                    <a:pt x="900977" y="391478"/>
                  </a:cubicBezTo>
                  <a:close/>
                </a:path>
              </a:pathLst>
            </a:custGeom>
            <a:solidFill>
              <a:srgbClr val="7adae8"/>
            </a:solidFill>
            <a:ln w="9360">
              <a:noFill/>
            </a:ln>
          </p:spPr>
          <p:style>
            <a:lnRef idx="0"/>
            <a:fillRef idx="0"/>
            <a:effectRef idx="0"/>
            <a:fontRef idx="minor"/>
          </p:style>
        </p:sp>
      </p:grpSp>
      <p:sp>
        <p:nvSpPr>
          <p:cNvPr id="1045" name="CustomShape 32"/>
          <p:cNvSpPr/>
          <p:nvPr/>
        </p:nvSpPr>
        <p:spPr>
          <a:xfrm>
            <a:off x="448560" y="2529360"/>
            <a:ext cx="669240" cy="444960"/>
          </a:xfrm>
          <a:custGeom>
            <a:avLst/>
            <a:gdLst/>
            <a:ahLst/>
            <a:rect l="l" t="t" r="r" b="b"/>
            <a:pathLst>
              <a:path w="1339427" h="890847">
                <a:moveTo>
                  <a:pt x="1322929" y="448511"/>
                </a:moveTo>
                <a:cubicBezTo>
                  <a:pt x="1302927" y="436129"/>
                  <a:pt x="1289592" y="416126"/>
                  <a:pt x="1264827" y="446606"/>
                </a:cubicBezTo>
                <a:cubicBezTo>
                  <a:pt x="1216249" y="505661"/>
                  <a:pt x="1153384" y="550429"/>
                  <a:pt x="1088614" y="591386"/>
                </a:cubicBezTo>
                <a:cubicBezTo>
                  <a:pt x="1015272" y="637106"/>
                  <a:pt x="1015272" y="637106"/>
                  <a:pt x="949549" y="584719"/>
                </a:cubicBezTo>
                <a:cubicBezTo>
                  <a:pt x="947644" y="582814"/>
                  <a:pt x="945739" y="579956"/>
                  <a:pt x="941929" y="576146"/>
                </a:cubicBezTo>
                <a:cubicBezTo>
                  <a:pt x="975267" y="547571"/>
                  <a:pt x="1008604" y="517091"/>
                  <a:pt x="1042894" y="490421"/>
                </a:cubicBezTo>
                <a:cubicBezTo>
                  <a:pt x="1097187" y="447559"/>
                  <a:pt x="1120047" y="391361"/>
                  <a:pt x="1120047" y="324686"/>
                </a:cubicBezTo>
                <a:cubicBezTo>
                  <a:pt x="1119094" y="205624"/>
                  <a:pt x="1051467" y="130376"/>
                  <a:pt x="954312" y="77989"/>
                </a:cubicBezTo>
                <a:cubicBezTo>
                  <a:pt x="799054" y="-9641"/>
                  <a:pt x="633319" y="-17261"/>
                  <a:pt x="464727" y="24649"/>
                </a:cubicBezTo>
                <a:cubicBezTo>
                  <a:pt x="296134" y="66559"/>
                  <a:pt x="146592" y="143711"/>
                  <a:pt x="49437" y="296111"/>
                </a:cubicBezTo>
                <a:cubicBezTo>
                  <a:pt x="-52481" y="456131"/>
                  <a:pt x="7527" y="615199"/>
                  <a:pt x="189454" y="668539"/>
                </a:cubicBezTo>
                <a:cubicBezTo>
                  <a:pt x="303754" y="701876"/>
                  <a:pt x="420912" y="701876"/>
                  <a:pt x="539022" y="692351"/>
                </a:cubicBezTo>
                <a:cubicBezTo>
                  <a:pt x="548547" y="691399"/>
                  <a:pt x="558072" y="690446"/>
                  <a:pt x="567597" y="689494"/>
                </a:cubicBezTo>
                <a:cubicBezTo>
                  <a:pt x="581884" y="687589"/>
                  <a:pt x="594267" y="691399"/>
                  <a:pt x="596172" y="706639"/>
                </a:cubicBezTo>
                <a:cubicBezTo>
                  <a:pt x="598077" y="723784"/>
                  <a:pt x="580932" y="719974"/>
                  <a:pt x="572359" y="721879"/>
                </a:cubicBezTo>
                <a:cubicBezTo>
                  <a:pt x="548547" y="726641"/>
                  <a:pt x="525687" y="732356"/>
                  <a:pt x="506637" y="746644"/>
                </a:cubicBezTo>
                <a:cubicBezTo>
                  <a:pt x="469489" y="774266"/>
                  <a:pt x="470442" y="799984"/>
                  <a:pt x="510447" y="822844"/>
                </a:cubicBezTo>
                <a:cubicBezTo>
                  <a:pt x="540927" y="839989"/>
                  <a:pt x="573312" y="842846"/>
                  <a:pt x="606649" y="839989"/>
                </a:cubicBezTo>
                <a:cubicBezTo>
                  <a:pt x="615222" y="839036"/>
                  <a:pt x="626652" y="827606"/>
                  <a:pt x="634272" y="845704"/>
                </a:cubicBezTo>
                <a:cubicBezTo>
                  <a:pt x="656179" y="897139"/>
                  <a:pt x="664752" y="899044"/>
                  <a:pt x="719997" y="879041"/>
                </a:cubicBezTo>
                <a:cubicBezTo>
                  <a:pt x="730474" y="875231"/>
                  <a:pt x="742857" y="859039"/>
                  <a:pt x="753334" y="870469"/>
                </a:cubicBezTo>
                <a:cubicBezTo>
                  <a:pt x="783814" y="902854"/>
                  <a:pt x="807627" y="875231"/>
                  <a:pt x="833344" y="865706"/>
                </a:cubicBezTo>
                <a:cubicBezTo>
                  <a:pt x="843822" y="861896"/>
                  <a:pt x="852394" y="851419"/>
                  <a:pt x="861919" y="851419"/>
                </a:cubicBezTo>
                <a:cubicBezTo>
                  <a:pt x="953359" y="850466"/>
                  <a:pt x="1001937" y="824749"/>
                  <a:pt x="1017177" y="744739"/>
                </a:cubicBezTo>
                <a:cubicBezTo>
                  <a:pt x="1027654" y="692351"/>
                  <a:pt x="1056229" y="671396"/>
                  <a:pt x="1098139" y="652346"/>
                </a:cubicBezTo>
                <a:cubicBezTo>
                  <a:pt x="1181007" y="613294"/>
                  <a:pt x="1262922" y="571384"/>
                  <a:pt x="1322929" y="497089"/>
                </a:cubicBezTo>
                <a:cubicBezTo>
                  <a:pt x="1337217" y="480896"/>
                  <a:pt x="1351504" y="465656"/>
                  <a:pt x="1322929" y="448511"/>
                </a:cubicBezTo>
                <a:close/>
                <a:moveTo>
                  <a:pt x="561882" y="611389"/>
                </a:moveTo>
                <a:cubicBezTo>
                  <a:pt x="442819" y="629486"/>
                  <a:pt x="324709" y="634249"/>
                  <a:pt x="209457" y="592339"/>
                </a:cubicBezTo>
                <a:cubicBezTo>
                  <a:pt x="137067" y="565669"/>
                  <a:pt x="80869" y="522806"/>
                  <a:pt x="67534" y="440891"/>
                </a:cubicBezTo>
                <a:cubicBezTo>
                  <a:pt x="64677" y="421841"/>
                  <a:pt x="64677" y="402791"/>
                  <a:pt x="69439" y="384694"/>
                </a:cubicBezTo>
                <a:cubicBezTo>
                  <a:pt x="87537" y="308494"/>
                  <a:pt x="115159" y="296111"/>
                  <a:pt x="178977" y="337069"/>
                </a:cubicBezTo>
                <a:cubicBezTo>
                  <a:pt x="255177" y="385646"/>
                  <a:pt x="318042" y="446606"/>
                  <a:pt x="360904" y="528521"/>
                </a:cubicBezTo>
                <a:cubicBezTo>
                  <a:pt x="427579" y="456131"/>
                  <a:pt x="423769" y="381836"/>
                  <a:pt x="349474" y="325639"/>
                </a:cubicBezTo>
                <a:cubicBezTo>
                  <a:pt x="313279" y="298016"/>
                  <a:pt x="274227" y="272299"/>
                  <a:pt x="236127" y="246581"/>
                </a:cubicBezTo>
                <a:cubicBezTo>
                  <a:pt x="211362" y="229436"/>
                  <a:pt x="212314" y="214196"/>
                  <a:pt x="235174" y="195146"/>
                </a:cubicBezTo>
                <a:cubicBezTo>
                  <a:pt x="279942" y="157999"/>
                  <a:pt x="322804" y="139901"/>
                  <a:pt x="383764" y="172286"/>
                </a:cubicBezTo>
                <a:cubicBezTo>
                  <a:pt x="479967" y="222769"/>
                  <a:pt x="565692" y="283729"/>
                  <a:pt x="623794" y="376121"/>
                </a:cubicBezTo>
                <a:cubicBezTo>
                  <a:pt x="647607" y="414221"/>
                  <a:pt x="657132" y="394219"/>
                  <a:pt x="669514" y="371359"/>
                </a:cubicBezTo>
                <a:cubicBezTo>
                  <a:pt x="699042" y="318019"/>
                  <a:pt x="688564" y="257059"/>
                  <a:pt x="638082" y="212291"/>
                </a:cubicBezTo>
                <a:cubicBezTo>
                  <a:pt x="599982" y="178954"/>
                  <a:pt x="557119" y="152284"/>
                  <a:pt x="517114" y="120851"/>
                </a:cubicBezTo>
                <a:cubicBezTo>
                  <a:pt x="499969" y="107516"/>
                  <a:pt x="473299" y="90371"/>
                  <a:pt x="480919" y="71321"/>
                </a:cubicBezTo>
                <a:cubicBezTo>
                  <a:pt x="489492" y="50366"/>
                  <a:pt x="521877" y="52271"/>
                  <a:pt x="545689" y="52271"/>
                </a:cubicBezTo>
                <a:cubicBezTo>
                  <a:pt x="578074" y="52271"/>
                  <a:pt x="606649" y="66559"/>
                  <a:pt x="635224" y="82751"/>
                </a:cubicBezTo>
                <a:cubicBezTo>
                  <a:pt x="748572" y="147521"/>
                  <a:pt x="843822" y="231341"/>
                  <a:pt x="901924" y="353261"/>
                </a:cubicBezTo>
                <a:cubicBezTo>
                  <a:pt x="974314" y="275156"/>
                  <a:pt x="970504" y="211339"/>
                  <a:pt x="892399" y="145616"/>
                </a:cubicBezTo>
                <a:cubicBezTo>
                  <a:pt x="867634" y="124661"/>
                  <a:pt x="841917" y="103706"/>
                  <a:pt x="817152" y="82751"/>
                </a:cubicBezTo>
                <a:cubicBezTo>
                  <a:pt x="828582" y="64654"/>
                  <a:pt x="839059" y="75131"/>
                  <a:pt x="847632" y="77989"/>
                </a:cubicBezTo>
                <a:cubicBezTo>
                  <a:pt x="920022" y="101801"/>
                  <a:pt x="976219" y="145616"/>
                  <a:pt x="1013367" y="212291"/>
                </a:cubicBezTo>
                <a:cubicBezTo>
                  <a:pt x="1063849" y="301826"/>
                  <a:pt x="1042894" y="404696"/>
                  <a:pt x="960027" y="465656"/>
                </a:cubicBezTo>
                <a:cubicBezTo>
                  <a:pt x="840964" y="549476"/>
                  <a:pt x="703804" y="589481"/>
                  <a:pt x="561882" y="611389"/>
                </a:cubicBezTo>
                <a:close/>
                <a:moveTo>
                  <a:pt x="639034" y="787601"/>
                </a:moveTo>
                <a:cubicBezTo>
                  <a:pt x="606649" y="806651"/>
                  <a:pt x="573312" y="803794"/>
                  <a:pt x="533307" y="785696"/>
                </a:cubicBezTo>
                <a:cubicBezTo>
                  <a:pt x="568549" y="753311"/>
                  <a:pt x="604744" y="759026"/>
                  <a:pt x="639987" y="762836"/>
                </a:cubicBezTo>
                <a:cubicBezTo>
                  <a:pt x="643797" y="762836"/>
                  <a:pt x="649512" y="766646"/>
                  <a:pt x="650464" y="769504"/>
                </a:cubicBezTo>
                <a:cubicBezTo>
                  <a:pt x="653322" y="779029"/>
                  <a:pt x="645702" y="783791"/>
                  <a:pt x="639034" y="787601"/>
                </a:cubicBezTo>
                <a:close/>
                <a:moveTo>
                  <a:pt x="650464" y="708544"/>
                </a:moveTo>
                <a:cubicBezTo>
                  <a:pt x="693327" y="686636"/>
                  <a:pt x="720949" y="702829"/>
                  <a:pt x="749524" y="733309"/>
                </a:cubicBezTo>
                <a:cubicBezTo>
                  <a:pt x="708567" y="751406"/>
                  <a:pt x="680944" y="733309"/>
                  <a:pt x="650464" y="708544"/>
                </a:cubicBezTo>
                <a:close/>
                <a:moveTo>
                  <a:pt x="681897" y="844751"/>
                </a:moveTo>
                <a:cubicBezTo>
                  <a:pt x="688564" y="798079"/>
                  <a:pt x="713329" y="775219"/>
                  <a:pt x="762859" y="759026"/>
                </a:cubicBezTo>
                <a:cubicBezTo>
                  <a:pt x="748572" y="807604"/>
                  <a:pt x="724759" y="832369"/>
                  <a:pt x="681897" y="844751"/>
                </a:cubicBezTo>
                <a:close/>
                <a:moveTo>
                  <a:pt x="757144" y="662824"/>
                </a:moveTo>
                <a:cubicBezTo>
                  <a:pt x="800007" y="655204"/>
                  <a:pt x="827629" y="668539"/>
                  <a:pt x="855252" y="699019"/>
                </a:cubicBezTo>
                <a:cubicBezTo>
                  <a:pt x="811437" y="713306"/>
                  <a:pt x="784767" y="699971"/>
                  <a:pt x="757144" y="662824"/>
                </a:cubicBezTo>
                <a:close/>
                <a:moveTo>
                  <a:pt x="857157" y="766646"/>
                </a:moveTo>
                <a:cubicBezTo>
                  <a:pt x="846679" y="795221"/>
                  <a:pt x="837154" y="823796"/>
                  <a:pt x="795244" y="831416"/>
                </a:cubicBezTo>
                <a:cubicBezTo>
                  <a:pt x="803817" y="798079"/>
                  <a:pt x="806674" y="769504"/>
                  <a:pt x="830487" y="750454"/>
                </a:cubicBezTo>
                <a:cubicBezTo>
                  <a:pt x="838107" y="744739"/>
                  <a:pt x="847632" y="740929"/>
                  <a:pt x="857157" y="746644"/>
                </a:cubicBezTo>
                <a:cubicBezTo>
                  <a:pt x="866682" y="752359"/>
                  <a:pt x="860014" y="759979"/>
                  <a:pt x="857157" y="766646"/>
                </a:cubicBezTo>
                <a:close/>
                <a:moveTo>
                  <a:pt x="862872" y="629486"/>
                </a:moveTo>
                <a:cubicBezTo>
                  <a:pt x="860967" y="623771"/>
                  <a:pt x="859062" y="618056"/>
                  <a:pt x="865729" y="613294"/>
                </a:cubicBezTo>
                <a:cubicBezTo>
                  <a:pt x="884779" y="599006"/>
                  <a:pt x="934309" y="619961"/>
                  <a:pt x="961932" y="654251"/>
                </a:cubicBezTo>
                <a:cubicBezTo>
                  <a:pt x="922879" y="667586"/>
                  <a:pt x="873349" y="655204"/>
                  <a:pt x="862872" y="629486"/>
                </a:cubicBezTo>
                <a:close/>
                <a:moveTo>
                  <a:pt x="911449" y="809509"/>
                </a:moveTo>
                <a:cubicBezTo>
                  <a:pt x="907639" y="749501"/>
                  <a:pt x="928594" y="719974"/>
                  <a:pt x="987649" y="705686"/>
                </a:cubicBezTo>
                <a:cubicBezTo>
                  <a:pt x="980982" y="755216"/>
                  <a:pt x="959074" y="790459"/>
                  <a:pt x="911449" y="809509"/>
                </a:cubicBezTo>
                <a:close/>
              </a:path>
            </a:pathLst>
          </a:custGeom>
          <a:solidFill>
            <a:srgbClr val="7ae8c8"/>
          </a:solidFill>
          <a:ln w="9360">
            <a:noFill/>
          </a:ln>
        </p:spPr>
        <p:style>
          <a:lnRef idx="0"/>
          <a:fillRef idx="0"/>
          <a:effectRef idx="0"/>
          <a:fontRef idx="minor"/>
        </p:style>
      </p:sp>
      <p:sp>
        <p:nvSpPr>
          <p:cNvPr id="1046" name="CustomShape 33"/>
          <p:cNvSpPr/>
          <p:nvPr/>
        </p:nvSpPr>
        <p:spPr>
          <a:xfrm>
            <a:off x="1233720" y="414000"/>
            <a:ext cx="407988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7030a0"/>
                </a:solidFill>
                <a:latin typeface="Arial"/>
                <a:ea typeface="Arial Unicode MS"/>
              </a:rPr>
              <a:t>Objective</a:t>
            </a:r>
            <a:endParaRPr b="0" lang="en-IN" sz="2800" spc="-1" strike="noStrike">
              <a:latin typeface="Arial"/>
            </a:endParaRPr>
          </a:p>
        </p:txBody>
      </p:sp>
      <p:sp>
        <p:nvSpPr>
          <p:cNvPr id="1047" name="CustomShape 34"/>
          <p:cNvSpPr/>
          <p:nvPr/>
        </p:nvSpPr>
        <p:spPr>
          <a:xfrm>
            <a:off x="1311120" y="1319760"/>
            <a:ext cx="577944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The central concept of the application is to allow the buyer to shop virtually using internet and allow customers to buy products of their own choice</a:t>
            </a:r>
            <a:endParaRPr b="0" lang="en-IN" sz="1800" spc="-1" strike="noStrike">
              <a:latin typeface="Arial"/>
            </a:endParaRPr>
          </a:p>
        </p:txBody>
      </p:sp>
      <p:sp>
        <p:nvSpPr>
          <p:cNvPr id="1048" name="CustomShape 35"/>
          <p:cNvSpPr/>
          <p:nvPr/>
        </p:nvSpPr>
        <p:spPr>
          <a:xfrm>
            <a:off x="1319760" y="2363760"/>
            <a:ext cx="470952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Improve the services of buyers and producers eliminating the middlemen between them</a:t>
            </a:r>
            <a:endParaRPr b="0" lang="en-IN" sz="1800" spc="-1" strike="noStrike">
              <a:latin typeface="Arial"/>
            </a:endParaRPr>
          </a:p>
        </p:txBody>
      </p:sp>
      <p:sp>
        <p:nvSpPr>
          <p:cNvPr id="1049" name="CustomShape 36"/>
          <p:cNvSpPr/>
          <p:nvPr/>
        </p:nvSpPr>
        <p:spPr>
          <a:xfrm>
            <a:off x="1276560" y="3441960"/>
            <a:ext cx="558972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Maintaining details of customer payments, product receipts, and also keep updating same.</a:t>
            </a:r>
            <a:endParaRPr b="0" lang="en-IN" sz="1800" spc="-1" strike="noStrike">
              <a:latin typeface="Arial"/>
            </a:endParaRPr>
          </a:p>
        </p:txBody>
      </p:sp>
      <p:sp>
        <p:nvSpPr>
          <p:cNvPr id="1050" name="CustomShape 37"/>
          <p:cNvSpPr/>
          <p:nvPr/>
        </p:nvSpPr>
        <p:spPr>
          <a:xfrm>
            <a:off x="1259280" y="4416840"/>
            <a:ext cx="5486040" cy="1736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Since, all the data are stored in the database analysis of data can be done. The admin can keep record of what product is sold to which buyer from which farmer. Every data can be accessed and analysis can be done which will help in generation of reports for future use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TextShape 1"/>
          <p:cNvSpPr txBox="1"/>
          <p:nvPr/>
        </p:nvSpPr>
        <p:spPr>
          <a:xfrm>
            <a:off x="323640" y="339480"/>
            <a:ext cx="11572920" cy="723960"/>
          </a:xfrm>
          <a:prstGeom prst="rect">
            <a:avLst/>
          </a:prstGeom>
          <a:noFill/>
          <a:ln w="0">
            <a:noFill/>
          </a:ln>
        </p:spPr>
        <p:txBody>
          <a:bodyPr lIns="90000" rIns="90000" tIns="45000" bIns="45000" anchor="ctr">
            <a:noAutofit/>
          </a:bodyPr>
          <a:p>
            <a:pPr algn="ctr">
              <a:lnSpc>
                <a:spcPct val="90000"/>
              </a:lnSpc>
              <a:spcBef>
                <a:spcPts val="1001"/>
              </a:spcBef>
              <a:tabLst>
                <a:tab algn="l" pos="0"/>
              </a:tabLst>
            </a:pPr>
            <a:r>
              <a:rPr b="0" lang="en-US" sz="5400" spc="-1" strike="noStrike">
                <a:solidFill>
                  <a:srgbClr val="7030a0"/>
                </a:solidFill>
                <a:latin typeface="Arial"/>
                <a:ea typeface="Arial Unicode MS"/>
              </a:rPr>
              <a:t>Admin Module</a:t>
            </a:r>
            <a:endParaRPr b="0" lang="en-US" sz="5400" spc="-1" strike="noStrike">
              <a:solidFill>
                <a:srgbClr val="000000"/>
              </a:solidFill>
              <a:latin typeface="Arial"/>
            </a:endParaRPr>
          </a:p>
        </p:txBody>
      </p:sp>
      <p:grpSp>
        <p:nvGrpSpPr>
          <p:cNvPr id="1052" name="Group 2"/>
          <p:cNvGrpSpPr/>
          <p:nvPr/>
        </p:nvGrpSpPr>
        <p:grpSpPr>
          <a:xfrm>
            <a:off x="4916880" y="968760"/>
            <a:ext cx="1203120" cy="1352160"/>
            <a:chOff x="4916880" y="968760"/>
            <a:chExt cx="1203120" cy="1352160"/>
          </a:xfrm>
        </p:grpSpPr>
        <p:sp>
          <p:nvSpPr>
            <p:cNvPr id="1053" name="CustomShape 3"/>
            <p:cNvSpPr/>
            <p:nvPr/>
          </p:nvSpPr>
          <p:spPr>
            <a:xfrm>
              <a:off x="4916880" y="1059120"/>
              <a:ext cx="1142280" cy="1261800"/>
            </a:xfrm>
            <a:custGeom>
              <a:avLst/>
              <a:gdLst/>
              <a:ah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54" name="CustomShape 4"/>
            <p:cNvSpPr/>
            <p:nvPr/>
          </p:nvSpPr>
          <p:spPr>
            <a:xfrm rot="18100800">
              <a:off x="5336280" y="1008360"/>
              <a:ext cx="560520" cy="837000"/>
            </a:xfrm>
            <a:custGeom>
              <a:avLst/>
              <a:gdLst/>
              <a:ah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1055" name="TextShape 5"/>
          <p:cNvSpPr txBox="1"/>
          <p:nvPr/>
        </p:nvSpPr>
        <p:spPr>
          <a:xfrm>
            <a:off x="5040000" y="2340000"/>
            <a:ext cx="1620000" cy="402840"/>
          </a:xfrm>
          <a:prstGeom prst="rect">
            <a:avLst/>
          </a:prstGeom>
          <a:noFill/>
          <a:ln w="0">
            <a:noFill/>
          </a:ln>
        </p:spPr>
        <p:txBody>
          <a:bodyPr lIns="90000" rIns="90000" tIns="45000" bIns="45000">
            <a:noAutofit/>
          </a:bodyPr>
          <a:p>
            <a:r>
              <a:rPr b="1" lang="en-IN" sz="2200" spc="-1" strike="noStrike">
                <a:latin typeface="Arial"/>
              </a:rPr>
              <a:t>ADMIN</a:t>
            </a:r>
            <a:endParaRPr b="1" lang="en-IN" sz="2200" spc="-1" strike="noStrike">
              <a:latin typeface="Arial"/>
            </a:endParaRPr>
          </a:p>
        </p:txBody>
      </p:sp>
      <p:sp>
        <p:nvSpPr>
          <p:cNvPr id="1056" name="CustomShape 6"/>
          <p:cNvSpPr/>
          <p:nvPr/>
        </p:nvSpPr>
        <p:spPr>
          <a:xfrm>
            <a:off x="360000" y="3869280"/>
            <a:ext cx="144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Add category</a:t>
            </a:r>
            <a:endParaRPr b="0" lang="en-IN" sz="1400" spc="-1" strike="noStrike">
              <a:latin typeface="Arial"/>
            </a:endParaRPr>
          </a:p>
        </p:txBody>
      </p:sp>
      <p:sp>
        <p:nvSpPr>
          <p:cNvPr id="1057" name="Line 7"/>
          <p:cNvSpPr/>
          <p:nvPr/>
        </p:nvSpPr>
        <p:spPr>
          <a:xfrm flipH="1">
            <a:off x="1620000" y="2520000"/>
            <a:ext cx="3420000" cy="1440000"/>
          </a:xfrm>
          <a:prstGeom prst="line">
            <a:avLst/>
          </a:prstGeom>
          <a:ln w="0">
            <a:solidFill>
              <a:srgbClr val="3465a4"/>
            </a:solidFill>
          </a:ln>
        </p:spPr>
        <p:style>
          <a:lnRef idx="0"/>
          <a:fillRef idx="0"/>
          <a:effectRef idx="0"/>
          <a:fontRef idx="minor"/>
        </p:style>
      </p:sp>
      <p:sp>
        <p:nvSpPr>
          <p:cNvPr id="1058" name="CustomShape 8"/>
          <p:cNvSpPr/>
          <p:nvPr/>
        </p:nvSpPr>
        <p:spPr>
          <a:xfrm>
            <a:off x="1620000" y="5040000"/>
            <a:ext cx="144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Add product</a:t>
            </a:r>
            <a:endParaRPr b="0" lang="en-IN" sz="1400" spc="-1" strike="noStrike">
              <a:latin typeface="Arial"/>
            </a:endParaRPr>
          </a:p>
        </p:txBody>
      </p:sp>
      <p:sp>
        <p:nvSpPr>
          <p:cNvPr id="1059" name="CustomShape 9"/>
          <p:cNvSpPr/>
          <p:nvPr/>
        </p:nvSpPr>
        <p:spPr>
          <a:xfrm>
            <a:off x="4675680" y="5563440"/>
            <a:ext cx="162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000000"/>
                </a:solidFill>
                <a:latin typeface="Arial"/>
              </a:rPr>
              <a:t>Update Product</a:t>
            </a:r>
            <a:endParaRPr b="0" lang="en-IN" sz="1400" spc="-1" strike="noStrike">
              <a:solidFill>
                <a:srgbClr val="000000"/>
              </a:solidFill>
              <a:latin typeface="Arial"/>
            </a:endParaRPr>
          </a:p>
        </p:txBody>
      </p:sp>
      <p:sp>
        <p:nvSpPr>
          <p:cNvPr id="1060" name="Line 10"/>
          <p:cNvSpPr/>
          <p:nvPr/>
        </p:nvSpPr>
        <p:spPr>
          <a:xfrm flipH="1">
            <a:off x="2700000" y="2742840"/>
            <a:ext cx="2520000" cy="2297160"/>
          </a:xfrm>
          <a:prstGeom prst="line">
            <a:avLst/>
          </a:prstGeom>
          <a:ln w="0">
            <a:solidFill>
              <a:srgbClr val="3465a4"/>
            </a:solidFill>
          </a:ln>
        </p:spPr>
        <p:style>
          <a:lnRef idx="0"/>
          <a:fillRef idx="0"/>
          <a:effectRef idx="0"/>
          <a:fontRef idx="minor"/>
        </p:style>
      </p:sp>
      <p:sp>
        <p:nvSpPr>
          <p:cNvPr id="1061" name="CustomShape 11"/>
          <p:cNvSpPr/>
          <p:nvPr/>
        </p:nvSpPr>
        <p:spPr>
          <a:xfrm>
            <a:off x="10260000" y="3420000"/>
            <a:ext cx="144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000000"/>
                </a:solidFill>
                <a:latin typeface="Arial"/>
              </a:rPr>
              <a:t>Manage User</a:t>
            </a:r>
            <a:endParaRPr b="0" lang="en-IN" sz="1400" spc="-1" strike="noStrike">
              <a:solidFill>
                <a:srgbClr val="000000"/>
              </a:solidFill>
              <a:latin typeface="Arial"/>
            </a:endParaRPr>
          </a:p>
        </p:txBody>
      </p:sp>
      <p:sp>
        <p:nvSpPr>
          <p:cNvPr id="1062" name="CustomShape 12"/>
          <p:cNvSpPr/>
          <p:nvPr/>
        </p:nvSpPr>
        <p:spPr>
          <a:xfrm>
            <a:off x="8280000" y="4860000"/>
            <a:ext cx="162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000000"/>
                </a:solidFill>
                <a:latin typeface="Arial"/>
              </a:rPr>
              <a:t>Manage Order</a:t>
            </a:r>
            <a:endParaRPr b="0" lang="en-IN" sz="1400" spc="-1" strike="noStrike">
              <a:solidFill>
                <a:srgbClr val="000000"/>
              </a:solidFill>
              <a:latin typeface="Arial"/>
            </a:endParaRPr>
          </a:p>
        </p:txBody>
      </p:sp>
      <p:sp>
        <p:nvSpPr>
          <p:cNvPr id="1063" name="Line 13"/>
          <p:cNvSpPr/>
          <p:nvPr/>
        </p:nvSpPr>
        <p:spPr>
          <a:xfrm>
            <a:off x="5580000" y="2880000"/>
            <a:ext cx="0" cy="2683440"/>
          </a:xfrm>
          <a:prstGeom prst="line">
            <a:avLst/>
          </a:prstGeom>
          <a:ln w="0">
            <a:solidFill>
              <a:srgbClr val="3465a4"/>
            </a:solidFill>
          </a:ln>
        </p:spPr>
        <p:style>
          <a:lnRef idx="0"/>
          <a:fillRef idx="0"/>
          <a:effectRef idx="0"/>
          <a:fontRef idx="minor"/>
        </p:style>
      </p:sp>
      <p:sp>
        <p:nvSpPr>
          <p:cNvPr id="1064" name="Line 14"/>
          <p:cNvSpPr/>
          <p:nvPr/>
        </p:nvSpPr>
        <p:spPr>
          <a:xfrm>
            <a:off x="5940000" y="2742840"/>
            <a:ext cx="2700000" cy="2117160"/>
          </a:xfrm>
          <a:prstGeom prst="line">
            <a:avLst/>
          </a:prstGeom>
          <a:ln w="0">
            <a:solidFill>
              <a:srgbClr val="3465a4"/>
            </a:solidFill>
          </a:ln>
        </p:spPr>
        <p:style>
          <a:lnRef idx="0"/>
          <a:fillRef idx="0"/>
          <a:effectRef idx="0"/>
          <a:fontRef idx="minor"/>
        </p:style>
      </p:sp>
      <p:sp>
        <p:nvSpPr>
          <p:cNvPr id="1065" name="Line 15"/>
          <p:cNvSpPr/>
          <p:nvPr/>
        </p:nvSpPr>
        <p:spPr>
          <a:xfrm>
            <a:off x="6120000" y="2520000"/>
            <a:ext cx="4140000" cy="1260000"/>
          </a:xfrm>
          <a:prstGeom prst="line">
            <a:avLst/>
          </a:prstGeom>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TextShape 1"/>
          <p:cNvSpPr txBox="1"/>
          <p:nvPr/>
        </p:nvSpPr>
        <p:spPr>
          <a:xfrm>
            <a:off x="323640" y="339480"/>
            <a:ext cx="11572920" cy="723960"/>
          </a:xfrm>
          <a:prstGeom prst="rect">
            <a:avLst/>
          </a:prstGeom>
          <a:noFill/>
          <a:ln w="0">
            <a:noFill/>
          </a:ln>
        </p:spPr>
        <p:txBody>
          <a:bodyPr lIns="90000" rIns="90000" tIns="45000" bIns="45000" anchor="ctr">
            <a:noAutofit/>
          </a:bodyPr>
          <a:p>
            <a:pPr algn="ctr">
              <a:lnSpc>
                <a:spcPct val="90000"/>
              </a:lnSpc>
              <a:spcBef>
                <a:spcPts val="1001"/>
              </a:spcBef>
              <a:tabLst>
                <a:tab algn="l" pos="0"/>
              </a:tabLst>
            </a:pPr>
            <a:r>
              <a:rPr b="0" lang="en-US" sz="5400" spc="-1" strike="noStrike">
                <a:solidFill>
                  <a:srgbClr val="7030a0"/>
                </a:solidFill>
                <a:latin typeface="Arial"/>
                <a:ea typeface="Arial Unicode MS"/>
              </a:rPr>
              <a:t>User Module</a:t>
            </a:r>
            <a:endParaRPr b="0" lang="en-US" sz="5400" spc="-1" strike="noStrike">
              <a:solidFill>
                <a:srgbClr val="000000"/>
              </a:solidFill>
              <a:latin typeface="Arial"/>
            </a:endParaRPr>
          </a:p>
        </p:txBody>
      </p:sp>
      <p:grpSp>
        <p:nvGrpSpPr>
          <p:cNvPr id="1067" name="Group 2"/>
          <p:cNvGrpSpPr/>
          <p:nvPr/>
        </p:nvGrpSpPr>
        <p:grpSpPr>
          <a:xfrm>
            <a:off x="4916880" y="968760"/>
            <a:ext cx="1203120" cy="1352160"/>
            <a:chOff x="4916880" y="968760"/>
            <a:chExt cx="1203120" cy="1352160"/>
          </a:xfrm>
        </p:grpSpPr>
        <p:sp>
          <p:nvSpPr>
            <p:cNvPr id="1068" name="CustomShape 3"/>
            <p:cNvSpPr/>
            <p:nvPr/>
          </p:nvSpPr>
          <p:spPr>
            <a:xfrm>
              <a:off x="4916880" y="1059120"/>
              <a:ext cx="1142280" cy="1261800"/>
            </a:xfrm>
            <a:custGeom>
              <a:avLst/>
              <a:gdLst/>
              <a:ah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69" name="CustomShape 4"/>
            <p:cNvSpPr/>
            <p:nvPr/>
          </p:nvSpPr>
          <p:spPr>
            <a:xfrm rot="18100800">
              <a:off x="5336280" y="1008360"/>
              <a:ext cx="560520" cy="837000"/>
            </a:xfrm>
            <a:custGeom>
              <a:avLst/>
              <a:gdLst/>
              <a:ah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1070" name="Line 5"/>
          <p:cNvSpPr/>
          <p:nvPr/>
        </p:nvSpPr>
        <p:spPr>
          <a:xfrm flipH="1" flipV="1">
            <a:off x="6480000" y="2520000"/>
            <a:ext cx="3780000" cy="1440000"/>
          </a:xfrm>
          <a:prstGeom prst="line">
            <a:avLst/>
          </a:prstGeom>
          <a:ln w="0">
            <a:solidFill>
              <a:srgbClr val="3465a4"/>
            </a:solidFill>
          </a:ln>
        </p:spPr>
        <p:style>
          <a:lnRef idx="0"/>
          <a:fillRef idx="0"/>
          <a:effectRef idx="0"/>
          <a:fontRef idx="minor"/>
        </p:style>
      </p:sp>
      <p:sp>
        <p:nvSpPr>
          <p:cNvPr id="1071" name="TextShape 6"/>
          <p:cNvSpPr txBox="1"/>
          <p:nvPr/>
        </p:nvSpPr>
        <p:spPr>
          <a:xfrm>
            <a:off x="5220000" y="2340000"/>
            <a:ext cx="1620000" cy="402840"/>
          </a:xfrm>
          <a:prstGeom prst="rect">
            <a:avLst/>
          </a:prstGeom>
          <a:noFill/>
          <a:ln w="0">
            <a:noFill/>
          </a:ln>
        </p:spPr>
        <p:txBody>
          <a:bodyPr lIns="90000" rIns="90000" tIns="45000" bIns="45000">
            <a:noAutofit/>
          </a:bodyPr>
          <a:p>
            <a:r>
              <a:rPr b="1" lang="en-IN" sz="2200" spc="-1" strike="noStrike">
                <a:latin typeface="Arial"/>
              </a:rPr>
              <a:t>USER</a:t>
            </a:r>
            <a:endParaRPr b="1" lang="en-IN" sz="2200" spc="-1" strike="noStrike">
              <a:latin typeface="Arial"/>
            </a:endParaRPr>
          </a:p>
        </p:txBody>
      </p:sp>
      <p:sp>
        <p:nvSpPr>
          <p:cNvPr id="1072" name="CustomShape 7"/>
          <p:cNvSpPr/>
          <p:nvPr/>
        </p:nvSpPr>
        <p:spPr>
          <a:xfrm>
            <a:off x="360000" y="3869280"/>
            <a:ext cx="144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Search Product</a:t>
            </a:r>
            <a:endParaRPr b="0" lang="en-IN" sz="1400" spc="-1" strike="noStrike">
              <a:latin typeface="Arial"/>
            </a:endParaRPr>
          </a:p>
        </p:txBody>
      </p:sp>
      <p:sp>
        <p:nvSpPr>
          <p:cNvPr id="1073" name="Line 8"/>
          <p:cNvSpPr/>
          <p:nvPr/>
        </p:nvSpPr>
        <p:spPr>
          <a:xfrm flipH="1">
            <a:off x="1620000" y="2520000"/>
            <a:ext cx="3420000" cy="1440000"/>
          </a:xfrm>
          <a:prstGeom prst="line">
            <a:avLst/>
          </a:prstGeom>
          <a:ln w="0">
            <a:solidFill>
              <a:srgbClr val="3465a4"/>
            </a:solidFill>
          </a:ln>
        </p:spPr>
        <p:style>
          <a:lnRef idx="0"/>
          <a:fillRef idx="0"/>
          <a:effectRef idx="0"/>
          <a:fontRef idx="minor"/>
        </p:style>
      </p:sp>
      <p:sp>
        <p:nvSpPr>
          <p:cNvPr id="1074" name="CustomShape 9"/>
          <p:cNvSpPr/>
          <p:nvPr/>
        </p:nvSpPr>
        <p:spPr>
          <a:xfrm>
            <a:off x="1620000" y="5040000"/>
            <a:ext cx="144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 </a:t>
            </a:r>
            <a:r>
              <a:rPr b="0" lang="en-IN" sz="1400" spc="-1" strike="noStrike">
                <a:latin typeface="Arial"/>
              </a:rPr>
              <a:t>Product Details</a:t>
            </a:r>
            <a:endParaRPr b="0" lang="en-IN" sz="1400" spc="-1" strike="noStrike">
              <a:latin typeface="Arial"/>
            </a:endParaRPr>
          </a:p>
        </p:txBody>
      </p:sp>
      <p:sp>
        <p:nvSpPr>
          <p:cNvPr id="1075" name="CustomShape 10"/>
          <p:cNvSpPr/>
          <p:nvPr/>
        </p:nvSpPr>
        <p:spPr>
          <a:xfrm>
            <a:off x="3600000" y="5580000"/>
            <a:ext cx="162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View details</a:t>
            </a:r>
            <a:endParaRPr b="0" lang="en-IN" sz="1400" spc="-1" strike="noStrike">
              <a:latin typeface="Arial"/>
            </a:endParaRPr>
          </a:p>
        </p:txBody>
      </p:sp>
      <p:sp>
        <p:nvSpPr>
          <p:cNvPr id="1076" name="Line 11"/>
          <p:cNvSpPr/>
          <p:nvPr/>
        </p:nvSpPr>
        <p:spPr>
          <a:xfrm flipH="1">
            <a:off x="2700000" y="2742840"/>
            <a:ext cx="2520000" cy="2297160"/>
          </a:xfrm>
          <a:prstGeom prst="line">
            <a:avLst/>
          </a:prstGeom>
          <a:ln w="0">
            <a:solidFill>
              <a:srgbClr val="3465a4"/>
            </a:solidFill>
          </a:ln>
        </p:spPr>
        <p:style>
          <a:lnRef idx="0"/>
          <a:fillRef idx="0"/>
          <a:effectRef idx="0"/>
          <a:fontRef idx="minor"/>
        </p:style>
      </p:sp>
      <p:sp>
        <p:nvSpPr>
          <p:cNvPr id="1077" name="CustomShape 12"/>
          <p:cNvSpPr/>
          <p:nvPr/>
        </p:nvSpPr>
        <p:spPr>
          <a:xfrm>
            <a:off x="7920000" y="5580000"/>
            <a:ext cx="144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Payment</a:t>
            </a:r>
            <a:endParaRPr b="0" lang="en-IN" sz="1400" spc="-1" strike="noStrike">
              <a:latin typeface="Arial"/>
            </a:endParaRPr>
          </a:p>
        </p:txBody>
      </p:sp>
      <p:sp>
        <p:nvSpPr>
          <p:cNvPr id="1078" name="CustomShape 13"/>
          <p:cNvSpPr/>
          <p:nvPr/>
        </p:nvSpPr>
        <p:spPr>
          <a:xfrm>
            <a:off x="5760000" y="5760000"/>
            <a:ext cx="162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Add to cart</a:t>
            </a:r>
            <a:endParaRPr b="0" lang="en-IN" sz="1400" spc="-1" strike="noStrike">
              <a:latin typeface="Arial"/>
            </a:endParaRPr>
          </a:p>
        </p:txBody>
      </p:sp>
      <p:sp>
        <p:nvSpPr>
          <p:cNvPr id="1079" name="CustomShape 14"/>
          <p:cNvSpPr/>
          <p:nvPr/>
        </p:nvSpPr>
        <p:spPr>
          <a:xfrm>
            <a:off x="10260000" y="3600000"/>
            <a:ext cx="162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Cancle Order</a:t>
            </a:r>
            <a:endParaRPr b="0" lang="en-IN" sz="1400" spc="-1" strike="noStrike">
              <a:latin typeface="Arial"/>
            </a:endParaRPr>
          </a:p>
        </p:txBody>
      </p:sp>
      <p:sp>
        <p:nvSpPr>
          <p:cNvPr id="1080" name="CustomShape 15"/>
          <p:cNvSpPr/>
          <p:nvPr/>
        </p:nvSpPr>
        <p:spPr>
          <a:xfrm>
            <a:off x="9540000" y="4860000"/>
            <a:ext cx="1620000" cy="90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Confirm Order</a:t>
            </a:r>
            <a:endParaRPr b="0" lang="en-IN" sz="1400" spc="-1" strike="noStrike">
              <a:latin typeface="Arial"/>
            </a:endParaRPr>
          </a:p>
        </p:txBody>
      </p:sp>
      <p:sp>
        <p:nvSpPr>
          <p:cNvPr id="1081" name="Line 16"/>
          <p:cNvSpPr/>
          <p:nvPr/>
        </p:nvSpPr>
        <p:spPr>
          <a:xfrm flipH="1">
            <a:off x="4500000" y="2880000"/>
            <a:ext cx="900000" cy="2700000"/>
          </a:xfrm>
          <a:prstGeom prst="line">
            <a:avLst/>
          </a:prstGeom>
          <a:ln w="0">
            <a:solidFill>
              <a:srgbClr val="3465a4"/>
            </a:solidFill>
          </a:ln>
        </p:spPr>
        <p:style>
          <a:lnRef idx="0"/>
          <a:fillRef idx="0"/>
          <a:effectRef idx="0"/>
          <a:fontRef idx="minor"/>
        </p:style>
      </p:sp>
      <p:sp>
        <p:nvSpPr>
          <p:cNvPr id="1082" name="Line 17"/>
          <p:cNvSpPr/>
          <p:nvPr/>
        </p:nvSpPr>
        <p:spPr>
          <a:xfrm>
            <a:off x="5760000" y="2880000"/>
            <a:ext cx="900000" cy="2880000"/>
          </a:xfrm>
          <a:prstGeom prst="line">
            <a:avLst/>
          </a:prstGeom>
          <a:ln w="0">
            <a:solidFill>
              <a:srgbClr val="3465a4"/>
            </a:solidFill>
          </a:ln>
        </p:spPr>
        <p:style>
          <a:lnRef idx="0"/>
          <a:fillRef idx="0"/>
          <a:effectRef idx="0"/>
          <a:fontRef idx="minor"/>
        </p:style>
      </p:sp>
      <p:sp>
        <p:nvSpPr>
          <p:cNvPr id="1083" name="Line 18"/>
          <p:cNvSpPr/>
          <p:nvPr/>
        </p:nvSpPr>
        <p:spPr>
          <a:xfrm>
            <a:off x="6120000" y="2880000"/>
            <a:ext cx="2340000" cy="2700000"/>
          </a:xfrm>
          <a:prstGeom prst="line">
            <a:avLst/>
          </a:prstGeom>
          <a:ln w="0">
            <a:solidFill>
              <a:srgbClr val="3465a4"/>
            </a:solidFill>
          </a:ln>
        </p:spPr>
        <p:style>
          <a:lnRef idx="0"/>
          <a:fillRef idx="0"/>
          <a:effectRef idx="0"/>
          <a:fontRef idx="minor"/>
        </p:style>
      </p:sp>
      <p:sp>
        <p:nvSpPr>
          <p:cNvPr id="1084" name="Line 19"/>
          <p:cNvSpPr/>
          <p:nvPr/>
        </p:nvSpPr>
        <p:spPr>
          <a:xfrm>
            <a:off x="6300000" y="2700000"/>
            <a:ext cx="3420000" cy="2340000"/>
          </a:xfrm>
          <a:prstGeom prst="line">
            <a:avLst/>
          </a:prstGeom>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CustomShape 1"/>
          <p:cNvSpPr/>
          <p:nvPr/>
        </p:nvSpPr>
        <p:spPr>
          <a:xfrm>
            <a:off x="5040000" y="1260000"/>
            <a:ext cx="1260000" cy="36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Start</a:t>
            </a:r>
            <a:endParaRPr b="0" lang="en-IN" sz="1400" spc="-1" strike="noStrike">
              <a:latin typeface="Arial"/>
            </a:endParaRPr>
          </a:p>
        </p:txBody>
      </p:sp>
      <p:sp>
        <p:nvSpPr>
          <p:cNvPr id="1086" name="Line 2"/>
          <p:cNvSpPr/>
          <p:nvPr/>
        </p:nvSpPr>
        <p:spPr>
          <a:xfrm>
            <a:off x="5659920" y="1620000"/>
            <a:ext cx="0" cy="360000"/>
          </a:xfrm>
          <a:prstGeom prst="line">
            <a:avLst/>
          </a:prstGeom>
          <a:ln w="0">
            <a:solidFill>
              <a:srgbClr val="3465a4"/>
            </a:solidFill>
          </a:ln>
        </p:spPr>
        <p:style>
          <a:lnRef idx="0"/>
          <a:fillRef idx="0"/>
          <a:effectRef idx="0"/>
          <a:fontRef idx="minor"/>
        </p:style>
      </p:sp>
      <p:sp>
        <p:nvSpPr>
          <p:cNvPr id="1087" name="Line 3"/>
          <p:cNvSpPr/>
          <p:nvPr/>
        </p:nvSpPr>
        <p:spPr>
          <a:xfrm flipH="1">
            <a:off x="3060000" y="1980000"/>
            <a:ext cx="2599920" cy="0"/>
          </a:xfrm>
          <a:prstGeom prst="line">
            <a:avLst/>
          </a:prstGeom>
          <a:ln w="0">
            <a:solidFill>
              <a:srgbClr val="3465a4"/>
            </a:solidFill>
          </a:ln>
        </p:spPr>
        <p:style>
          <a:lnRef idx="0"/>
          <a:fillRef idx="0"/>
          <a:effectRef idx="0"/>
          <a:fontRef idx="minor"/>
        </p:style>
      </p:sp>
      <p:sp>
        <p:nvSpPr>
          <p:cNvPr id="1088" name="Line 4"/>
          <p:cNvSpPr/>
          <p:nvPr/>
        </p:nvSpPr>
        <p:spPr>
          <a:xfrm>
            <a:off x="5659920" y="1980000"/>
            <a:ext cx="2260080" cy="0"/>
          </a:xfrm>
          <a:prstGeom prst="line">
            <a:avLst/>
          </a:prstGeom>
          <a:ln w="0">
            <a:solidFill>
              <a:srgbClr val="3465a4"/>
            </a:solidFill>
          </a:ln>
        </p:spPr>
        <p:style>
          <a:lnRef idx="0"/>
          <a:fillRef idx="0"/>
          <a:effectRef idx="0"/>
          <a:fontRef idx="minor"/>
        </p:style>
      </p:sp>
      <p:sp>
        <p:nvSpPr>
          <p:cNvPr id="1089" name="Line 5"/>
          <p:cNvSpPr/>
          <p:nvPr/>
        </p:nvSpPr>
        <p:spPr>
          <a:xfrm>
            <a:off x="3060000" y="1980000"/>
            <a:ext cx="0" cy="360000"/>
          </a:xfrm>
          <a:prstGeom prst="line">
            <a:avLst/>
          </a:prstGeom>
          <a:ln w="0">
            <a:solidFill>
              <a:srgbClr val="3465a4"/>
            </a:solidFill>
            <a:tailEnd len="med" type="triangle" w="med"/>
          </a:ln>
        </p:spPr>
        <p:style>
          <a:lnRef idx="0"/>
          <a:fillRef idx="0"/>
          <a:effectRef idx="0"/>
          <a:fontRef idx="minor"/>
        </p:style>
      </p:sp>
      <p:sp>
        <p:nvSpPr>
          <p:cNvPr id="1090" name="Line 6"/>
          <p:cNvSpPr/>
          <p:nvPr/>
        </p:nvSpPr>
        <p:spPr>
          <a:xfrm>
            <a:off x="7920000" y="1980000"/>
            <a:ext cx="0" cy="360000"/>
          </a:xfrm>
          <a:prstGeom prst="line">
            <a:avLst/>
          </a:prstGeom>
          <a:ln w="0">
            <a:solidFill>
              <a:srgbClr val="3465a4"/>
            </a:solidFill>
            <a:tailEnd len="med" type="triangle" w="med"/>
          </a:ln>
        </p:spPr>
        <p:style>
          <a:lnRef idx="0"/>
          <a:fillRef idx="0"/>
          <a:effectRef idx="0"/>
          <a:fontRef idx="minor"/>
        </p:style>
      </p:sp>
      <p:sp>
        <p:nvSpPr>
          <p:cNvPr id="1091" name="CustomShape 7"/>
          <p:cNvSpPr/>
          <p:nvPr/>
        </p:nvSpPr>
        <p:spPr>
          <a:xfrm>
            <a:off x="2519640" y="2345040"/>
            <a:ext cx="1080000" cy="359640"/>
          </a:xfrm>
          <a:prstGeom prst="flowChart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User</a:t>
            </a:r>
            <a:endParaRPr b="0" lang="en-IN" sz="1400" spc="-1" strike="noStrike">
              <a:solidFill>
                <a:srgbClr val="ffffff"/>
              </a:solidFill>
              <a:latin typeface="Arial"/>
            </a:endParaRPr>
          </a:p>
        </p:txBody>
      </p:sp>
      <p:sp>
        <p:nvSpPr>
          <p:cNvPr id="1092" name="CustomShape 8"/>
          <p:cNvSpPr/>
          <p:nvPr/>
        </p:nvSpPr>
        <p:spPr>
          <a:xfrm>
            <a:off x="7380000" y="2340000"/>
            <a:ext cx="1080000" cy="360000"/>
          </a:xfrm>
          <a:prstGeom prst="flowChart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Admin</a:t>
            </a:r>
            <a:endParaRPr b="0" lang="en-IN" sz="1400" spc="-1" strike="noStrike">
              <a:solidFill>
                <a:srgbClr val="ffffff"/>
              </a:solidFill>
              <a:latin typeface="Arial"/>
            </a:endParaRPr>
          </a:p>
        </p:txBody>
      </p:sp>
      <p:sp>
        <p:nvSpPr>
          <p:cNvPr id="1093" name="Line 9"/>
          <p:cNvSpPr/>
          <p:nvPr/>
        </p:nvSpPr>
        <p:spPr>
          <a:xfrm>
            <a:off x="3035160" y="2712960"/>
            <a:ext cx="0" cy="359640"/>
          </a:xfrm>
          <a:prstGeom prst="line">
            <a:avLst/>
          </a:prstGeom>
          <a:ln w="0">
            <a:solidFill>
              <a:srgbClr val="3465a4"/>
            </a:solidFill>
            <a:tailEnd len="med" type="triangle" w="med"/>
          </a:ln>
        </p:spPr>
        <p:style>
          <a:lnRef idx="0"/>
          <a:fillRef idx="0"/>
          <a:effectRef idx="0"/>
          <a:fontRef idx="minor"/>
        </p:style>
      </p:sp>
      <p:sp>
        <p:nvSpPr>
          <p:cNvPr id="1094" name="CustomShape 10"/>
          <p:cNvSpPr/>
          <p:nvPr/>
        </p:nvSpPr>
        <p:spPr>
          <a:xfrm>
            <a:off x="2675160" y="3072600"/>
            <a:ext cx="720000" cy="720000"/>
          </a:xfrm>
          <a:prstGeom prst="flowChartDecision">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Login</a:t>
            </a:r>
            <a:endParaRPr b="0" lang="en-IN" sz="1400" spc="-1" strike="noStrike">
              <a:solidFill>
                <a:srgbClr val="ffffff"/>
              </a:solidFill>
              <a:latin typeface="Arial"/>
            </a:endParaRPr>
          </a:p>
        </p:txBody>
      </p:sp>
      <p:sp>
        <p:nvSpPr>
          <p:cNvPr id="1095" name="Line 11"/>
          <p:cNvSpPr/>
          <p:nvPr/>
        </p:nvSpPr>
        <p:spPr>
          <a:xfrm>
            <a:off x="3357000" y="3432600"/>
            <a:ext cx="900000" cy="0"/>
          </a:xfrm>
          <a:prstGeom prst="line">
            <a:avLst/>
          </a:prstGeom>
          <a:ln w="0">
            <a:solidFill>
              <a:srgbClr val="3465a4"/>
            </a:solidFill>
          </a:ln>
        </p:spPr>
        <p:style>
          <a:lnRef idx="0"/>
          <a:fillRef idx="0"/>
          <a:effectRef idx="0"/>
          <a:fontRef idx="minor"/>
        </p:style>
      </p:sp>
      <p:sp>
        <p:nvSpPr>
          <p:cNvPr id="1096" name="CustomShape 12"/>
          <p:cNvSpPr/>
          <p:nvPr/>
        </p:nvSpPr>
        <p:spPr>
          <a:xfrm>
            <a:off x="4244400" y="3076920"/>
            <a:ext cx="720000" cy="720000"/>
          </a:xfrm>
          <a:prstGeom prst="flowChartDecision">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register</a:t>
            </a:r>
            <a:endParaRPr b="0" lang="en-IN" sz="1400" spc="-1" strike="noStrike">
              <a:solidFill>
                <a:srgbClr val="ffffff"/>
              </a:solidFill>
              <a:latin typeface="Arial"/>
            </a:endParaRPr>
          </a:p>
        </p:txBody>
      </p:sp>
      <p:sp>
        <p:nvSpPr>
          <p:cNvPr id="1097" name="Line 13"/>
          <p:cNvSpPr/>
          <p:nvPr/>
        </p:nvSpPr>
        <p:spPr>
          <a:xfrm>
            <a:off x="3035160" y="3784680"/>
            <a:ext cx="0" cy="1255320"/>
          </a:xfrm>
          <a:prstGeom prst="line">
            <a:avLst/>
          </a:prstGeom>
          <a:ln w="0">
            <a:solidFill>
              <a:srgbClr val="3465a4"/>
            </a:solidFill>
          </a:ln>
        </p:spPr>
        <p:style>
          <a:lnRef idx="0"/>
          <a:fillRef idx="0"/>
          <a:effectRef idx="0"/>
          <a:fontRef idx="minor"/>
        </p:style>
      </p:sp>
      <p:sp>
        <p:nvSpPr>
          <p:cNvPr id="1098" name="Line 14"/>
          <p:cNvSpPr/>
          <p:nvPr/>
        </p:nvSpPr>
        <p:spPr>
          <a:xfrm>
            <a:off x="3035160" y="3960000"/>
            <a:ext cx="360000" cy="0"/>
          </a:xfrm>
          <a:prstGeom prst="line">
            <a:avLst/>
          </a:prstGeom>
          <a:ln w="0">
            <a:solidFill>
              <a:srgbClr val="3465a4"/>
            </a:solidFill>
            <a:tailEnd len="med" type="triangle" w="med"/>
          </a:ln>
        </p:spPr>
        <p:style>
          <a:lnRef idx="0"/>
          <a:fillRef idx="0"/>
          <a:effectRef idx="0"/>
          <a:fontRef idx="minor"/>
        </p:style>
      </p:sp>
      <p:sp>
        <p:nvSpPr>
          <p:cNvPr id="1099" name="CustomShape 15"/>
          <p:cNvSpPr/>
          <p:nvPr/>
        </p:nvSpPr>
        <p:spPr>
          <a:xfrm>
            <a:off x="3395160" y="3792600"/>
            <a:ext cx="1260000" cy="36000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Search product</a:t>
            </a:r>
            <a:endParaRPr b="0" lang="en-IN" sz="1400" spc="-1" strike="noStrike">
              <a:solidFill>
                <a:srgbClr val="ffffff"/>
              </a:solidFill>
              <a:latin typeface="Arial"/>
            </a:endParaRPr>
          </a:p>
        </p:txBody>
      </p:sp>
      <p:sp>
        <p:nvSpPr>
          <p:cNvPr id="1100" name="Line 16"/>
          <p:cNvSpPr/>
          <p:nvPr/>
        </p:nvSpPr>
        <p:spPr>
          <a:xfrm>
            <a:off x="3060000" y="4500000"/>
            <a:ext cx="360000" cy="0"/>
          </a:xfrm>
          <a:prstGeom prst="line">
            <a:avLst/>
          </a:prstGeom>
          <a:ln w="0">
            <a:solidFill>
              <a:srgbClr val="3465a4"/>
            </a:solidFill>
            <a:tailEnd len="med" type="triangle" w="med"/>
          </a:ln>
        </p:spPr>
        <p:style>
          <a:lnRef idx="0"/>
          <a:fillRef idx="0"/>
          <a:effectRef idx="0"/>
          <a:fontRef idx="minor"/>
        </p:style>
      </p:sp>
      <p:sp>
        <p:nvSpPr>
          <p:cNvPr id="1101" name="CustomShape 17"/>
          <p:cNvSpPr/>
          <p:nvPr/>
        </p:nvSpPr>
        <p:spPr>
          <a:xfrm>
            <a:off x="3420000" y="4322160"/>
            <a:ext cx="1259280" cy="35928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view product</a:t>
            </a:r>
            <a:endParaRPr b="0" lang="en-IN" sz="1400" spc="-1" strike="noStrike">
              <a:solidFill>
                <a:srgbClr val="ffffff"/>
              </a:solidFill>
              <a:latin typeface="Arial"/>
            </a:endParaRPr>
          </a:p>
        </p:txBody>
      </p:sp>
      <p:sp>
        <p:nvSpPr>
          <p:cNvPr id="1102" name="Line 18"/>
          <p:cNvSpPr/>
          <p:nvPr/>
        </p:nvSpPr>
        <p:spPr>
          <a:xfrm>
            <a:off x="3060000" y="5040000"/>
            <a:ext cx="360000" cy="0"/>
          </a:xfrm>
          <a:prstGeom prst="line">
            <a:avLst/>
          </a:prstGeom>
          <a:ln w="0">
            <a:solidFill>
              <a:srgbClr val="3465a4"/>
            </a:solidFill>
            <a:tailEnd len="med" type="triangle" w="med"/>
          </a:ln>
        </p:spPr>
        <p:style>
          <a:lnRef idx="0"/>
          <a:fillRef idx="0"/>
          <a:effectRef idx="0"/>
          <a:fontRef idx="minor"/>
        </p:style>
      </p:sp>
      <p:sp>
        <p:nvSpPr>
          <p:cNvPr id="1103" name="CustomShape 19"/>
          <p:cNvSpPr/>
          <p:nvPr/>
        </p:nvSpPr>
        <p:spPr>
          <a:xfrm>
            <a:off x="3420000" y="4860000"/>
            <a:ext cx="1260000" cy="36000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buy product</a:t>
            </a:r>
            <a:endParaRPr b="0" lang="en-IN" sz="1400" spc="-1" strike="noStrike">
              <a:solidFill>
                <a:srgbClr val="ffffff"/>
              </a:solidFill>
              <a:latin typeface="Arial"/>
            </a:endParaRPr>
          </a:p>
        </p:txBody>
      </p:sp>
      <p:sp>
        <p:nvSpPr>
          <p:cNvPr id="1104" name="Line 20"/>
          <p:cNvSpPr/>
          <p:nvPr/>
        </p:nvSpPr>
        <p:spPr>
          <a:xfrm>
            <a:off x="4140000" y="5220000"/>
            <a:ext cx="0" cy="360000"/>
          </a:xfrm>
          <a:prstGeom prst="line">
            <a:avLst/>
          </a:prstGeom>
          <a:ln w="0">
            <a:solidFill>
              <a:srgbClr val="3465a4"/>
            </a:solidFill>
            <a:tailEnd len="med" type="triangle" w="med"/>
          </a:ln>
        </p:spPr>
        <p:style>
          <a:lnRef idx="0"/>
          <a:fillRef idx="0"/>
          <a:effectRef idx="0"/>
          <a:fontRef idx="minor"/>
        </p:style>
      </p:sp>
      <p:sp>
        <p:nvSpPr>
          <p:cNvPr id="1105" name="CustomShape 21"/>
          <p:cNvSpPr/>
          <p:nvPr/>
        </p:nvSpPr>
        <p:spPr>
          <a:xfrm>
            <a:off x="3780360" y="5580360"/>
            <a:ext cx="719640" cy="719640"/>
          </a:xfrm>
          <a:prstGeom prst="flowChartDecision">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Payment</a:t>
            </a:r>
            <a:endParaRPr b="0" lang="en-IN" sz="1400" spc="-1" strike="noStrike">
              <a:solidFill>
                <a:srgbClr val="ffffff"/>
              </a:solidFill>
              <a:latin typeface="Arial"/>
            </a:endParaRPr>
          </a:p>
        </p:txBody>
      </p:sp>
      <p:sp>
        <p:nvSpPr>
          <p:cNvPr id="1106" name="Line 22"/>
          <p:cNvSpPr/>
          <p:nvPr/>
        </p:nvSpPr>
        <p:spPr>
          <a:xfrm>
            <a:off x="4500000" y="5940000"/>
            <a:ext cx="720000" cy="0"/>
          </a:xfrm>
          <a:prstGeom prst="line">
            <a:avLst/>
          </a:prstGeom>
          <a:ln w="0">
            <a:solidFill>
              <a:srgbClr val="3465a4"/>
            </a:solidFill>
          </a:ln>
        </p:spPr>
        <p:style>
          <a:lnRef idx="0"/>
          <a:fillRef idx="0"/>
          <a:effectRef idx="0"/>
          <a:fontRef idx="minor"/>
        </p:style>
      </p:sp>
      <p:sp>
        <p:nvSpPr>
          <p:cNvPr id="1107" name="Line 23"/>
          <p:cNvSpPr/>
          <p:nvPr/>
        </p:nvSpPr>
        <p:spPr>
          <a:xfrm flipV="1">
            <a:off x="5220000" y="5040000"/>
            <a:ext cx="0" cy="900000"/>
          </a:xfrm>
          <a:prstGeom prst="line">
            <a:avLst/>
          </a:prstGeom>
          <a:ln w="0">
            <a:solidFill>
              <a:srgbClr val="3465a4"/>
            </a:solidFill>
          </a:ln>
        </p:spPr>
        <p:style>
          <a:lnRef idx="0"/>
          <a:fillRef idx="0"/>
          <a:effectRef idx="0"/>
          <a:fontRef idx="minor"/>
        </p:style>
      </p:sp>
      <p:sp>
        <p:nvSpPr>
          <p:cNvPr id="1108" name="Line 24"/>
          <p:cNvSpPr/>
          <p:nvPr/>
        </p:nvSpPr>
        <p:spPr>
          <a:xfrm>
            <a:off x="4680000" y="5040000"/>
            <a:ext cx="540000" cy="0"/>
          </a:xfrm>
          <a:prstGeom prst="line">
            <a:avLst/>
          </a:prstGeom>
          <a:ln w="0">
            <a:solidFill>
              <a:srgbClr val="3465a4"/>
            </a:solidFill>
            <a:headEnd len="med" type="triangle" w="med"/>
          </a:ln>
        </p:spPr>
        <p:style>
          <a:lnRef idx="0"/>
          <a:fillRef idx="0"/>
          <a:effectRef idx="0"/>
          <a:fontRef idx="minor"/>
        </p:style>
      </p:sp>
      <p:sp>
        <p:nvSpPr>
          <p:cNvPr id="1109" name="CustomShape 25"/>
          <p:cNvSpPr/>
          <p:nvPr/>
        </p:nvSpPr>
        <p:spPr>
          <a:xfrm>
            <a:off x="7560000" y="3060000"/>
            <a:ext cx="720000" cy="720000"/>
          </a:xfrm>
          <a:prstGeom prst="flowChartDecision">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Login</a:t>
            </a:r>
            <a:endParaRPr b="0" lang="en-IN" sz="1400" spc="-1" strike="noStrike">
              <a:solidFill>
                <a:srgbClr val="ffffff"/>
              </a:solidFill>
              <a:latin typeface="Arial"/>
            </a:endParaRPr>
          </a:p>
        </p:txBody>
      </p:sp>
      <p:sp>
        <p:nvSpPr>
          <p:cNvPr id="1110" name="Line 26"/>
          <p:cNvSpPr/>
          <p:nvPr/>
        </p:nvSpPr>
        <p:spPr>
          <a:xfrm>
            <a:off x="7920000" y="2700000"/>
            <a:ext cx="0" cy="360000"/>
          </a:xfrm>
          <a:prstGeom prst="line">
            <a:avLst/>
          </a:prstGeom>
          <a:ln w="0">
            <a:solidFill>
              <a:srgbClr val="3465a4"/>
            </a:solidFill>
            <a:tailEnd len="med" type="triangle" w="med"/>
          </a:ln>
        </p:spPr>
        <p:style>
          <a:lnRef idx="0"/>
          <a:fillRef idx="0"/>
          <a:effectRef idx="0"/>
          <a:fontRef idx="minor"/>
        </p:style>
      </p:sp>
      <p:sp>
        <p:nvSpPr>
          <p:cNvPr id="1111" name="Line 27"/>
          <p:cNvSpPr/>
          <p:nvPr/>
        </p:nvSpPr>
        <p:spPr>
          <a:xfrm>
            <a:off x="7920000" y="3780000"/>
            <a:ext cx="0" cy="1620000"/>
          </a:xfrm>
          <a:prstGeom prst="line">
            <a:avLst/>
          </a:prstGeom>
          <a:ln w="0">
            <a:solidFill>
              <a:srgbClr val="3465a4"/>
            </a:solidFill>
          </a:ln>
        </p:spPr>
        <p:style>
          <a:lnRef idx="0"/>
          <a:fillRef idx="0"/>
          <a:effectRef idx="0"/>
          <a:fontRef idx="minor"/>
        </p:style>
      </p:sp>
      <p:sp>
        <p:nvSpPr>
          <p:cNvPr id="1112" name="CustomShape 28"/>
          <p:cNvSpPr/>
          <p:nvPr/>
        </p:nvSpPr>
        <p:spPr>
          <a:xfrm>
            <a:off x="8460000" y="3960000"/>
            <a:ext cx="1620000" cy="36000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Manage Category</a:t>
            </a:r>
            <a:endParaRPr b="0" lang="en-IN" sz="1400" spc="-1" strike="noStrike">
              <a:solidFill>
                <a:srgbClr val="ffffff"/>
              </a:solidFill>
              <a:latin typeface="Arial"/>
            </a:endParaRPr>
          </a:p>
        </p:txBody>
      </p:sp>
      <p:sp>
        <p:nvSpPr>
          <p:cNvPr id="1113" name="Line 29"/>
          <p:cNvSpPr/>
          <p:nvPr/>
        </p:nvSpPr>
        <p:spPr>
          <a:xfrm>
            <a:off x="7920000" y="4140000"/>
            <a:ext cx="540000" cy="0"/>
          </a:xfrm>
          <a:prstGeom prst="line">
            <a:avLst/>
          </a:prstGeom>
          <a:ln w="0">
            <a:solidFill>
              <a:srgbClr val="3465a4"/>
            </a:solidFill>
            <a:tailEnd len="med" type="triangle" w="med"/>
          </a:ln>
        </p:spPr>
        <p:style>
          <a:lnRef idx="0"/>
          <a:fillRef idx="0"/>
          <a:effectRef idx="0"/>
          <a:fontRef idx="minor"/>
        </p:style>
      </p:sp>
      <p:sp>
        <p:nvSpPr>
          <p:cNvPr id="1114" name="Line 30"/>
          <p:cNvSpPr/>
          <p:nvPr/>
        </p:nvSpPr>
        <p:spPr>
          <a:xfrm>
            <a:off x="7920000" y="4680000"/>
            <a:ext cx="540000" cy="0"/>
          </a:xfrm>
          <a:prstGeom prst="line">
            <a:avLst/>
          </a:prstGeom>
          <a:ln w="0">
            <a:solidFill>
              <a:srgbClr val="3465a4"/>
            </a:solidFill>
            <a:tailEnd len="med" type="triangle" w="med"/>
          </a:ln>
        </p:spPr>
        <p:style>
          <a:lnRef idx="0"/>
          <a:fillRef idx="0"/>
          <a:effectRef idx="0"/>
          <a:fontRef idx="minor"/>
        </p:style>
      </p:sp>
      <p:sp>
        <p:nvSpPr>
          <p:cNvPr id="1115" name="CustomShape 31"/>
          <p:cNvSpPr/>
          <p:nvPr/>
        </p:nvSpPr>
        <p:spPr>
          <a:xfrm>
            <a:off x="8460000" y="4500000"/>
            <a:ext cx="1620000" cy="36000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Manage product</a:t>
            </a:r>
            <a:endParaRPr b="0" lang="en-IN" sz="1400" spc="-1" strike="noStrike">
              <a:solidFill>
                <a:srgbClr val="ffffff"/>
              </a:solidFill>
              <a:latin typeface="Arial"/>
            </a:endParaRPr>
          </a:p>
        </p:txBody>
      </p:sp>
      <p:sp>
        <p:nvSpPr>
          <p:cNvPr id="1116" name="Line 32"/>
          <p:cNvSpPr/>
          <p:nvPr/>
        </p:nvSpPr>
        <p:spPr>
          <a:xfrm>
            <a:off x="7920000" y="5220000"/>
            <a:ext cx="540000" cy="0"/>
          </a:xfrm>
          <a:prstGeom prst="line">
            <a:avLst/>
          </a:prstGeom>
          <a:ln w="0">
            <a:solidFill>
              <a:srgbClr val="3465a4"/>
            </a:solidFill>
            <a:tailEnd len="med" type="triangle" w="med"/>
          </a:ln>
        </p:spPr>
        <p:style>
          <a:lnRef idx="0"/>
          <a:fillRef idx="0"/>
          <a:effectRef idx="0"/>
          <a:fontRef idx="minor"/>
        </p:style>
      </p:sp>
      <p:sp>
        <p:nvSpPr>
          <p:cNvPr id="1117" name="CustomShape 33"/>
          <p:cNvSpPr/>
          <p:nvPr/>
        </p:nvSpPr>
        <p:spPr>
          <a:xfrm>
            <a:off x="8460000" y="5040000"/>
            <a:ext cx="1620000" cy="36000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Payment History</a:t>
            </a:r>
            <a:endParaRPr b="0" lang="en-IN" sz="1400" spc="-1" strike="noStrike">
              <a:solidFill>
                <a:srgbClr val="ffffff"/>
              </a:solidFill>
              <a:latin typeface="Arial"/>
            </a:endParaRPr>
          </a:p>
        </p:txBody>
      </p:sp>
      <p:sp>
        <p:nvSpPr>
          <p:cNvPr id="1118" name="Line 34"/>
          <p:cNvSpPr/>
          <p:nvPr/>
        </p:nvSpPr>
        <p:spPr>
          <a:xfrm flipH="1">
            <a:off x="6840000" y="5400000"/>
            <a:ext cx="1080000" cy="0"/>
          </a:xfrm>
          <a:prstGeom prst="line">
            <a:avLst/>
          </a:prstGeom>
          <a:ln w="0">
            <a:solidFill>
              <a:srgbClr val="3465a4"/>
            </a:solidFill>
          </a:ln>
        </p:spPr>
        <p:style>
          <a:lnRef idx="0"/>
          <a:fillRef idx="0"/>
          <a:effectRef idx="0"/>
          <a:fontRef idx="minor"/>
        </p:style>
      </p:sp>
      <p:sp>
        <p:nvSpPr>
          <p:cNvPr id="1119" name="Line 35"/>
          <p:cNvSpPr/>
          <p:nvPr/>
        </p:nvSpPr>
        <p:spPr>
          <a:xfrm>
            <a:off x="6827400" y="5400000"/>
            <a:ext cx="0" cy="360000"/>
          </a:xfrm>
          <a:prstGeom prst="line">
            <a:avLst/>
          </a:prstGeom>
          <a:ln w="0">
            <a:solidFill>
              <a:srgbClr val="3465a4"/>
            </a:solidFill>
            <a:tailEnd len="med" type="triangle" w="med"/>
          </a:ln>
        </p:spPr>
        <p:style>
          <a:lnRef idx="0"/>
          <a:fillRef idx="0"/>
          <a:effectRef idx="0"/>
          <a:fontRef idx="minor"/>
        </p:style>
      </p:sp>
      <p:sp>
        <p:nvSpPr>
          <p:cNvPr id="1120" name="CustomShape 36"/>
          <p:cNvSpPr/>
          <p:nvPr/>
        </p:nvSpPr>
        <p:spPr>
          <a:xfrm>
            <a:off x="6300000" y="5760000"/>
            <a:ext cx="1080000" cy="35964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Logout</a:t>
            </a:r>
            <a:endParaRPr b="0" lang="en-IN" sz="1400" spc="-1" strike="noStrike">
              <a:solidFill>
                <a:srgbClr val="ffffff"/>
              </a:solidFill>
              <a:latin typeface="Arial"/>
            </a:endParaRPr>
          </a:p>
        </p:txBody>
      </p:sp>
      <p:sp>
        <p:nvSpPr>
          <p:cNvPr id="1121" name="CustomShape 37"/>
          <p:cNvSpPr/>
          <p:nvPr/>
        </p:nvSpPr>
        <p:spPr>
          <a:xfrm>
            <a:off x="2160000" y="5760000"/>
            <a:ext cx="1260000" cy="360000"/>
          </a:xfrm>
          <a:prstGeom prst="flowChartAlternateProcess">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solidFill>
                  <a:srgbClr val="ffffff"/>
                </a:solidFill>
                <a:latin typeface="Arial"/>
              </a:rPr>
              <a:t>Order placed</a:t>
            </a:r>
            <a:endParaRPr b="0" lang="en-IN" sz="1400" spc="-1" strike="noStrike">
              <a:solidFill>
                <a:srgbClr val="ffffff"/>
              </a:solidFill>
              <a:latin typeface="Arial"/>
            </a:endParaRPr>
          </a:p>
        </p:txBody>
      </p:sp>
      <p:sp>
        <p:nvSpPr>
          <p:cNvPr id="1122" name="Line 38"/>
          <p:cNvSpPr/>
          <p:nvPr/>
        </p:nvSpPr>
        <p:spPr>
          <a:xfrm>
            <a:off x="3420000" y="5940000"/>
            <a:ext cx="360360" cy="0"/>
          </a:xfrm>
          <a:prstGeom prst="line">
            <a:avLst/>
          </a:prstGeom>
          <a:ln w="0">
            <a:solidFill>
              <a:srgbClr val="3465a4"/>
            </a:solidFill>
            <a:headEnd len="med" type="triangle" w="med"/>
          </a:ln>
        </p:spPr>
        <p:style>
          <a:lnRef idx="0"/>
          <a:fillRef idx="0"/>
          <a:effectRef idx="0"/>
          <a:fontRef idx="minor"/>
        </p:style>
      </p:sp>
      <p:sp>
        <p:nvSpPr>
          <p:cNvPr id="1123" name="Line 39"/>
          <p:cNvSpPr/>
          <p:nvPr/>
        </p:nvSpPr>
        <p:spPr>
          <a:xfrm>
            <a:off x="2700000" y="6120000"/>
            <a:ext cx="0" cy="360000"/>
          </a:xfrm>
          <a:prstGeom prst="line">
            <a:avLst/>
          </a:prstGeom>
          <a:ln w="0">
            <a:solidFill>
              <a:srgbClr val="3465a4"/>
            </a:solidFill>
          </a:ln>
        </p:spPr>
        <p:style>
          <a:lnRef idx="0"/>
          <a:fillRef idx="0"/>
          <a:effectRef idx="0"/>
          <a:fontRef idx="minor"/>
        </p:style>
      </p:sp>
      <p:sp>
        <p:nvSpPr>
          <p:cNvPr id="1124" name="Line 40"/>
          <p:cNvSpPr/>
          <p:nvPr/>
        </p:nvSpPr>
        <p:spPr>
          <a:xfrm>
            <a:off x="2700000" y="6480000"/>
            <a:ext cx="3060000" cy="0"/>
          </a:xfrm>
          <a:prstGeom prst="line">
            <a:avLst/>
          </a:prstGeom>
          <a:ln w="0">
            <a:solidFill>
              <a:srgbClr val="3465a4"/>
            </a:solidFill>
          </a:ln>
        </p:spPr>
        <p:style>
          <a:lnRef idx="0"/>
          <a:fillRef idx="0"/>
          <a:effectRef idx="0"/>
          <a:fontRef idx="minor"/>
        </p:style>
      </p:sp>
      <p:sp>
        <p:nvSpPr>
          <p:cNvPr id="1125" name="Line 41"/>
          <p:cNvSpPr/>
          <p:nvPr/>
        </p:nvSpPr>
        <p:spPr>
          <a:xfrm flipH="1" flipV="1">
            <a:off x="5747400" y="5932080"/>
            <a:ext cx="12600" cy="547920"/>
          </a:xfrm>
          <a:prstGeom prst="line">
            <a:avLst/>
          </a:prstGeom>
          <a:ln w="0">
            <a:solidFill>
              <a:srgbClr val="3465a4"/>
            </a:solidFill>
          </a:ln>
        </p:spPr>
        <p:style>
          <a:lnRef idx="0"/>
          <a:fillRef idx="0"/>
          <a:effectRef idx="0"/>
          <a:fontRef idx="minor"/>
        </p:style>
      </p:sp>
      <p:sp>
        <p:nvSpPr>
          <p:cNvPr id="1126" name="Line 42"/>
          <p:cNvSpPr/>
          <p:nvPr/>
        </p:nvSpPr>
        <p:spPr>
          <a:xfrm>
            <a:off x="5747400" y="5932080"/>
            <a:ext cx="540000" cy="0"/>
          </a:xfrm>
          <a:prstGeom prst="line">
            <a:avLst/>
          </a:prstGeom>
          <a:ln w="0">
            <a:solidFill>
              <a:srgbClr val="3465a4"/>
            </a:solidFill>
            <a:tailEnd len="med" type="triangle" w="med"/>
          </a:ln>
        </p:spPr>
        <p:style>
          <a:lnRef idx="0"/>
          <a:fillRef idx="0"/>
          <a:effectRef idx="0"/>
          <a:fontRef idx="minor"/>
        </p:style>
      </p:sp>
      <p:sp>
        <p:nvSpPr>
          <p:cNvPr id="1127" name="Line 43"/>
          <p:cNvSpPr/>
          <p:nvPr/>
        </p:nvSpPr>
        <p:spPr>
          <a:xfrm>
            <a:off x="6840000" y="6120000"/>
            <a:ext cx="0" cy="180000"/>
          </a:xfrm>
          <a:prstGeom prst="line">
            <a:avLst/>
          </a:prstGeom>
          <a:ln w="0">
            <a:solidFill>
              <a:srgbClr val="3465a4"/>
            </a:solidFill>
          </a:ln>
        </p:spPr>
        <p:style>
          <a:lnRef idx="0"/>
          <a:fillRef idx="0"/>
          <a:effectRef idx="0"/>
          <a:fontRef idx="minor"/>
        </p:style>
      </p:sp>
      <p:sp>
        <p:nvSpPr>
          <p:cNvPr id="1128" name="Line 44"/>
          <p:cNvSpPr/>
          <p:nvPr/>
        </p:nvSpPr>
        <p:spPr>
          <a:xfrm>
            <a:off x="6840000" y="6300000"/>
            <a:ext cx="1080000" cy="0"/>
          </a:xfrm>
          <a:prstGeom prst="line">
            <a:avLst/>
          </a:prstGeom>
          <a:ln w="0">
            <a:solidFill>
              <a:srgbClr val="3465a4"/>
            </a:solidFill>
            <a:tailEnd len="med" type="triangle" w="med"/>
          </a:ln>
        </p:spPr>
        <p:style>
          <a:lnRef idx="0"/>
          <a:fillRef idx="0"/>
          <a:effectRef idx="0"/>
          <a:fontRef idx="minor"/>
        </p:style>
      </p:sp>
      <p:sp>
        <p:nvSpPr>
          <p:cNvPr id="1129" name="CustomShape 45"/>
          <p:cNvSpPr/>
          <p:nvPr/>
        </p:nvSpPr>
        <p:spPr>
          <a:xfrm>
            <a:off x="7882560" y="6111720"/>
            <a:ext cx="1260000" cy="360000"/>
          </a:xfrm>
          <a:prstGeom prst="flowChartConnector">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IN" sz="1400" spc="-1" strike="noStrike">
                <a:latin typeface="Arial"/>
              </a:rPr>
              <a:t>Stop</a:t>
            </a:r>
            <a:endParaRPr b="0" lang="en-IN" sz="1400" spc="-1" strike="noStrike">
              <a:latin typeface="Arial"/>
            </a:endParaRPr>
          </a:p>
        </p:txBody>
      </p:sp>
      <p:sp>
        <p:nvSpPr>
          <p:cNvPr id="1130" name="TextShape 46"/>
          <p:cNvSpPr txBox="1"/>
          <p:nvPr/>
        </p:nvSpPr>
        <p:spPr>
          <a:xfrm>
            <a:off x="8820000" y="2979000"/>
            <a:ext cx="540000" cy="261000"/>
          </a:xfrm>
          <a:prstGeom prst="rect">
            <a:avLst/>
          </a:prstGeom>
          <a:noFill/>
          <a:ln w="0">
            <a:noFill/>
          </a:ln>
        </p:spPr>
        <p:txBody>
          <a:bodyPr lIns="90000" rIns="90000" tIns="45000" bIns="45000">
            <a:noAutofit/>
          </a:bodyPr>
          <a:p>
            <a:r>
              <a:rPr b="0" lang="en-IN" sz="1200" spc="-1" strike="noStrike">
                <a:latin typeface="Arial"/>
              </a:rPr>
              <a:t>no</a:t>
            </a:r>
            <a:endParaRPr b="0" lang="en-IN" sz="1200" spc="-1" strike="noStrike">
              <a:latin typeface="Arial"/>
            </a:endParaRPr>
          </a:p>
        </p:txBody>
      </p:sp>
      <p:sp>
        <p:nvSpPr>
          <p:cNvPr id="1131" name="Line 47"/>
          <p:cNvSpPr/>
          <p:nvPr/>
        </p:nvSpPr>
        <p:spPr>
          <a:xfrm flipV="1">
            <a:off x="4592160" y="2880000"/>
            <a:ext cx="0" cy="196920"/>
          </a:xfrm>
          <a:prstGeom prst="line">
            <a:avLst/>
          </a:prstGeom>
          <a:ln w="0">
            <a:solidFill>
              <a:srgbClr val="3465a4"/>
            </a:solidFill>
          </a:ln>
        </p:spPr>
        <p:style>
          <a:lnRef idx="0"/>
          <a:fillRef idx="0"/>
          <a:effectRef idx="0"/>
          <a:fontRef idx="minor"/>
        </p:style>
      </p:sp>
      <p:sp>
        <p:nvSpPr>
          <p:cNvPr id="1132" name="Line 48"/>
          <p:cNvSpPr/>
          <p:nvPr/>
        </p:nvSpPr>
        <p:spPr>
          <a:xfrm>
            <a:off x="3035160" y="2880000"/>
            <a:ext cx="1557000" cy="0"/>
          </a:xfrm>
          <a:prstGeom prst="line">
            <a:avLst/>
          </a:prstGeom>
          <a:ln w="0">
            <a:solidFill>
              <a:srgbClr val="3465a4"/>
            </a:solidFill>
            <a:headEnd len="med" type="triangle" w="med"/>
          </a:ln>
        </p:spPr>
        <p:style>
          <a:lnRef idx="0"/>
          <a:fillRef idx="0"/>
          <a:effectRef idx="0"/>
          <a:fontRef idx="minor"/>
        </p:style>
      </p:sp>
      <p:sp>
        <p:nvSpPr>
          <p:cNvPr id="1133" name="TextShape 49"/>
          <p:cNvSpPr txBox="1"/>
          <p:nvPr/>
        </p:nvSpPr>
        <p:spPr>
          <a:xfrm>
            <a:off x="2675160" y="3708360"/>
            <a:ext cx="540000" cy="431640"/>
          </a:xfrm>
          <a:prstGeom prst="rect">
            <a:avLst/>
          </a:prstGeom>
          <a:noFill/>
          <a:ln w="0">
            <a:noFill/>
          </a:ln>
        </p:spPr>
        <p:txBody>
          <a:bodyPr lIns="90000" rIns="90000" tIns="45000" bIns="45000">
            <a:noAutofit/>
          </a:bodyPr>
          <a:p>
            <a:r>
              <a:rPr b="0" lang="en-IN" sz="1200" spc="-1" strike="noStrike">
                <a:latin typeface="Arial"/>
              </a:rPr>
              <a:t>yes</a:t>
            </a:r>
            <a:endParaRPr b="0" lang="en-IN" sz="1200" spc="-1" strike="noStrike">
              <a:latin typeface="Arial"/>
            </a:endParaRPr>
          </a:p>
        </p:txBody>
      </p:sp>
      <p:sp>
        <p:nvSpPr>
          <p:cNvPr id="1134" name="TextShape 50"/>
          <p:cNvSpPr txBox="1"/>
          <p:nvPr/>
        </p:nvSpPr>
        <p:spPr>
          <a:xfrm>
            <a:off x="3420000" y="3171600"/>
            <a:ext cx="540000" cy="261000"/>
          </a:xfrm>
          <a:prstGeom prst="rect">
            <a:avLst/>
          </a:prstGeom>
          <a:noFill/>
          <a:ln w="0">
            <a:noFill/>
          </a:ln>
        </p:spPr>
        <p:txBody>
          <a:bodyPr lIns="90000" rIns="90000" tIns="45000" bIns="45000">
            <a:noAutofit/>
          </a:bodyPr>
          <a:p>
            <a:r>
              <a:rPr b="0" lang="en-IN" sz="1200" spc="-1" strike="noStrike">
                <a:latin typeface="Arial"/>
              </a:rPr>
              <a:t>no</a:t>
            </a:r>
            <a:endParaRPr b="0" lang="en-IN" sz="1200" spc="-1" strike="noStrike">
              <a:latin typeface="Arial"/>
            </a:endParaRPr>
          </a:p>
        </p:txBody>
      </p:sp>
      <p:sp>
        <p:nvSpPr>
          <p:cNvPr id="1135" name="TextShape 51"/>
          <p:cNvSpPr txBox="1"/>
          <p:nvPr/>
        </p:nvSpPr>
        <p:spPr>
          <a:xfrm>
            <a:off x="3420000" y="5688360"/>
            <a:ext cx="540000" cy="431640"/>
          </a:xfrm>
          <a:prstGeom prst="rect">
            <a:avLst/>
          </a:prstGeom>
          <a:noFill/>
          <a:ln w="0">
            <a:noFill/>
          </a:ln>
        </p:spPr>
        <p:txBody>
          <a:bodyPr lIns="90000" rIns="90000" tIns="45000" bIns="45000">
            <a:noAutofit/>
          </a:bodyPr>
          <a:p>
            <a:r>
              <a:rPr b="0" lang="en-IN" sz="1200" spc="-1" strike="noStrike">
                <a:latin typeface="Arial"/>
              </a:rPr>
              <a:t>yes</a:t>
            </a:r>
            <a:endParaRPr b="0" lang="en-IN" sz="1200" spc="-1" strike="noStrike">
              <a:latin typeface="Arial"/>
            </a:endParaRPr>
          </a:p>
        </p:txBody>
      </p:sp>
      <p:sp>
        <p:nvSpPr>
          <p:cNvPr id="1136" name="TextShape 52"/>
          <p:cNvSpPr txBox="1"/>
          <p:nvPr/>
        </p:nvSpPr>
        <p:spPr>
          <a:xfrm>
            <a:off x="7560000" y="3780000"/>
            <a:ext cx="540000" cy="431640"/>
          </a:xfrm>
          <a:prstGeom prst="rect">
            <a:avLst/>
          </a:prstGeom>
          <a:noFill/>
          <a:ln w="0">
            <a:noFill/>
          </a:ln>
        </p:spPr>
        <p:txBody>
          <a:bodyPr lIns="90000" rIns="90000" tIns="45000" bIns="45000">
            <a:noAutofit/>
          </a:bodyPr>
          <a:p>
            <a:r>
              <a:rPr b="0" lang="en-IN" sz="1200" spc="-1" strike="noStrike">
                <a:latin typeface="Arial"/>
              </a:rPr>
              <a:t>yes</a:t>
            </a:r>
            <a:endParaRPr b="0" lang="en-IN" sz="1200" spc="-1" strike="noStrike">
              <a:latin typeface="Arial"/>
            </a:endParaRPr>
          </a:p>
        </p:txBody>
      </p:sp>
      <p:sp>
        <p:nvSpPr>
          <p:cNvPr id="1137" name="Line 53"/>
          <p:cNvSpPr/>
          <p:nvPr/>
        </p:nvSpPr>
        <p:spPr>
          <a:xfrm>
            <a:off x="8280000" y="3420000"/>
            <a:ext cx="900000" cy="0"/>
          </a:xfrm>
          <a:prstGeom prst="line">
            <a:avLst/>
          </a:prstGeom>
          <a:ln w="0">
            <a:solidFill>
              <a:srgbClr val="3465a4"/>
            </a:solidFill>
          </a:ln>
        </p:spPr>
        <p:style>
          <a:lnRef idx="0"/>
          <a:fillRef idx="0"/>
          <a:effectRef idx="0"/>
          <a:fontRef idx="minor"/>
        </p:style>
      </p:sp>
      <p:sp>
        <p:nvSpPr>
          <p:cNvPr id="1138" name="Line 54"/>
          <p:cNvSpPr/>
          <p:nvPr/>
        </p:nvSpPr>
        <p:spPr>
          <a:xfrm flipV="1">
            <a:off x="9180000" y="2880000"/>
            <a:ext cx="0" cy="540000"/>
          </a:xfrm>
          <a:prstGeom prst="line">
            <a:avLst/>
          </a:prstGeom>
          <a:ln w="0">
            <a:solidFill>
              <a:srgbClr val="3465a4"/>
            </a:solidFill>
          </a:ln>
        </p:spPr>
        <p:style>
          <a:lnRef idx="0"/>
          <a:fillRef idx="0"/>
          <a:effectRef idx="0"/>
          <a:fontRef idx="minor"/>
        </p:style>
      </p:sp>
      <p:sp>
        <p:nvSpPr>
          <p:cNvPr id="1139" name="Line 55"/>
          <p:cNvSpPr/>
          <p:nvPr/>
        </p:nvSpPr>
        <p:spPr>
          <a:xfrm>
            <a:off x="7920000" y="2880000"/>
            <a:ext cx="1260000" cy="0"/>
          </a:xfrm>
          <a:prstGeom prst="line">
            <a:avLst/>
          </a:prstGeom>
          <a:ln w="0">
            <a:solidFill>
              <a:srgbClr val="3465a4"/>
            </a:solidFill>
            <a:headEnd len="med" type="triangle" w="med"/>
          </a:ln>
        </p:spPr>
        <p:style>
          <a:lnRef idx="0"/>
          <a:fillRef idx="0"/>
          <a:effectRef idx="0"/>
          <a:fontRef idx="minor"/>
        </p:style>
      </p:sp>
      <p:sp>
        <p:nvSpPr>
          <p:cNvPr id="1140" name="TextShape 56"/>
          <p:cNvSpPr txBox="1"/>
          <p:nvPr/>
        </p:nvSpPr>
        <p:spPr>
          <a:xfrm>
            <a:off x="4860000" y="5319360"/>
            <a:ext cx="540000" cy="261000"/>
          </a:xfrm>
          <a:prstGeom prst="rect">
            <a:avLst/>
          </a:prstGeom>
          <a:noFill/>
          <a:ln w="0">
            <a:noFill/>
          </a:ln>
        </p:spPr>
        <p:txBody>
          <a:bodyPr lIns="90000" rIns="90000" tIns="45000" bIns="45000">
            <a:noAutofit/>
          </a:bodyPr>
          <a:p>
            <a:r>
              <a:rPr b="0" lang="en-IN" sz="1200" spc="-1" strike="noStrike">
                <a:latin typeface="Arial"/>
              </a:rPr>
              <a:t>no</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4527</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dc:description/>
  <dc:language>en-IN</dc:language>
  <cp:lastModifiedBy/>
  <dcterms:modified xsi:type="dcterms:W3CDTF">2021-09-29T20:59:47Z</dcterms:modified>
  <cp:revision>108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50</vt:r8>
  </property>
</Properties>
</file>