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68" r:id="rId4"/>
    <p:sldId id="269" r:id="rId5"/>
    <p:sldId id="270" r:id="rId6"/>
    <p:sldId id="271" r:id="rId7"/>
    <p:sldId id="272" r:id="rId8"/>
    <p:sldId id="267" r:id="rId9"/>
    <p:sldId id="262" r:id="rId10"/>
    <p:sldId id="263" r:id="rId11"/>
    <p:sldId id="264" r:id="rId12"/>
    <p:sldId id="265" r:id="rId13"/>
    <p:sldId id="266" r:id="rId14"/>
    <p:sldId id="256" r:id="rId15"/>
    <p:sldId id="257" r:id="rId16"/>
    <p:sldId id="258" r:id="rId17"/>
    <p:sldId id="259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Internet of Things Application Platform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3200" dirty="0" smtClean="0"/>
              <a:t>Group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861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843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Overall View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Figure-1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4577" y="1600200"/>
            <a:ext cx="50948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59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1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FILTER SERVER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10" y="1878554"/>
            <a:ext cx="8229600" cy="4972072"/>
          </a:xfrm>
        </p:spPr>
        <p:txBody>
          <a:bodyPr/>
          <a:lstStyle/>
          <a:p>
            <a:pPr>
              <a:buNone/>
            </a:pPr>
            <a:r>
              <a:rPr lang="en-US" sz="3600" i="1" u="sng" dirty="0" smtClean="0"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Callback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It is used to register a callback 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it is hardcoded for only one join operator .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/callback/?id1=1&amp;val1=50&amp;op1=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lt&amp;join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=or&amp;id2=2&amp;val2=20&amp;op2=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It is used to get data from a particular sensor.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command/?id=1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used to get the data incoming from the gateway.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/new /?id=1&amp;data=10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Inrange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get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 sensors within the specified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given latitude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longitude. E.g.: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inrange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/?lat=10&amp;lon=12&amp;range=100</a:t>
            </a:r>
          </a:p>
        </p:txBody>
      </p:sp>
    </p:spTree>
    <p:extLst>
      <p:ext uri="{BB962C8B-B14F-4D97-AF65-F5344CB8AC3E}">
        <p14:creationId xmlns:p14="http://schemas.microsoft.com/office/powerpoint/2010/main" val="345606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FILTER SERVER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20574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every 5seconds it will receive data from gateway.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consists of sensor id and the data.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data is valid then the filter server marks the sensor status as active(1) else inactive(0) in the registry database.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incoming data is also stored in the sensor database.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7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Registry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contains sensor id, type of sensor, corresponding gateway and the present state of the sensor.</a:t>
            </a:r>
          </a:p>
          <a:p>
            <a:pPr lvl="1">
              <a:buFont typeface="Arial" pitchFamily="34" charset="0"/>
              <a:buChar char="•"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gateway, active(0 or 1)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Repository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contains sensor id, type, position(lat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, and the corresponding gateway.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lat,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gateway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Sensor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gets refreshed every 5 seconds. It stores the incoming data from gateway.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id, type, lat,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data, timestamp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5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851648" cy="1828800"/>
          </a:xfrm>
        </p:spPr>
        <p:txBody>
          <a:bodyPr/>
          <a:lstStyle/>
          <a:p>
            <a:pPr algn="ctr"/>
            <a:r>
              <a:rPr lang="en-GB" b="1" dirty="0" smtClean="0"/>
              <a:t>Logic Server and </a:t>
            </a:r>
            <a:r>
              <a:rPr lang="en-GB" b="1" dirty="0" smtClean="0"/>
              <a:t>Application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Brief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Logic Server handles query given to the platform.</a:t>
            </a:r>
          </a:p>
          <a:p>
            <a:endParaRPr lang="en-IN" dirty="0" smtClean="0"/>
          </a:p>
          <a:p>
            <a:r>
              <a:rPr lang="en-GB" dirty="0" smtClean="0"/>
              <a:t>Logic server processes the query that is meant to be  processed by the platform for requesting and getting  the desired data.</a:t>
            </a:r>
            <a:endParaRPr lang="en-IN" dirty="0" smtClean="0"/>
          </a:p>
          <a:p>
            <a:endParaRPr lang="en-GB" dirty="0" smtClean="0"/>
          </a:p>
          <a:p>
            <a:r>
              <a:rPr lang="en-IN" dirty="0" smtClean="0"/>
              <a:t>The logic server has at its disposal three APIs available which are :-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Query API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Command API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 smtClean="0"/>
              <a:t>Callback</a:t>
            </a:r>
            <a:r>
              <a:rPr lang="en-IN" dirty="0" smtClean="0"/>
              <a:t> API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Block 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87657" y="1935163"/>
            <a:ext cx="536868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Query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000" b="1" dirty="0" smtClean="0"/>
              <a:t>URL:</a:t>
            </a:r>
            <a:r>
              <a:rPr lang="en-IN" sz="3000" dirty="0" smtClean="0"/>
              <a:t> </a:t>
            </a:r>
          </a:p>
          <a:p>
            <a:pPr algn="just">
              <a:buNone/>
            </a:pPr>
            <a:r>
              <a:rPr lang="en-IN" sz="3000" dirty="0" err="1" smtClean="0"/>
              <a:t>Server_IP</a:t>
            </a:r>
            <a:r>
              <a:rPr lang="en-IN" sz="3000" dirty="0" smtClean="0"/>
              <a:t>/query/?type=”type”&amp;x=”x-</a:t>
            </a:r>
            <a:r>
              <a:rPr lang="en-IN" sz="3000" dirty="0" err="1" smtClean="0"/>
              <a:t>coord</a:t>
            </a:r>
            <a:r>
              <a:rPr lang="en-IN" sz="3000" dirty="0" smtClean="0"/>
              <a:t>”&amp;y=”y-</a:t>
            </a:r>
            <a:r>
              <a:rPr lang="en-IN" sz="3000" dirty="0" err="1" smtClean="0"/>
              <a:t>coord</a:t>
            </a:r>
            <a:r>
              <a:rPr lang="en-IN" sz="3000" dirty="0" smtClean="0"/>
              <a:t>”&amp;range=”in range”</a:t>
            </a:r>
          </a:p>
          <a:p>
            <a:pPr algn="just">
              <a:buNone/>
            </a:pPr>
            <a:endParaRPr lang="en-GB" sz="3000" dirty="0" smtClean="0"/>
          </a:p>
          <a:p>
            <a:pPr algn="just"/>
            <a:r>
              <a:rPr lang="en-GB" sz="2800" dirty="0" smtClean="0"/>
              <a:t>Gets the list of all the sensors at a particular location in the given range based on the request by the application</a:t>
            </a:r>
            <a:r>
              <a:rPr lang="en-GB" sz="2800" dirty="0" smtClean="0"/>
              <a:t>.</a:t>
            </a:r>
            <a:endParaRPr lang="en-GB" sz="2800" dirty="0" smtClean="0"/>
          </a:p>
          <a:p>
            <a:pPr algn="just"/>
            <a:r>
              <a:rPr lang="en-GB" sz="2800" dirty="0" smtClean="0"/>
              <a:t>Contains the parameters :- type, location and range.</a:t>
            </a:r>
          </a:p>
          <a:p>
            <a:pPr algn="just"/>
            <a:endParaRPr lang="en-GB" sz="3000" dirty="0" smtClean="0"/>
          </a:p>
          <a:p>
            <a:pPr algn="just"/>
            <a:endParaRPr lang="en-GB" sz="3000" dirty="0" smtClean="0"/>
          </a:p>
          <a:p>
            <a:pPr algn="just">
              <a:buNone/>
            </a:pPr>
            <a:r>
              <a:rPr lang="en-GB" sz="3000" dirty="0" smtClean="0"/>
              <a:t> 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Command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URL</a:t>
            </a:r>
            <a:r>
              <a:rPr lang="en-IN" dirty="0" smtClean="0"/>
              <a:t>:</a:t>
            </a:r>
          </a:p>
          <a:p>
            <a:pPr algn="just">
              <a:buNone/>
            </a:pPr>
            <a:r>
              <a:rPr lang="en-IN" dirty="0" err="1" smtClean="0"/>
              <a:t>Server_IP</a:t>
            </a:r>
            <a:r>
              <a:rPr lang="en-IN" dirty="0" smtClean="0"/>
              <a:t>/command/?type=”temp”&amp;</a:t>
            </a:r>
            <a:r>
              <a:rPr lang="en-IN" dirty="0" err="1" smtClean="0"/>
              <a:t>val</a:t>
            </a:r>
            <a:r>
              <a:rPr lang="en-IN" dirty="0" smtClean="0"/>
              <a:t>=”30”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Logic Server can register commands onto the Filter server to fulfil the user applications demands.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Filter server starts sending the data to logic server when it receives the required data. 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Callback</a:t>
            </a:r>
            <a:r>
              <a:rPr lang="en-GB" b="1" dirty="0" smtClean="0"/>
              <a:t>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u="sng" dirty="0" smtClean="0"/>
              <a:t>URL</a:t>
            </a:r>
            <a:endParaRPr lang="en-IN" b="1" u="sng" dirty="0" smtClean="0">
              <a:hlinkClick r:id="rId2" action="ppaction://hlinkfile"/>
            </a:endParaRPr>
          </a:p>
          <a:p>
            <a:pPr algn="just"/>
            <a:r>
              <a:rPr lang="en-IN" sz="2600" dirty="0" err="1" smtClean="0"/>
              <a:t>Server_IP</a:t>
            </a:r>
            <a:r>
              <a:rPr lang="en-IN" sz="2600" dirty="0" smtClean="0"/>
              <a:t>/</a:t>
            </a:r>
            <a:r>
              <a:rPr lang="en-IN" sz="2600" dirty="0" err="1" smtClean="0"/>
              <a:t>callback</a:t>
            </a:r>
            <a:r>
              <a:rPr lang="en-IN" sz="2600" dirty="0" smtClean="0"/>
              <a:t>/?id1=2&amp;val1=10&amp;op1=</a:t>
            </a:r>
            <a:r>
              <a:rPr lang="en-IN" sz="2600" dirty="0" err="1" smtClean="0"/>
              <a:t>gt&amp;join</a:t>
            </a:r>
            <a:r>
              <a:rPr lang="en-IN" sz="2600" dirty="0" smtClean="0"/>
              <a:t>=or&amp;id2=3&amp;val2=20&amp;op2=40</a:t>
            </a:r>
            <a:endParaRPr lang="en-IN" sz="2600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 err="1" smtClean="0"/>
              <a:t>CallBack</a:t>
            </a:r>
            <a:r>
              <a:rPr lang="en-IN" dirty="0" smtClean="0"/>
              <a:t> API the data is sent by filter server based on some condition provided by the application.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response is received in JSON format which needs to be parsed  by the developer to display on the application.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Sensor – Gateway Interaction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8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Module-1 consists of Sensors and Gateways</a:t>
            </a:r>
          </a:p>
          <a:p>
            <a:r>
              <a:rPr lang="en-US" dirty="0" smtClean="0"/>
              <a:t>Communication medium used between sensor and gateway is Bluetooth</a:t>
            </a:r>
          </a:p>
          <a:p>
            <a:r>
              <a:rPr lang="en-US" dirty="0" smtClean="0"/>
              <a:t>Sensors send data to the Gateway which on receiving processes it and forwards it to the filter server</a:t>
            </a:r>
          </a:p>
        </p:txBody>
      </p:sp>
    </p:spTree>
    <p:extLst>
      <p:ext uri="{BB962C8B-B14F-4D97-AF65-F5344CB8AC3E}">
        <p14:creationId xmlns:p14="http://schemas.microsoft.com/office/powerpoint/2010/main" val="27543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are simulated using an android application</a:t>
            </a:r>
          </a:p>
          <a:p>
            <a:r>
              <a:rPr lang="en-US" dirty="0" smtClean="0"/>
              <a:t>Sensors generate random values at an interval of 5 seconds</a:t>
            </a:r>
          </a:p>
          <a:p>
            <a:r>
              <a:rPr lang="en-US" dirty="0" smtClean="0"/>
              <a:t>Sensors are paired with the gateways via Bluetooth</a:t>
            </a:r>
          </a:p>
          <a:p>
            <a:r>
              <a:rPr lang="en-US" dirty="0" smtClean="0"/>
              <a:t>Sensors send health ping at regular intervals</a:t>
            </a:r>
          </a:p>
        </p:txBody>
      </p:sp>
    </p:spTree>
    <p:extLst>
      <p:ext uri="{BB962C8B-B14F-4D97-AF65-F5344CB8AC3E}">
        <p14:creationId xmlns:p14="http://schemas.microsoft.com/office/powerpoint/2010/main" val="8566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Gateways are simulated using an android application</a:t>
            </a:r>
          </a:p>
          <a:p>
            <a:r>
              <a:rPr lang="en-US" dirty="0" smtClean="0"/>
              <a:t>When gateways boots up, it loads all the information about the sensors from the repository</a:t>
            </a:r>
          </a:p>
          <a:p>
            <a:r>
              <a:rPr lang="en-US" dirty="0" smtClean="0"/>
              <a:t>Gateways receive data from the sensors via </a:t>
            </a:r>
            <a:r>
              <a:rPr lang="en-US" dirty="0"/>
              <a:t>B</a:t>
            </a:r>
            <a:r>
              <a:rPr lang="en-US" dirty="0" smtClean="0"/>
              <a:t>luetooth</a:t>
            </a:r>
          </a:p>
          <a:p>
            <a:r>
              <a:rPr lang="en-US" dirty="0" smtClean="0"/>
              <a:t>Gateways communicate to the filter server via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receives the data from the sensors one at a time</a:t>
            </a:r>
          </a:p>
          <a:p>
            <a:r>
              <a:rPr lang="en-US" dirty="0" smtClean="0"/>
              <a:t>After receiving the data from one sensor it disconnects from that sensor</a:t>
            </a:r>
          </a:p>
          <a:p>
            <a:r>
              <a:rPr lang="en-US" dirty="0" smtClean="0"/>
              <a:t>After disconnecting it establishes connection with another active sensor</a:t>
            </a:r>
          </a:p>
          <a:p>
            <a:r>
              <a:rPr lang="en-US" dirty="0" smtClean="0"/>
              <a:t>The data thus received is passed on to the filter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881062"/>
            <a:ext cx="69246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pPr algn="ctr"/>
            <a:r>
              <a:rPr lang="en-GB" b="1" dirty="0" smtClean="0"/>
              <a:t>Gateway to Filter Server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80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latin typeface="Times New Roman" pitchFamily="18" charset="0"/>
                <a:cs typeface="Times New Roman" pitchFamily="18" charset="0"/>
              </a:rPr>
              <a:t>Modules Implemented</a:t>
            </a:r>
            <a:endParaRPr lang="en-IN" sz="5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81200"/>
            <a:ext cx="7946626" cy="435771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Filter </a:t>
            </a: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Repository</a:t>
            </a:r>
            <a:endParaRPr lang="en-US" sz="3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Registry</a:t>
            </a:r>
            <a:endParaRPr lang="en-US" sz="3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l"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Helper</a:t>
            </a:r>
            <a:endParaRPr lang="en-IN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570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Internet of Things Application Platform</vt:lpstr>
      <vt:lpstr>Sensor – Gateway Interaction</vt:lpstr>
      <vt:lpstr>Overview</vt:lpstr>
      <vt:lpstr>Sensors</vt:lpstr>
      <vt:lpstr>Gateways</vt:lpstr>
      <vt:lpstr>PowerPoint Presentation</vt:lpstr>
      <vt:lpstr>PowerPoint Presentation</vt:lpstr>
      <vt:lpstr>Gateway to Filter Server</vt:lpstr>
      <vt:lpstr>Modules Implemented</vt:lpstr>
      <vt:lpstr>Overall View</vt:lpstr>
      <vt:lpstr>FILTER SERVER</vt:lpstr>
      <vt:lpstr>FILTER SERVER</vt:lpstr>
      <vt:lpstr>DATABASE</vt:lpstr>
      <vt:lpstr>Logic Server and Application</vt:lpstr>
      <vt:lpstr>Brief Description</vt:lpstr>
      <vt:lpstr>Block Diagram</vt:lpstr>
      <vt:lpstr>Query API</vt:lpstr>
      <vt:lpstr>Command API</vt:lpstr>
      <vt:lpstr>Callback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Server and Application Platform</dc:title>
  <dc:creator>adi.lunawat</dc:creator>
  <cp:lastModifiedBy>Windows User</cp:lastModifiedBy>
  <cp:revision>12</cp:revision>
  <cp:lastPrinted>2015-04-14T20:28:06Z</cp:lastPrinted>
  <dcterms:created xsi:type="dcterms:W3CDTF">2006-08-16T00:00:00Z</dcterms:created>
  <dcterms:modified xsi:type="dcterms:W3CDTF">2015-04-14T20:28:22Z</dcterms:modified>
</cp:coreProperties>
</file>