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4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6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8875-534D-438E-99FE-EFBE3A75EB46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75F2-B464-4D35-9505-F1ACD8F4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Module-1 consists of Sensors and Gateways</a:t>
            </a:r>
          </a:p>
          <a:p>
            <a:r>
              <a:rPr lang="en-US" dirty="0" smtClean="0"/>
              <a:t>Communication medium used between sensor and gateway is Bluetooth</a:t>
            </a:r>
          </a:p>
          <a:p>
            <a:r>
              <a:rPr lang="en-US" dirty="0" smtClean="0"/>
              <a:t>Sensors send data to the Gateway which on receiving processes it and forwards it to the filter server</a:t>
            </a:r>
          </a:p>
        </p:txBody>
      </p:sp>
    </p:spTree>
    <p:extLst>
      <p:ext uri="{BB962C8B-B14F-4D97-AF65-F5344CB8AC3E}">
        <p14:creationId xmlns:p14="http://schemas.microsoft.com/office/powerpoint/2010/main" val="293499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are simulated using an android application</a:t>
            </a:r>
          </a:p>
          <a:p>
            <a:r>
              <a:rPr lang="en-US" dirty="0" smtClean="0"/>
              <a:t>Sensors generate random values at an interval of 5 seconds</a:t>
            </a:r>
          </a:p>
          <a:p>
            <a:r>
              <a:rPr lang="en-US" dirty="0" smtClean="0"/>
              <a:t>Sensors are paired with the gateways via Bluetooth</a:t>
            </a:r>
          </a:p>
          <a:p>
            <a:r>
              <a:rPr lang="en-US" dirty="0" smtClean="0"/>
              <a:t>Sensors send health ping at regular intervals</a:t>
            </a:r>
          </a:p>
        </p:txBody>
      </p:sp>
    </p:spTree>
    <p:extLst>
      <p:ext uri="{BB962C8B-B14F-4D97-AF65-F5344CB8AC3E}">
        <p14:creationId xmlns:p14="http://schemas.microsoft.com/office/powerpoint/2010/main" val="111177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Gateways are simulated using an android application</a:t>
            </a:r>
          </a:p>
          <a:p>
            <a:r>
              <a:rPr lang="en-US" dirty="0" smtClean="0"/>
              <a:t>When gateways boots up, it loads all the information about the sensors from the repository</a:t>
            </a:r>
          </a:p>
          <a:p>
            <a:r>
              <a:rPr lang="en-US" dirty="0" smtClean="0"/>
              <a:t>Gateways receive data from the sensors via </a:t>
            </a:r>
            <a:r>
              <a:rPr lang="en-US" dirty="0"/>
              <a:t>B</a:t>
            </a:r>
            <a:r>
              <a:rPr lang="en-US" dirty="0" smtClean="0"/>
              <a:t>luetooth</a:t>
            </a:r>
            <a:endParaRPr lang="en-US" dirty="0" smtClean="0"/>
          </a:p>
          <a:p>
            <a:r>
              <a:rPr lang="en-US" dirty="0" smtClean="0"/>
              <a:t>Gateways communicate to the filter server via 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0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Gateway receives the data from the sensors one at a time</a:t>
            </a:r>
          </a:p>
          <a:p>
            <a:r>
              <a:rPr lang="en-US" dirty="0" smtClean="0"/>
              <a:t>After receiving the data from one sensor it disconnects from that sensor</a:t>
            </a:r>
          </a:p>
          <a:p>
            <a:r>
              <a:rPr lang="en-US" dirty="0" smtClean="0"/>
              <a:t>After disconnecting it establishes connection with another active sensor</a:t>
            </a:r>
          </a:p>
          <a:p>
            <a:r>
              <a:rPr lang="en-US" dirty="0" smtClean="0"/>
              <a:t>The data thus received is passed on to the filter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881062"/>
            <a:ext cx="69246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8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150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Overview</vt:lpstr>
      <vt:lpstr>Sensors</vt:lpstr>
      <vt:lpstr>Gateways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home</dc:creator>
  <cp:lastModifiedBy>home</cp:lastModifiedBy>
  <cp:revision>7</cp:revision>
  <dcterms:created xsi:type="dcterms:W3CDTF">2015-04-14T17:33:08Z</dcterms:created>
  <dcterms:modified xsi:type="dcterms:W3CDTF">2015-04-14T19:20:46Z</dcterms:modified>
</cp:coreProperties>
</file>