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Serv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4600"/>
            <a:ext cx="7851648" cy="1828800"/>
          </a:xfrm>
        </p:spPr>
        <p:txBody>
          <a:bodyPr/>
          <a:lstStyle/>
          <a:p>
            <a:pPr algn="ctr"/>
            <a:r>
              <a:rPr lang="en-GB" b="1" dirty="0" smtClean="0"/>
              <a:t>Logic Server and Application Platform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Brief Description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Logic Server handles query given to the platform.</a:t>
            </a:r>
          </a:p>
          <a:p>
            <a:endParaRPr lang="en-IN" dirty="0" smtClean="0"/>
          </a:p>
          <a:p>
            <a:r>
              <a:rPr lang="en-GB" dirty="0" smtClean="0"/>
              <a:t>Logic server processes the query that is meant to be  processed by the platform for requesting and getting  the desired data.</a:t>
            </a:r>
            <a:endParaRPr lang="en-IN" dirty="0" smtClean="0"/>
          </a:p>
          <a:p>
            <a:endParaRPr lang="en-GB" dirty="0" smtClean="0"/>
          </a:p>
          <a:p>
            <a:r>
              <a:rPr lang="en-IN" dirty="0" smtClean="0"/>
              <a:t>The logic server has at its disposal three APIs </a:t>
            </a:r>
            <a:r>
              <a:rPr lang="en-IN" dirty="0" smtClean="0"/>
              <a:t>available which are :-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Query API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smtClean="0"/>
              <a:t>Command API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 err="1" smtClean="0"/>
              <a:t>Callback</a:t>
            </a:r>
            <a:r>
              <a:rPr lang="en-IN" dirty="0" smtClean="0"/>
              <a:t> API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Block Diagram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87657" y="1935163"/>
            <a:ext cx="536868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Query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000" b="1" dirty="0" smtClean="0"/>
              <a:t>URL:</a:t>
            </a:r>
            <a:r>
              <a:rPr lang="en-IN" sz="3000" dirty="0" smtClean="0"/>
              <a:t> </a:t>
            </a:r>
            <a:endParaRPr lang="en-IN" sz="3000" dirty="0" smtClean="0"/>
          </a:p>
          <a:p>
            <a:pPr algn="just">
              <a:buNone/>
            </a:pPr>
            <a:r>
              <a:rPr lang="en-IN" sz="3000" dirty="0" err="1" smtClean="0"/>
              <a:t>Server_IP</a:t>
            </a:r>
            <a:r>
              <a:rPr lang="en-IN" sz="3000" dirty="0" smtClean="0"/>
              <a:t>/query</a:t>
            </a:r>
            <a:r>
              <a:rPr lang="en-IN" sz="3000" dirty="0" smtClean="0"/>
              <a:t>/?type=”type”&amp;x=”x-</a:t>
            </a:r>
            <a:r>
              <a:rPr lang="en-IN" sz="3000" dirty="0" err="1" smtClean="0"/>
              <a:t>coord</a:t>
            </a:r>
            <a:r>
              <a:rPr lang="en-IN" sz="3000" dirty="0" smtClean="0"/>
              <a:t>”&amp;y=”y-</a:t>
            </a:r>
            <a:r>
              <a:rPr lang="en-IN" sz="3000" dirty="0" err="1" smtClean="0"/>
              <a:t>coord</a:t>
            </a:r>
            <a:r>
              <a:rPr lang="en-IN" sz="3000" dirty="0" smtClean="0"/>
              <a:t>”&amp;range=”in range</a:t>
            </a:r>
            <a:r>
              <a:rPr lang="en-IN" sz="3000" dirty="0" smtClean="0"/>
              <a:t>”</a:t>
            </a:r>
          </a:p>
          <a:p>
            <a:pPr algn="just">
              <a:buNone/>
            </a:pPr>
            <a:endParaRPr lang="en-GB" sz="3000" dirty="0" smtClean="0"/>
          </a:p>
          <a:p>
            <a:pPr algn="just"/>
            <a:r>
              <a:rPr lang="en-GB" sz="3000" dirty="0" smtClean="0"/>
              <a:t>Gets the list of all the sensors at a particular location in the given range based on the request by the application.</a:t>
            </a:r>
            <a:endParaRPr lang="en-IN" sz="3000" dirty="0" smtClean="0"/>
          </a:p>
          <a:p>
            <a:pPr algn="just">
              <a:buNone/>
            </a:pPr>
            <a:endParaRPr lang="en-GB" sz="3000" dirty="0" smtClean="0"/>
          </a:p>
          <a:p>
            <a:pPr algn="just"/>
            <a:r>
              <a:rPr lang="en-GB" sz="3000" dirty="0" smtClean="0"/>
              <a:t>Contains the parameters :- type, location and range.</a:t>
            </a:r>
          </a:p>
          <a:p>
            <a:pPr algn="just"/>
            <a:endParaRPr lang="en-GB" sz="3000" dirty="0" smtClean="0"/>
          </a:p>
          <a:p>
            <a:pPr algn="just"/>
            <a:endParaRPr lang="en-GB" sz="3000" dirty="0" smtClean="0"/>
          </a:p>
          <a:p>
            <a:pPr algn="just">
              <a:buNone/>
            </a:pPr>
            <a:r>
              <a:rPr lang="en-GB" sz="3000" dirty="0" smtClean="0"/>
              <a:t> </a:t>
            </a:r>
            <a:endParaRPr lang="en-IN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Command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 smtClean="0"/>
              <a:t>URL</a:t>
            </a:r>
            <a:r>
              <a:rPr lang="en-IN" dirty="0" smtClean="0"/>
              <a:t>:</a:t>
            </a:r>
          </a:p>
          <a:p>
            <a:pPr algn="just">
              <a:buNone/>
            </a:pPr>
            <a:r>
              <a:rPr lang="en-IN" dirty="0" err="1" smtClean="0"/>
              <a:t>Server_IP</a:t>
            </a:r>
            <a:r>
              <a:rPr lang="en-IN" dirty="0" smtClean="0"/>
              <a:t>/command</a:t>
            </a:r>
            <a:r>
              <a:rPr lang="en-IN" dirty="0" smtClean="0"/>
              <a:t>/?type=”temp”&amp;</a:t>
            </a:r>
            <a:r>
              <a:rPr lang="en-IN" dirty="0" err="1" smtClean="0"/>
              <a:t>val</a:t>
            </a:r>
            <a:r>
              <a:rPr lang="en-IN" dirty="0" smtClean="0"/>
              <a:t>=”30</a:t>
            </a:r>
            <a:r>
              <a:rPr lang="en-IN" dirty="0" smtClean="0"/>
              <a:t>”</a:t>
            </a:r>
          </a:p>
          <a:p>
            <a:pPr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Logic Server can register commands onto </a:t>
            </a:r>
            <a:r>
              <a:rPr lang="en-IN" dirty="0" smtClean="0"/>
              <a:t>the </a:t>
            </a:r>
            <a:r>
              <a:rPr lang="en-IN" dirty="0" smtClean="0"/>
              <a:t>Filter server to </a:t>
            </a:r>
            <a:r>
              <a:rPr lang="en-IN" dirty="0" smtClean="0"/>
              <a:t>fulfil </a:t>
            </a:r>
            <a:r>
              <a:rPr lang="en-IN" dirty="0" smtClean="0"/>
              <a:t>the user applications </a:t>
            </a:r>
            <a:r>
              <a:rPr lang="en-IN" dirty="0" smtClean="0"/>
              <a:t>demands.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Filter server </a:t>
            </a:r>
            <a:r>
              <a:rPr lang="en-IN" dirty="0" smtClean="0"/>
              <a:t>starts sending </a:t>
            </a:r>
            <a:r>
              <a:rPr lang="en-IN" dirty="0" smtClean="0"/>
              <a:t>the data </a:t>
            </a:r>
            <a:r>
              <a:rPr lang="en-IN" dirty="0" smtClean="0"/>
              <a:t>to logic server </a:t>
            </a:r>
            <a:r>
              <a:rPr lang="en-IN" dirty="0" smtClean="0"/>
              <a:t>when </a:t>
            </a:r>
            <a:r>
              <a:rPr lang="en-IN" dirty="0" smtClean="0"/>
              <a:t>it </a:t>
            </a:r>
            <a:r>
              <a:rPr lang="en-IN" dirty="0" smtClean="0"/>
              <a:t>receives the required data.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/>
              <a:t>Callback</a:t>
            </a:r>
            <a:r>
              <a:rPr lang="en-GB" b="1" dirty="0" smtClean="0"/>
              <a:t> API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b="1" dirty="0" smtClean="0"/>
              <a:t>URL:</a:t>
            </a:r>
            <a:endParaRPr lang="en-IN" b="1" dirty="0" smtClean="0">
              <a:hlinkClick r:id="rId2" action="ppaction://hlinkfile"/>
            </a:endParaRPr>
          </a:p>
          <a:p>
            <a:pPr algn="just"/>
            <a:r>
              <a:rPr lang="en-IN" sz="2600" dirty="0" err="1" smtClean="0"/>
              <a:t>Server_IP</a:t>
            </a:r>
            <a:r>
              <a:rPr lang="en-IN" sz="2600" dirty="0" smtClean="0"/>
              <a:t>/</a:t>
            </a:r>
            <a:r>
              <a:rPr lang="en-IN" sz="2600" dirty="0" err="1" smtClean="0"/>
              <a:t>callback</a:t>
            </a:r>
            <a:r>
              <a:rPr lang="en-IN" sz="2600" dirty="0" smtClean="0"/>
              <a:t>/?cd1=”$gt|20”&amp;cd2=”$lt|40”&amp;type=”temperature” </a:t>
            </a:r>
            <a:endParaRPr lang="en-IN" sz="2600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In </a:t>
            </a:r>
            <a:r>
              <a:rPr lang="en-IN" dirty="0" err="1" smtClean="0"/>
              <a:t>CallBack</a:t>
            </a:r>
            <a:r>
              <a:rPr lang="en-IN" dirty="0" smtClean="0"/>
              <a:t> API </a:t>
            </a:r>
            <a:r>
              <a:rPr lang="en-IN" dirty="0" smtClean="0"/>
              <a:t>the </a:t>
            </a:r>
            <a:r>
              <a:rPr lang="en-IN" dirty="0" smtClean="0"/>
              <a:t>data is sent by filter server based on some condition </a:t>
            </a:r>
            <a:r>
              <a:rPr lang="en-IN" dirty="0" smtClean="0"/>
              <a:t>provided by the application.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The response </a:t>
            </a:r>
            <a:r>
              <a:rPr lang="en-IN" dirty="0" smtClean="0"/>
              <a:t>is received in </a:t>
            </a:r>
            <a:r>
              <a:rPr lang="en-IN" dirty="0" smtClean="0"/>
              <a:t>JSON format which needs to be parsed </a:t>
            </a:r>
            <a:r>
              <a:rPr lang="en-IN" dirty="0" smtClean="0"/>
              <a:t> </a:t>
            </a:r>
            <a:r>
              <a:rPr lang="en-IN" dirty="0" smtClean="0"/>
              <a:t>by the developer to display on the application.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81</TotalTime>
  <Words>220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Logic Server and Application Platform</vt:lpstr>
      <vt:lpstr>Brief Description</vt:lpstr>
      <vt:lpstr>Block Diagram</vt:lpstr>
      <vt:lpstr>Query API</vt:lpstr>
      <vt:lpstr>Command API</vt:lpstr>
      <vt:lpstr>Callback API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Server and Application Platform</dc:title>
  <dc:creator>adi.lunawat</dc:creator>
  <cp:lastModifiedBy>adi.lunawat</cp:lastModifiedBy>
  <cp:revision>9</cp:revision>
  <dcterms:created xsi:type="dcterms:W3CDTF">2006-08-16T00:00:00Z</dcterms:created>
  <dcterms:modified xsi:type="dcterms:W3CDTF">2015-04-14T18:25:40Z</dcterms:modified>
</cp:coreProperties>
</file>