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589-F794-4CDB-A995-A8342243347C}" type="datetimeFigureOut">
              <a:rPr lang="en-US" smtClean="0"/>
              <a:t>4/14/2015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8F3F-CA0F-495A-8FE8-3673789A2B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589-F794-4CDB-A995-A8342243347C}" type="datetimeFigureOut">
              <a:rPr lang="en-US" smtClean="0"/>
              <a:t>4/14/2015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8F3F-CA0F-495A-8FE8-3673789A2B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589-F794-4CDB-A995-A8342243347C}" type="datetimeFigureOut">
              <a:rPr lang="en-US" smtClean="0"/>
              <a:t>4/14/2015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8F3F-CA0F-495A-8FE8-3673789A2B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589-F794-4CDB-A995-A8342243347C}" type="datetimeFigureOut">
              <a:rPr lang="en-US" smtClean="0"/>
              <a:t>4/14/2015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8F3F-CA0F-495A-8FE8-3673789A2B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589-F794-4CDB-A995-A8342243347C}" type="datetimeFigureOut">
              <a:rPr lang="en-US" smtClean="0"/>
              <a:t>4/14/2015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8F3F-CA0F-495A-8FE8-3673789A2B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589-F794-4CDB-A995-A8342243347C}" type="datetimeFigureOut">
              <a:rPr lang="en-US" smtClean="0"/>
              <a:t>4/14/2015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8F3F-CA0F-495A-8FE8-3673789A2B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589-F794-4CDB-A995-A8342243347C}" type="datetimeFigureOut">
              <a:rPr lang="en-US" smtClean="0"/>
              <a:t>4/14/2015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8F3F-CA0F-495A-8FE8-3673789A2B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589-F794-4CDB-A995-A8342243347C}" type="datetimeFigureOut">
              <a:rPr lang="en-US" smtClean="0"/>
              <a:t>4/14/2015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8F3F-CA0F-495A-8FE8-3673789A2B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589-F794-4CDB-A995-A8342243347C}" type="datetimeFigureOut">
              <a:rPr lang="en-US" smtClean="0"/>
              <a:t>4/14/2015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8F3F-CA0F-495A-8FE8-3673789A2B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589-F794-4CDB-A995-A8342243347C}" type="datetimeFigureOut">
              <a:rPr lang="en-US" smtClean="0"/>
              <a:t>4/14/2015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8F3F-CA0F-495A-8FE8-3673789A2B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8589-F794-4CDB-A995-A8342243347C}" type="datetimeFigureOut">
              <a:rPr lang="en-US" smtClean="0"/>
              <a:t>4/14/2015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8F3F-CA0F-495A-8FE8-3673789A2B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68589-F794-4CDB-A995-A8342243347C}" type="datetimeFigureOut">
              <a:rPr lang="en-US" smtClean="0"/>
              <a:t>4/14/2015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A8F3F-CA0F-495A-8FE8-3673789A2B2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214290"/>
            <a:ext cx="7772400" cy="1470025"/>
          </a:xfrm>
        </p:spPr>
        <p:txBody>
          <a:bodyPr>
            <a:normAutofit/>
          </a:bodyPr>
          <a:lstStyle/>
          <a:p>
            <a:r>
              <a:rPr lang="en-US" sz="5000" u="sng" dirty="0" smtClean="0">
                <a:latin typeface="Times New Roman" pitchFamily="18" charset="0"/>
                <a:cs typeface="Times New Roman" pitchFamily="18" charset="0"/>
              </a:rPr>
              <a:t>Modules Implemented</a:t>
            </a:r>
            <a:endParaRPr lang="en-IN" sz="5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14488"/>
            <a:ext cx="6400800" cy="435771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Server</a:t>
            </a:r>
          </a:p>
          <a:p>
            <a:pPr algn="l">
              <a:buFont typeface="Arial" pitchFamily="34" charset="0"/>
              <a:buChar char="•"/>
            </a:pPr>
            <a:r>
              <a:rPr lang="en-US" sz="3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Repository</a:t>
            </a:r>
          </a:p>
          <a:p>
            <a:pPr algn="l">
              <a:buFont typeface="Arial" pitchFamily="34" charset="0"/>
              <a:buChar char="•"/>
            </a:pPr>
            <a:r>
              <a:rPr lang="en-US" sz="3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Registry</a:t>
            </a:r>
          </a:p>
          <a:p>
            <a:pPr algn="l">
              <a:buFont typeface="Arial" pitchFamily="34" charset="0"/>
              <a:buChar char="•"/>
            </a:pPr>
            <a:r>
              <a:rPr lang="en-US" sz="3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Sensor Data</a:t>
            </a:r>
          </a:p>
          <a:p>
            <a:pPr algn="l">
              <a:buFont typeface="Arial" pitchFamily="34" charset="0"/>
              <a:buChar char="•"/>
            </a:pPr>
            <a:r>
              <a:rPr lang="en-US" sz="3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Helper</a:t>
            </a:r>
            <a:endParaRPr lang="en-IN" sz="3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u="sng" dirty="0" smtClean="0">
                <a:latin typeface="Times New Roman" pitchFamily="18" charset="0"/>
                <a:cs typeface="Times New Roman" pitchFamily="18" charset="0"/>
              </a:rPr>
              <a:t>Overall View</a:t>
            </a:r>
            <a:endParaRPr lang="en-IN" sz="5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1934" y="6286520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Figure-1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24577" y="1600200"/>
            <a:ext cx="509484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u="sng" dirty="0" smtClean="0">
                <a:latin typeface="Times New Roman" pitchFamily="18" charset="0"/>
                <a:cs typeface="Times New Roman" pitchFamily="18" charset="0"/>
              </a:rPr>
              <a:t>FILTER SERVER</a:t>
            </a:r>
            <a:endParaRPr lang="en-IN" sz="5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/>
          <a:lstStyle/>
          <a:p>
            <a:pPr>
              <a:buNone/>
            </a:pP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URL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Callback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It is used to register a callback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query.For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now it is hardcoded for only one join operator .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/callback/?id1=1&amp;val1=50&amp;op1=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lt&amp;join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=or&amp;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id2=2&amp;val2=20&amp;op2=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It is used to get data from a particular sensor.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/command/?id=1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New: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is used to get the data incoming from the gateway.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/new /?id=1&amp;data=10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Inrange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is used to give the get all the sensors within the specified         	range from the given latitude and longitude.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inrange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/?lat=10&amp;lon=12&amp;range=100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u="sng" dirty="0" smtClean="0">
                <a:latin typeface="Times New Roman" pitchFamily="18" charset="0"/>
                <a:cs typeface="Times New Roman" pitchFamily="18" charset="0"/>
              </a:rPr>
              <a:t>FILTER SERVER</a:t>
            </a:r>
            <a:endParaRPr lang="en-IN" sz="5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every 5seconds it will receive data from gateway.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 consists of sensor id and the data.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data is valid then the filter server marks the sensor status as active(1)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else inactive(0)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registry database.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incoming data is also stored in the sensor database.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DATABASE</a:t>
            </a:r>
            <a:endParaRPr lang="en-IN" sz="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Registry Database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It contains sensor id, type of sensor, corresponding gateway and the present state of the sensor.</a:t>
            </a:r>
          </a:p>
          <a:p>
            <a:pPr lvl="1">
              <a:buFont typeface="Arial" pitchFamily="34" charset="0"/>
              <a:buChar char="•"/>
            </a:pP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Schema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Id, type, gateway, active(0 or 1)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Repository Database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It contains sensor id, type, position(lat 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, and the corresponding gateway.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Schema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id, type, lat,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gateway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Sensor Database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gets refreshed every 5 seconds. It stores the incoming data from gateway.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Schema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id, type, lat,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data, timestamp</a:t>
            </a: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191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Modules Implemented</vt:lpstr>
      <vt:lpstr>Overall View</vt:lpstr>
      <vt:lpstr>FILTER SERVER</vt:lpstr>
      <vt:lpstr>FILTER SERVER</vt:lpstr>
      <vt:lpstr>DATABASE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deepak upreti</dc:creator>
  <cp:lastModifiedBy>deepak upreti</cp:lastModifiedBy>
  <cp:revision>14</cp:revision>
  <dcterms:created xsi:type="dcterms:W3CDTF">2015-04-14T16:54:47Z</dcterms:created>
  <dcterms:modified xsi:type="dcterms:W3CDTF">2015-04-14T18:12:52Z</dcterms:modified>
</cp:coreProperties>
</file>