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CE45-7BEC-41BB-8DED-616DD7E8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CE384-6625-4308-BEA7-A056083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42D9-C4C4-4891-9595-4838980E16FF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13D5-75F2-427D-B655-F1BB31A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A5EF-BBC5-4047-9DBD-B85810AC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6C74-1A16-44E6-B3E1-1276AFFDE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6450C-5544-465A-8E69-991DA389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DD51-87FE-4179-B1A1-58190190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BE28-628F-4885-9BAF-5564F198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42D9-C4C4-4891-9595-4838980E16FF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7CBD-CEFF-4B2C-8056-AFAAEC32D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BAEC-1402-4DAF-B45B-49AF2BEA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6C74-1A16-44E6-B3E1-1276AFFDE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8A645D-536E-4E81-886E-32A3A558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n/>
                <a:solidFill>
                  <a:schemeClr val="accent3"/>
                </a:solidFill>
              </a:rPr>
              <a:t>  </a:t>
            </a: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AUTO-INSURANCE</a:t>
            </a:r>
            <a:r>
              <a:rPr lang="en-US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 </a:t>
            </a:r>
            <a:endParaRPr lang="en-US" sz="4400" b="1" dirty="0">
              <a:ln w="22225">
                <a:solidFill>
                  <a:schemeClr val="bg2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8D115-30F2-4E3E-8ADF-D7A658E688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7067"/>
      </p:ext>
    </p:extLst>
  </p:cSld>
  <p:clrMapOvr>
    <a:masterClrMapping/>
  </p:clrMapOvr>
  <p:transition advClick="0" advTm="757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49AA42-62CD-4547-968B-9D76A1CE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A476D-B694-4C71-A76B-6575F15AD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4542">
        <p14:doors dir="vert"/>
      </p:transition>
    </mc:Choice>
    <mc:Fallback xmlns="">
      <p:transition spd="med" advClick="0" advTm="454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F38396-05D7-44EF-A814-1D2ACC24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C8EBB-87A6-4F4F-ADE6-DD4A4F162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12580">
        <p14:switch dir="r"/>
      </p:transition>
    </mc:Choice>
    <mc:Fallback xmlns="">
      <p:transition spd="med" advClick="0" advTm="1258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6671CB-2080-495A-983C-F13F7FE6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9BBED-58DE-49BC-B8D7-6ED5A5FDBB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4546"/>
      </p:ext>
    </p:extLst>
  </p:cSld>
  <p:clrMapOvr>
    <a:masterClrMapping/>
  </p:clrMapOvr>
  <p:transition spd="med" advClick="0" advTm="4854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FF6CA8-518F-40A7-B3B2-FF245A79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B519B-AD95-4652-97CA-4CF6E3303F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4075"/>
      </p:ext>
    </p:extLst>
  </p:cSld>
  <p:clrMapOvr>
    <a:masterClrMapping/>
  </p:clrMapOvr>
  <p:transition spd="med" advClick="0" advTm="3489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AUTO-INSURANCE ANALYSIS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AUTO-INSURANCE ANALYSIS  </dc:title>
  <dc:creator>deepa kushwaha</dc:creator>
  <cp:lastModifiedBy>deepa kushwaha</cp:lastModifiedBy>
  <cp:revision>1</cp:revision>
  <dcterms:created xsi:type="dcterms:W3CDTF">2019-09-12T13:28:26Z</dcterms:created>
  <dcterms:modified xsi:type="dcterms:W3CDTF">2019-09-12T13:35:11Z</dcterms:modified>
</cp:coreProperties>
</file>