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FE5C62-B6ED-5E0A-4F28-11B032E36D6E}"/>
              </a:ext>
            </a:extLst>
          </p:cNvPr>
          <p:cNvSpPr txBox="1"/>
          <p:nvPr/>
        </p:nvSpPr>
        <p:spPr>
          <a:xfrm>
            <a:off x="581191" y="3877167"/>
            <a:ext cx="92367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2000" b="1" spc="-75" dirty="0" smtClean="0">
                <a:solidFill>
                  <a:srgbClr val="FFFFFF"/>
                </a:solidFill>
                <a:latin typeface="Arial"/>
                <a:cs typeface="Arial"/>
              </a:rPr>
              <a:t>Deepak V -</a:t>
            </a:r>
            <a:r>
              <a:rPr lang="en-US" sz="2000" b="1" spc="-75" dirty="0" smtClean="0">
                <a:solidFill>
                  <a:srgbClr val="FFFFFF"/>
                </a:solidFill>
                <a:latin typeface="Arial"/>
                <a:cs typeface="Arial"/>
              </a:rPr>
              <a:t> (2021303506)</a:t>
            </a:r>
            <a:endParaRPr lang="en-US" sz="20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760980" algn="ctr"/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AC 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Tech-Chemical Engineering   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13E175-6289-1E60-5B07-DAFE776A5CF6}"/>
              </a:ext>
            </a:extLst>
          </p:cNvPr>
          <p:cNvSpPr txBox="1"/>
          <p:nvPr/>
        </p:nvSpPr>
        <p:spPr>
          <a:xfrm>
            <a:off x="1204634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24</TotalTime>
  <Words>1261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Gill Sans MT</vt:lpstr>
      <vt:lpstr>Segoe UI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Vishanth</dc:creator>
  <cp:lastModifiedBy>User</cp:lastModifiedBy>
  <cp:revision>831</cp:revision>
  <dcterms:created xsi:type="dcterms:W3CDTF">2024-04-01T16:53:49Z</dcterms:created>
  <dcterms:modified xsi:type="dcterms:W3CDTF">2024-04-30T15:00:30Z</dcterms:modified>
</cp:coreProperties>
</file>