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0" r:id="rId2"/>
    <p:sldId id="257" r:id="rId3"/>
    <p:sldId id="269" r:id="rId4"/>
    <p:sldId id="256" r:id="rId5"/>
    <p:sldId id="259" r:id="rId6"/>
    <p:sldId id="260" r:id="rId7"/>
    <p:sldId id="261" r:id="rId8"/>
    <p:sldId id="262" r:id="rId9"/>
    <p:sldId id="268" r:id="rId10"/>
    <p:sldId id="271" r:id="rId11"/>
    <p:sldId id="273" r:id="rId12"/>
    <p:sldId id="274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shika aggarwal" initials="va" lastIdx="1" clrIdx="0">
    <p:extLst>
      <p:ext uri="{19B8F6BF-5375-455C-9EA6-DF929625EA0E}">
        <p15:presenceInfo xmlns:p15="http://schemas.microsoft.com/office/powerpoint/2012/main" userId="vanshika aggarw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5200A3"/>
    <a:srgbClr val="3C0872"/>
    <a:srgbClr val="252323"/>
    <a:srgbClr val="E9C2B6"/>
    <a:srgbClr val="D5A3B6"/>
    <a:srgbClr val="CE809C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8" autoAdjust="0"/>
    <p:restoredTop sz="94704" autoAdjust="0"/>
  </p:normalViewPr>
  <p:slideViewPr>
    <p:cSldViewPr snapToGrid="0">
      <p:cViewPr varScale="1">
        <p:scale>
          <a:sx n="65" d="100"/>
          <a:sy n="65" d="100"/>
        </p:scale>
        <p:origin x="87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D2BB47-FBE9-4FE0-B92B-6142CB18A95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4BFA5D2-7D38-41D5-B9A8-86A1C0BCB57C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dirty="0">
              <a:latin typeface="Georgia" panose="02040502050405020303" pitchFamily="18" charset="0"/>
            </a:rPr>
            <a:t>INTRODUCTION</a:t>
          </a:r>
        </a:p>
      </dgm:t>
    </dgm:pt>
    <dgm:pt modelId="{55D2D2CB-764E-49E5-B2A7-0B24B4C8687C}" type="parTrans" cxnId="{8915C742-9A8E-4CE9-A112-AA27D697CC3F}">
      <dgm:prSet/>
      <dgm:spPr/>
      <dgm:t>
        <a:bodyPr/>
        <a:lstStyle/>
        <a:p>
          <a:endParaRPr lang="en-IN"/>
        </a:p>
      </dgm:t>
    </dgm:pt>
    <dgm:pt modelId="{0A650BD3-6F92-4FD1-810A-5669AA457CCD}" type="sibTrans" cxnId="{8915C742-9A8E-4CE9-A112-AA27D697CC3F}">
      <dgm:prSet/>
      <dgm:spPr/>
      <dgm:t>
        <a:bodyPr/>
        <a:lstStyle/>
        <a:p>
          <a:endParaRPr lang="en-IN"/>
        </a:p>
      </dgm:t>
    </dgm:pt>
    <dgm:pt modelId="{6FBB375E-54BA-48CE-9C88-A78E53554DC6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dirty="0">
              <a:latin typeface="Georgia" panose="02040502050405020303" pitchFamily="18" charset="0"/>
            </a:rPr>
            <a:t>WEB SCRAPING</a:t>
          </a:r>
        </a:p>
      </dgm:t>
    </dgm:pt>
    <dgm:pt modelId="{91BE5CB8-A3D9-473F-AE19-090CBD0ED6C0}" type="parTrans" cxnId="{E94C65C9-BD94-4CEC-A7CF-A37F4F64D27A}">
      <dgm:prSet/>
      <dgm:spPr/>
      <dgm:t>
        <a:bodyPr/>
        <a:lstStyle/>
        <a:p>
          <a:endParaRPr lang="en-IN"/>
        </a:p>
      </dgm:t>
    </dgm:pt>
    <dgm:pt modelId="{9B7291FF-4B90-4D23-8339-2D29046E9054}" type="sibTrans" cxnId="{E94C65C9-BD94-4CEC-A7CF-A37F4F64D27A}">
      <dgm:prSet/>
      <dgm:spPr/>
      <dgm:t>
        <a:bodyPr/>
        <a:lstStyle/>
        <a:p>
          <a:endParaRPr lang="en-IN"/>
        </a:p>
      </dgm:t>
    </dgm:pt>
    <dgm:pt modelId="{72913A1C-9D1F-40E9-8762-20A2856FB2F1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dirty="0">
              <a:latin typeface="Georgia" panose="02040502050405020303" pitchFamily="18" charset="0"/>
            </a:rPr>
            <a:t>TOOLS USED</a:t>
          </a:r>
        </a:p>
      </dgm:t>
    </dgm:pt>
    <dgm:pt modelId="{021C317C-9E08-4928-ADBF-4D8CDFFF7330}" type="parTrans" cxnId="{FA2F120D-E234-490D-A6A2-B7D9B5FB8359}">
      <dgm:prSet/>
      <dgm:spPr/>
      <dgm:t>
        <a:bodyPr/>
        <a:lstStyle/>
        <a:p>
          <a:endParaRPr lang="en-IN"/>
        </a:p>
      </dgm:t>
    </dgm:pt>
    <dgm:pt modelId="{F67B183A-6B7D-4675-AAF5-4F0B42BF7B9A}" type="sibTrans" cxnId="{FA2F120D-E234-490D-A6A2-B7D9B5FB8359}">
      <dgm:prSet/>
      <dgm:spPr/>
      <dgm:t>
        <a:bodyPr/>
        <a:lstStyle/>
        <a:p>
          <a:endParaRPr lang="en-IN"/>
        </a:p>
      </dgm:t>
    </dgm:pt>
    <dgm:pt modelId="{965C52ED-4ABB-4332-AB19-07B7F9B9428C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dirty="0">
              <a:latin typeface="Georgia" panose="02040502050405020303" pitchFamily="18" charset="0"/>
            </a:rPr>
            <a:t>INSIGHTS </a:t>
          </a:r>
        </a:p>
      </dgm:t>
    </dgm:pt>
    <dgm:pt modelId="{AA634C98-A93C-40C2-A66F-121D51D78B08}" type="parTrans" cxnId="{4EB8FAA1-785E-48B9-940C-F76EAF422070}">
      <dgm:prSet/>
      <dgm:spPr/>
      <dgm:t>
        <a:bodyPr/>
        <a:lstStyle/>
        <a:p>
          <a:endParaRPr lang="en-IN"/>
        </a:p>
      </dgm:t>
    </dgm:pt>
    <dgm:pt modelId="{B9597AA4-0F77-4FB2-8F28-DB34DBC22C07}" type="sibTrans" cxnId="{4EB8FAA1-785E-48B9-940C-F76EAF422070}">
      <dgm:prSet/>
      <dgm:spPr/>
      <dgm:t>
        <a:bodyPr/>
        <a:lstStyle/>
        <a:p>
          <a:endParaRPr lang="en-IN"/>
        </a:p>
      </dgm:t>
    </dgm:pt>
    <dgm:pt modelId="{D2FBC61C-8F21-4B81-A1DB-0ACBD8A3065B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dirty="0">
              <a:latin typeface="Georgia" panose="02040502050405020303" pitchFamily="18" charset="0"/>
            </a:rPr>
            <a:t>DASHBOARD</a:t>
          </a:r>
        </a:p>
      </dgm:t>
    </dgm:pt>
    <dgm:pt modelId="{A803E763-A467-4B7A-BB6D-399BF38D10B8}" type="parTrans" cxnId="{9920385C-89DE-4B1E-AB83-3D0073666ED3}">
      <dgm:prSet/>
      <dgm:spPr/>
      <dgm:t>
        <a:bodyPr/>
        <a:lstStyle/>
        <a:p>
          <a:endParaRPr lang="en-IN"/>
        </a:p>
      </dgm:t>
    </dgm:pt>
    <dgm:pt modelId="{C3D499B2-8406-45D9-9925-23FA8A79FD15}" type="sibTrans" cxnId="{9920385C-89DE-4B1E-AB83-3D0073666ED3}">
      <dgm:prSet/>
      <dgm:spPr/>
      <dgm:t>
        <a:bodyPr/>
        <a:lstStyle/>
        <a:p>
          <a:endParaRPr lang="en-IN"/>
        </a:p>
      </dgm:t>
    </dgm:pt>
    <dgm:pt modelId="{B0BE9631-0A05-484C-896B-92DA74EC98EE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dirty="0">
              <a:latin typeface="Georgia" panose="02040502050405020303" pitchFamily="18" charset="0"/>
            </a:rPr>
            <a:t>CHALLENGES FACED</a:t>
          </a:r>
        </a:p>
      </dgm:t>
    </dgm:pt>
    <dgm:pt modelId="{92043CFA-A752-4649-9C1C-CB62A5004428}" type="parTrans" cxnId="{C3B99212-32C9-4BC0-96DD-CFBFF6E7A426}">
      <dgm:prSet/>
      <dgm:spPr/>
      <dgm:t>
        <a:bodyPr/>
        <a:lstStyle/>
        <a:p>
          <a:endParaRPr lang="en-IN"/>
        </a:p>
      </dgm:t>
    </dgm:pt>
    <dgm:pt modelId="{3EE26C10-D0D1-4A98-8A9E-A5FCDCE9C6E0}" type="sibTrans" cxnId="{C3B99212-32C9-4BC0-96DD-CFBFF6E7A426}">
      <dgm:prSet/>
      <dgm:spPr/>
      <dgm:t>
        <a:bodyPr/>
        <a:lstStyle/>
        <a:p>
          <a:endParaRPr lang="en-IN"/>
        </a:p>
      </dgm:t>
    </dgm:pt>
    <dgm:pt modelId="{82B17BCE-7905-4851-83A4-228D0564B2C0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dirty="0">
              <a:latin typeface="Georgia" panose="02040502050405020303" pitchFamily="18" charset="0"/>
            </a:rPr>
            <a:t>WHAT WE LEARNED</a:t>
          </a:r>
        </a:p>
      </dgm:t>
    </dgm:pt>
    <dgm:pt modelId="{009BA771-C0CE-45E2-94DF-871485D7DFE9}" type="parTrans" cxnId="{177748E3-E50D-4F05-83EC-C9872B66B1BB}">
      <dgm:prSet/>
      <dgm:spPr/>
      <dgm:t>
        <a:bodyPr/>
        <a:lstStyle/>
        <a:p>
          <a:endParaRPr lang="en-IN"/>
        </a:p>
      </dgm:t>
    </dgm:pt>
    <dgm:pt modelId="{ED39A8B2-3D94-424C-8DBA-BE231A0A6BB3}" type="sibTrans" cxnId="{177748E3-E50D-4F05-83EC-C9872B66B1BB}">
      <dgm:prSet/>
      <dgm:spPr/>
      <dgm:t>
        <a:bodyPr/>
        <a:lstStyle/>
        <a:p>
          <a:endParaRPr lang="en-IN"/>
        </a:p>
      </dgm:t>
    </dgm:pt>
    <dgm:pt modelId="{66AC608F-65E3-48AC-ACC4-4C43E757FB10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dirty="0">
              <a:latin typeface="Georgia" panose="02040502050405020303" pitchFamily="18" charset="0"/>
            </a:rPr>
            <a:t>DEPLOYMENT </a:t>
          </a:r>
        </a:p>
      </dgm:t>
    </dgm:pt>
    <dgm:pt modelId="{7F6DBB06-2143-43B4-A03A-8BEDC4E351AF}" type="parTrans" cxnId="{90B20D08-E22D-4209-9DDD-CA62968BC430}">
      <dgm:prSet/>
      <dgm:spPr/>
      <dgm:t>
        <a:bodyPr/>
        <a:lstStyle/>
        <a:p>
          <a:endParaRPr lang="en-IN"/>
        </a:p>
      </dgm:t>
    </dgm:pt>
    <dgm:pt modelId="{213AC9A9-2A93-466A-AC4D-585DA3BEF714}" type="sibTrans" cxnId="{90B20D08-E22D-4209-9DDD-CA62968BC430}">
      <dgm:prSet/>
      <dgm:spPr/>
      <dgm:t>
        <a:bodyPr/>
        <a:lstStyle/>
        <a:p>
          <a:endParaRPr lang="en-IN"/>
        </a:p>
      </dgm:t>
    </dgm:pt>
    <dgm:pt modelId="{478D56BC-A4CD-4F4F-B03F-BB6486FAC293}" type="pres">
      <dgm:prSet presAssocID="{4BD2BB47-FBE9-4FE0-B92B-6142CB18A95F}" presName="linear" presStyleCnt="0">
        <dgm:presLayoutVars>
          <dgm:dir/>
          <dgm:animLvl val="lvl"/>
          <dgm:resizeHandles val="exact"/>
        </dgm:presLayoutVars>
      </dgm:prSet>
      <dgm:spPr/>
    </dgm:pt>
    <dgm:pt modelId="{BDBC472E-D94F-42C8-AF53-EC848475B843}" type="pres">
      <dgm:prSet presAssocID="{34BFA5D2-7D38-41D5-B9A8-86A1C0BCB57C}" presName="parentLin" presStyleCnt="0"/>
      <dgm:spPr/>
    </dgm:pt>
    <dgm:pt modelId="{BC62F412-3970-4950-ACFB-D7C5CAEA5FB2}" type="pres">
      <dgm:prSet presAssocID="{34BFA5D2-7D38-41D5-B9A8-86A1C0BCB57C}" presName="parentLeftMargin" presStyleLbl="node1" presStyleIdx="0" presStyleCnt="8"/>
      <dgm:spPr/>
    </dgm:pt>
    <dgm:pt modelId="{F0236831-8015-46F4-A4B6-018826D771D6}" type="pres">
      <dgm:prSet presAssocID="{34BFA5D2-7D38-41D5-B9A8-86A1C0BCB57C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656FD885-961B-42A0-8F26-AC7D28B79AAE}" type="pres">
      <dgm:prSet presAssocID="{34BFA5D2-7D38-41D5-B9A8-86A1C0BCB57C}" presName="negativeSpace" presStyleCnt="0"/>
      <dgm:spPr/>
    </dgm:pt>
    <dgm:pt modelId="{1377DFAD-AA98-4396-A836-8764F28BF691}" type="pres">
      <dgm:prSet presAssocID="{34BFA5D2-7D38-41D5-B9A8-86A1C0BCB57C}" presName="childText" presStyleLbl="conFgAcc1" presStyleIdx="0" presStyleCnt="8">
        <dgm:presLayoutVars>
          <dgm:bulletEnabled val="1"/>
        </dgm:presLayoutVars>
      </dgm:prSet>
      <dgm:spPr/>
    </dgm:pt>
    <dgm:pt modelId="{99208481-CD9F-47CC-BA34-77F3C285741E}" type="pres">
      <dgm:prSet presAssocID="{0A650BD3-6F92-4FD1-810A-5669AA457CCD}" presName="spaceBetweenRectangles" presStyleCnt="0"/>
      <dgm:spPr/>
    </dgm:pt>
    <dgm:pt modelId="{0D42EB01-A53C-486D-927A-612E2CC527D1}" type="pres">
      <dgm:prSet presAssocID="{6FBB375E-54BA-48CE-9C88-A78E53554DC6}" presName="parentLin" presStyleCnt="0"/>
      <dgm:spPr/>
    </dgm:pt>
    <dgm:pt modelId="{8AECA080-5B4A-48A7-B984-F1A605731417}" type="pres">
      <dgm:prSet presAssocID="{6FBB375E-54BA-48CE-9C88-A78E53554DC6}" presName="parentLeftMargin" presStyleLbl="node1" presStyleIdx="0" presStyleCnt="8"/>
      <dgm:spPr/>
    </dgm:pt>
    <dgm:pt modelId="{2C776EDD-4856-445A-AB1C-BE3DECDAF956}" type="pres">
      <dgm:prSet presAssocID="{6FBB375E-54BA-48CE-9C88-A78E53554DC6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71611DEF-8EFC-46AA-A3CA-1668A89E12B9}" type="pres">
      <dgm:prSet presAssocID="{6FBB375E-54BA-48CE-9C88-A78E53554DC6}" presName="negativeSpace" presStyleCnt="0"/>
      <dgm:spPr/>
    </dgm:pt>
    <dgm:pt modelId="{E2AF3B14-AB2E-4FCD-870F-604FF931A88E}" type="pres">
      <dgm:prSet presAssocID="{6FBB375E-54BA-48CE-9C88-A78E53554DC6}" presName="childText" presStyleLbl="conFgAcc1" presStyleIdx="1" presStyleCnt="8">
        <dgm:presLayoutVars>
          <dgm:bulletEnabled val="1"/>
        </dgm:presLayoutVars>
      </dgm:prSet>
      <dgm:spPr/>
    </dgm:pt>
    <dgm:pt modelId="{5D918209-DF86-4300-BB59-E92230246D93}" type="pres">
      <dgm:prSet presAssocID="{9B7291FF-4B90-4D23-8339-2D29046E9054}" presName="spaceBetweenRectangles" presStyleCnt="0"/>
      <dgm:spPr/>
    </dgm:pt>
    <dgm:pt modelId="{917438B0-3AC2-4B89-BDC7-34773FA14E84}" type="pres">
      <dgm:prSet presAssocID="{72913A1C-9D1F-40E9-8762-20A2856FB2F1}" presName="parentLin" presStyleCnt="0"/>
      <dgm:spPr/>
    </dgm:pt>
    <dgm:pt modelId="{1AC8DB15-EF8A-4671-993F-125791B7868F}" type="pres">
      <dgm:prSet presAssocID="{72913A1C-9D1F-40E9-8762-20A2856FB2F1}" presName="parentLeftMargin" presStyleLbl="node1" presStyleIdx="1" presStyleCnt="8"/>
      <dgm:spPr/>
    </dgm:pt>
    <dgm:pt modelId="{9A5402AF-7BD0-4E5C-84E8-B4CF3AF2D3EA}" type="pres">
      <dgm:prSet presAssocID="{72913A1C-9D1F-40E9-8762-20A2856FB2F1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F6855C20-6F9C-4983-A029-FAEF119D2C05}" type="pres">
      <dgm:prSet presAssocID="{72913A1C-9D1F-40E9-8762-20A2856FB2F1}" presName="negativeSpace" presStyleCnt="0"/>
      <dgm:spPr/>
    </dgm:pt>
    <dgm:pt modelId="{FC2161A6-1557-4504-AEF5-1DD48D1B6B1D}" type="pres">
      <dgm:prSet presAssocID="{72913A1C-9D1F-40E9-8762-20A2856FB2F1}" presName="childText" presStyleLbl="conFgAcc1" presStyleIdx="2" presStyleCnt="8">
        <dgm:presLayoutVars>
          <dgm:bulletEnabled val="1"/>
        </dgm:presLayoutVars>
      </dgm:prSet>
      <dgm:spPr/>
    </dgm:pt>
    <dgm:pt modelId="{ACD2F884-AAC9-44E9-A481-5BF92B1F356A}" type="pres">
      <dgm:prSet presAssocID="{F67B183A-6B7D-4675-AAF5-4F0B42BF7B9A}" presName="spaceBetweenRectangles" presStyleCnt="0"/>
      <dgm:spPr/>
    </dgm:pt>
    <dgm:pt modelId="{5264828A-076F-4C1F-BAD0-02BECF7CF329}" type="pres">
      <dgm:prSet presAssocID="{965C52ED-4ABB-4332-AB19-07B7F9B9428C}" presName="parentLin" presStyleCnt="0"/>
      <dgm:spPr/>
    </dgm:pt>
    <dgm:pt modelId="{A1B4E338-4942-4C14-AF6E-1F830041CC0E}" type="pres">
      <dgm:prSet presAssocID="{965C52ED-4ABB-4332-AB19-07B7F9B9428C}" presName="parentLeftMargin" presStyleLbl="node1" presStyleIdx="2" presStyleCnt="8"/>
      <dgm:spPr/>
    </dgm:pt>
    <dgm:pt modelId="{538D1F78-3024-4BE5-9E37-7A15D15D32F1}" type="pres">
      <dgm:prSet presAssocID="{965C52ED-4ABB-4332-AB19-07B7F9B9428C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1B839956-85CA-4431-AB39-4A3FB8CD2EA5}" type="pres">
      <dgm:prSet presAssocID="{965C52ED-4ABB-4332-AB19-07B7F9B9428C}" presName="negativeSpace" presStyleCnt="0"/>
      <dgm:spPr/>
    </dgm:pt>
    <dgm:pt modelId="{14778E84-6AAB-4009-A954-748CF7CDFD99}" type="pres">
      <dgm:prSet presAssocID="{965C52ED-4ABB-4332-AB19-07B7F9B9428C}" presName="childText" presStyleLbl="conFgAcc1" presStyleIdx="3" presStyleCnt="8">
        <dgm:presLayoutVars>
          <dgm:bulletEnabled val="1"/>
        </dgm:presLayoutVars>
      </dgm:prSet>
      <dgm:spPr/>
    </dgm:pt>
    <dgm:pt modelId="{764C2893-0F8E-4C28-86E9-B1B23E8DE958}" type="pres">
      <dgm:prSet presAssocID="{B9597AA4-0F77-4FB2-8F28-DB34DBC22C07}" presName="spaceBetweenRectangles" presStyleCnt="0"/>
      <dgm:spPr/>
    </dgm:pt>
    <dgm:pt modelId="{E79F5EEE-A7EF-4194-969E-5A6246A4D144}" type="pres">
      <dgm:prSet presAssocID="{D2FBC61C-8F21-4B81-A1DB-0ACBD8A3065B}" presName="parentLin" presStyleCnt="0"/>
      <dgm:spPr/>
    </dgm:pt>
    <dgm:pt modelId="{312AEBE0-A68A-499E-8176-F350ED957295}" type="pres">
      <dgm:prSet presAssocID="{D2FBC61C-8F21-4B81-A1DB-0ACBD8A3065B}" presName="parentLeftMargin" presStyleLbl="node1" presStyleIdx="3" presStyleCnt="8"/>
      <dgm:spPr/>
    </dgm:pt>
    <dgm:pt modelId="{7D26686F-245C-445E-8849-01BB5F1A697A}" type="pres">
      <dgm:prSet presAssocID="{D2FBC61C-8F21-4B81-A1DB-0ACBD8A3065B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7076171A-48A5-46F9-8EDD-9D8596DAB02D}" type="pres">
      <dgm:prSet presAssocID="{D2FBC61C-8F21-4B81-A1DB-0ACBD8A3065B}" presName="negativeSpace" presStyleCnt="0"/>
      <dgm:spPr/>
    </dgm:pt>
    <dgm:pt modelId="{B6E36A70-93AE-4AE1-993A-0EE834CFD56D}" type="pres">
      <dgm:prSet presAssocID="{D2FBC61C-8F21-4B81-A1DB-0ACBD8A3065B}" presName="childText" presStyleLbl="conFgAcc1" presStyleIdx="4" presStyleCnt="8">
        <dgm:presLayoutVars>
          <dgm:bulletEnabled val="1"/>
        </dgm:presLayoutVars>
      </dgm:prSet>
      <dgm:spPr/>
    </dgm:pt>
    <dgm:pt modelId="{E1179BE7-3AD1-45E5-9C91-A5533B5A507A}" type="pres">
      <dgm:prSet presAssocID="{C3D499B2-8406-45D9-9925-23FA8A79FD15}" presName="spaceBetweenRectangles" presStyleCnt="0"/>
      <dgm:spPr/>
    </dgm:pt>
    <dgm:pt modelId="{0C268731-B41F-42A4-B097-FAB75A70EEC7}" type="pres">
      <dgm:prSet presAssocID="{66AC608F-65E3-48AC-ACC4-4C43E757FB10}" presName="parentLin" presStyleCnt="0"/>
      <dgm:spPr/>
    </dgm:pt>
    <dgm:pt modelId="{3FE10399-2E22-48FC-A265-C1E410C5A1CF}" type="pres">
      <dgm:prSet presAssocID="{66AC608F-65E3-48AC-ACC4-4C43E757FB10}" presName="parentLeftMargin" presStyleLbl="node1" presStyleIdx="4" presStyleCnt="8"/>
      <dgm:spPr/>
    </dgm:pt>
    <dgm:pt modelId="{02C032BA-917B-47A7-B40A-7B7874EE8605}" type="pres">
      <dgm:prSet presAssocID="{66AC608F-65E3-48AC-ACC4-4C43E757FB10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2151FD46-066F-4225-BBA7-09E8E1F32952}" type="pres">
      <dgm:prSet presAssocID="{66AC608F-65E3-48AC-ACC4-4C43E757FB10}" presName="negativeSpace" presStyleCnt="0"/>
      <dgm:spPr/>
    </dgm:pt>
    <dgm:pt modelId="{97AB8912-1249-4C1F-ACE8-FB6C7F5131FC}" type="pres">
      <dgm:prSet presAssocID="{66AC608F-65E3-48AC-ACC4-4C43E757FB10}" presName="childText" presStyleLbl="conFgAcc1" presStyleIdx="5" presStyleCnt="8">
        <dgm:presLayoutVars>
          <dgm:bulletEnabled val="1"/>
        </dgm:presLayoutVars>
      </dgm:prSet>
      <dgm:spPr/>
    </dgm:pt>
    <dgm:pt modelId="{4A458AE0-F1C3-4287-9F1C-6E146600B202}" type="pres">
      <dgm:prSet presAssocID="{213AC9A9-2A93-466A-AC4D-585DA3BEF714}" presName="spaceBetweenRectangles" presStyleCnt="0"/>
      <dgm:spPr/>
    </dgm:pt>
    <dgm:pt modelId="{559FEED7-C1F9-4F47-A5DD-C025C47296C6}" type="pres">
      <dgm:prSet presAssocID="{B0BE9631-0A05-484C-896B-92DA74EC98EE}" presName="parentLin" presStyleCnt="0"/>
      <dgm:spPr/>
    </dgm:pt>
    <dgm:pt modelId="{A8DA4D63-E2A1-4A13-BF19-567CE1AE7CD5}" type="pres">
      <dgm:prSet presAssocID="{B0BE9631-0A05-484C-896B-92DA74EC98EE}" presName="parentLeftMargin" presStyleLbl="node1" presStyleIdx="5" presStyleCnt="8"/>
      <dgm:spPr/>
    </dgm:pt>
    <dgm:pt modelId="{40A17569-3E98-4A31-AB57-15CC2ADCFBE3}" type="pres">
      <dgm:prSet presAssocID="{B0BE9631-0A05-484C-896B-92DA74EC98EE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959EBB18-8C9F-4AA1-BF33-946F1AEE688A}" type="pres">
      <dgm:prSet presAssocID="{B0BE9631-0A05-484C-896B-92DA74EC98EE}" presName="negativeSpace" presStyleCnt="0"/>
      <dgm:spPr/>
    </dgm:pt>
    <dgm:pt modelId="{E8628BA3-2252-4C50-BAFB-CA16080D35E6}" type="pres">
      <dgm:prSet presAssocID="{B0BE9631-0A05-484C-896B-92DA74EC98EE}" presName="childText" presStyleLbl="conFgAcc1" presStyleIdx="6" presStyleCnt="8">
        <dgm:presLayoutVars>
          <dgm:bulletEnabled val="1"/>
        </dgm:presLayoutVars>
      </dgm:prSet>
      <dgm:spPr/>
    </dgm:pt>
    <dgm:pt modelId="{7FE5C377-10F2-489A-A570-519EE26E23D4}" type="pres">
      <dgm:prSet presAssocID="{3EE26C10-D0D1-4A98-8A9E-A5FCDCE9C6E0}" presName="spaceBetweenRectangles" presStyleCnt="0"/>
      <dgm:spPr/>
    </dgm:pt>
    <dgm:pt modelId="{71E5C7A7-0701-48BD-A639-56D64E3BE78C}" type="pres">
      <dgm:prSet presAssocID="{82B17BCE-7905-4851-83A4-228D0564B2C0}" presName="parentLin" presStyleCnt="0"/>
      <dgm:spPr/>
    </dgm:pt>
    <dgm:pt modelId="{A46345E6-77AD-4F8F-9F60-341B0D31A883}" type="pres">
      <dgm:prSet presAssocID="{82B17BCE-7905-4851-83A4-228D0564B2C0}" presName="parentLeftMargin" presStyleLbl="node1" presStyleIdx="6" presStyleCnt="8"/>
      <dgm:spPr/>
    </dgm:pt>
    <dgm:pt modelId="{CAB9D405-51C9-45B4-AA2A-2A019EA32103}" type="pres">
      <dgm:prSet presAssocID="{82B17BCE-7905-4851-83A4-228D0564B2C0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798BB5DC-968D-43E9-967E-425ABE9C6336}" type="pres">
      <dgm:prSet presAssocID="{82B17BCE-7905-4851-83A4-228D0564B2C0}" presName="negativeSpace" presStyleCnt="0"/>
      <dgm:spPr/>
    </dgm:pt>
    <dgm:pt modelId="{44CDF2E7-0DE8-42E0-A299-A4DE576509DE}" type="pres">
      <dgm:prSet presAssocID="{82B17BCE-7905-4851-83A4-228D0564B2C0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90B20D08-E22D-4209-9DDD-CA62968BC430}" srcId="{4BD2BB47-FBE9-4FE0-B92B-6142CB18A95F}" destId="{66AC608F-65E3-48AC-ACC4-4C43E757FB10}" srcOrd="5" destOrd="0" parTransId="{7F6DBB06-2143-43B4-A03A-8BEDC4E351AF}" sibTransId="{213AC9A9-2A93-466A-AC4D-585DA3BEF714}"/>
    <dgm:cxn modelId="{FA2F120D-E234-490D-A6A2-B7D9B5FB8359}" srcId="{4BD2BB47-FBE9-4FE0-B92B-6142CB18A95F}" destId="{72913A1C-9D1F-40E9-8762-20A2856FB2F1}" srcOrd="2" destOrd="0" parTransId="{021C317C-9E08-4928-ADBF-4D8CDFFF7330}" sibTransId="{F67B183A-6B7D-4675-AAF5-4F0B42BF7B9A}"/>
    <dgm:cxn modelId="{C3B99212-32C9-4BC0-96DD-CFBFF6E7A426}" srcId="{4BD2BB47-FBE9-4FE0-B92B-6142CB18A95F}" destId="{B0BE9631-0A05-484C-896B-92DA74EC98EE}" srcOrd="6" destOrd="0" parTransId="{92043CFA-A752-4649-9C1C-CB62A5004428}" sibTransId="{3EE26C10-D0D1-4A98-8A9E-A5FCDCE9C6E0}"/>
    <dgm:cxn modelId="{2E2C9B15-B668-43F7-8EC6-FA9122A57060}" type="presOf" srcId="{6FBB375E-54BA-48CE-9C88-A78E53554DC6}" destId="{8AECA080-5B4A-48A7-B984-F1A605731417}" srcOrd="0" destOrd="0" presId="urn:microsoft.com/office/officeart/2005/8/layout/list1"/>
    <dgm:cxn modelId="{46B1F51C-4986-4929-BD6E-4BA9186EE074}" type="presOf" srcId="{34BFA5D2-7D38-41D5-B9A8-86A1C0BCB57C}" destId="{F0236831-8015-46F4-A4B6-018826D771D6}" srcOrd="1" destOrd="0" presId="urn:microsoft.com/office/officeart/2005/8/layout/list1"/>
    <dgm:cxn modelId="{39C1B225-354B-4ABF-8BDC-141F82F1A083}" type="presOf" srcId="{66AC608F-65E3-48AC-ACC4-4C43E757FB10}" destId="{02C032BA-917B-47A7-B40A-7B7874EE8605}" srcOrd="1" destOrd="0" presId="urn:microsoft.com/office/officeart/2005/8/layout/list1"/>
    <dgm:cxn modelId="{CFD13431-F549-4AAA-8643-5998D502FC13}" type="presOf" srcId="{82B17BCE-7905-4851-83A4-228D0564B2C0}" destId="{A46345E6-77AD-4F8F-9F60-341B0D31A883}" srcOrd="0" destOrd="0" presId="urn:microsoft.com/office/officeart/2005/8/layout/list1"/>
    <dgm:cxn modelId="{9920385C-89DE-4B1E-AB83-3D0073666ED3}" srcId="{4BD2BB47-FBE9-4FE0-B92B-6142CB18A95F}" destId="{D2FBC61C-8F21-4B81-A1DB-0ACBD8A3065B}" srcOrd="4" destOrd="0" parTransId="{A803E763-A467-4B7A-BB6D-399BF38D10B8}" sibTransId="{C3D499B2-8406-45D9-9925-23FA8A79FD15}"/>
    <dgm:cxn modelId="{D726295F-A6D7-4B12-8041-4C51F2599C5D}" type="presOf" srcId="{4BD2BB47-FBE9-4FE0-B92B-6142CB18A95F}" destId="{478D56BC-A4CD-4F4F-B03F-BB6486FAC293}" srcOrd="0" destOrd="0" presId="urn:microsoft.com/office/officeart/2005/8/layout/list1"/>
    <dgm:cxn modelId="{8915C742-9A8E-4CE9-A112-AA27D697CC3F}" srcId="{4BD2BB47-FBE9-4FE0-B92B-6142CB18A95F}" destId="{34BFA5D2-7D38-41D5-B9A8-86A1C0BCB57C}" srcOrd="0" destOrd="0" parTransId="{55D2D2CB-764E-49E5-B2A7-0B24B4C8687C}" sibTransId="{0A650BD3-6F92-4FD1-810A-5669AA457CCD}"/>
    <dgm:cxn modelId="{F8DF6E45-6187-4E84-8ACB-792DDBC5B6E7}" type="presOf" srcId="{6FBB375E-54BA-48CE-9C88-A78E53554DC6}" destId="{2C776EDD-4856-445A-AB1C-BE3DECDAF956}" srcOrd="1" destOrd="0" presId="urn:microsoft.com/office/officeart/2005/8/layout/list1"/>
    <dgm:cxn modelId="{6937266B-CB11-4539-9435-D4DAAB45B785}" type="presOf" srcId="{72913A1C-9D1F-40E9-8762-20A2856FB2F1}" destId="{1AC8DB15-EF8A-4671-993F-125791B7868F}" srcOrd="0" destOrd="0" presId="urn:microsoft.com/office/officeart/2005/8/layout/list1"/>
    <dgm:cxn modelId="{4BECCE51-2183-4E42-8A7F-6A731B045B71}" type="presOf" srcId="{B0BE9631-0A05-484C-896B-92DA74EC98EE}" destId="{40A17569-3E98-4A31-AB57-15CC2ADCFBE3}" srcOrd="1" destOrd="0" presId="urn:microsoft.com/office/officeart/2005/8/layout/list1"/>
    <dgm:cxn modelId="{2863C980-1137-4860-80B2-4F0EFD4879F9}" type="presOf" srcId="{82B17BCE-7905-4851-83A4-228D0564B2C0}" destId="{CAB9D405-51C9-45B4-AA2A-2A019EA32103}" srcOrd="1" destOrd="0" presId="urn:microsoft.com/office/officeart/2005/8/layout/list1"/>
    <dgm:cxn modelId="{1CB3ED87-7696-464C-9E3A-839896C3A19C}" type="presOf" srcId="{D2FBC61C-8F21-4B81-A1DB-0ACBD8A3065B}" destId="{7D26686F-245C-445E-8849-01BB5F1A697A}" srcOrd="1" destOrd="0" presId="urn:microsoft.com/office/officeart/2005/8/layout/list1"/>
    <dgm:cxn modelId="{7F1F8B89-5261-4A73-BE00-696BF8D96EDB}" type="presOf" srcId="{34BFA5D2-7D38-41D5-B9A8-86A1C0BCB57C}" destId="{BC62F412-3970-4950-ACFB-D7C5CAEA5FB2}" srcOrd="0" destOrd="0" presId="urn:microsoft.com/office/officeart/2005/8/layout/list1"/>
    <dgm:cxn modelId="{4EB8FAA1-785E-48B9-940C-F76EAF422070}" srcId="{4BD2BB47-FBE9-4FE0-B92B-6142CB18A95F}" destId="{965C52ED-4ABB-4332-AB19-07B7F9B9428C}" srcOrd="3" destOrd="0" parTransId="{AA634C98-A93C-40C2-A66F-121D51D78B08}" sibTransId="{B9597AA4-0F77-4FB2-8F28-DB34DBC22C07}"/>
    <dgm:cxn modelId="{FDFB40B6-399A-4682-8343-9E54500C1933}" type="presOf" srcId="{B0BE9631-0A05-484C-896B-92DA74EC98EE}" destId="{A8DA4D63-E2A1-4A13-BF19-567CE1AE7CD5}" srcOrd="0" destOrd="0" presId="urn:microsoft.com/office/officeart/2005/8/layout/list1"/>
    <dgm:cxn modelId="{5441A9C5-9BF7-462C-9B34-2A0037AE9DFB}" type="presOf" srcId="{72913A1C-9D1F-40E9-8762-20A2856FB2F1}" destId="{9A5402AF-7BD0-4E5C-84E8-B4CF3AF2D3EA}" srcOrd="1" destOrd="0" presId="urn:microsoft.com/office/officeart/2005/8/layout/list1"/>
    <dgm:cxn modelId="{E94C65C9-BD94-4CEC-A7CF-A37F4F64D27A}" srcId="{4BD2BB47-FBE9-4FE0-B92B-6142CB18A95F}" destId="{6FBB375E-54BA-48CE-9C88-A78E53554DC6}" srcOrd="1" destOrd="0" parTransId="{91BE5CB8-A3D9-473F-AE19-090CBD0ED6C0}" sibTransId="{9B7291FF-4B90-4D23-8339-2D29046E9054}"/>
    <dgm:cxn modelId="{F2434FCF-80A8-4B6D-9B1E-E1518E1EC633}" type="presOf" srcId="{965C52ED-4ABB-4332-AB19-07B7F9B9428C}" destId="{A1B4E338-4942-4C14-AF6E-1F830041CC0E}" srcOrd="0" destOrd="0" presId="urn:microsoft.com/office/officeart/2005/8/layout/list1"/>
    <dgm:cxn modelId="{1EBBA6D4-95A9-4085-9E53-FA4C06592115}" type="presOf" srcId="{66AC608F-65E3-48AC-ACC4-4C43E757FB10}" destId="{3FE10399-2E22-48FC-A265-C1E410C5A1CF}" srcOrd="0" destOrd="0" presId="urn:microsoft.com/office/officeart/2005/8/layout/list1"/>
    <dgm:cxn modelId="{177748E3-E50D-4F05-83EC-C9872B66B1BB}" srcId="{4BD2BB47-FBE9-4FE0-B92B-6142CB18A95F}" destId="{82B17BCE-7905-4851-83A4-228D0564B2C0}" srcOrd="7" destOrd="0" parTransId="{009BA771-C0CE-45E2-94DF-871485D7DFE9}" sibTransId="{ED39A8B2-3D94-424C-8DBA-BE231A0A6BB3}"/>
    <dgm:cxn modelId="{71A6C8E8-89E3-444B-8629-604845063A20}" type="presOf" srcId="{D2FBC61C-8F21-4B81-A1DB-0ACBD8A3065B}" destId="{312AEBE0-A68A-499E-8176-F350ED957295}" srcOrd="0" destOrd="0" presId="urn:microsoft.com/office/officeart/2005/8/layout/list1"/>
    <dgm:cxn modelId="{4B0576FB-DF4C-455A-B1AE-172C6229AF32}" type="presOf" srcId="{965C52ED-4ABB-4332-AB19-07B7F9B9428C}" destId="{538D1F78-3024-4BE5-9E37-7A15D15D32F1}" srcOrd="1" destOrd="0" presId="urn:microsoft.com/office/officeart/2005/8/layout/list1"/>
    <dgm:cxn modelId="{59B0FF13-A3E3-4778-8240-BEE896466381}" type="presParOf" srcId="{478D56BC-A4CD-4F4F-B03F-BB6486FAC293}" destId="{BDBC472E-D94F-42C8-AF53-EC848475B843}" srcOrd="0" destOrd="0" presId="urn:microsoft.com/office/officeart/2005/8/layout/list1"/>
    <dgm:cxn modelId="{B077073E-2CB3-4620-9084-F4A70AC2F845}" type="presParOf" srcId="{BDBC472E-D94F-42C8-AF53-EC848475B843}" destId="{BC62F412-3970-4950-ACFB-D7C5CAEA5FB2}" srcOrd="0" destOrd="0" presId="urn:microsoft.com/office/officeart/2005/8/layout/list1"/>
    <dgm:cxn modelId="{219D85E5-02F0-4D86-9E55-E561BA4CF8E7}" type="presParOf" srcId="{BDBC472E-D94F-42C8-AF53-EC848475B843}" destId="{F0236831-8015-46F4-A4B6-018826D771D6}" srcOrd="1" destOrd="0" presId="urn:microsoft.com/office/officeart/2005/8/layout/list1"/>
    <dgm:cxn modelId="{F24B1102-4162-43D4-8197-DD4B5ABA7A6E}" type="presParOf" srcId="{478D56BC-A4CD-4F4F-B03F-BB6486FAC293}" destId="{656FD885-961B-42A0-8F26-AC7D28B79AAE}" srcOrd="1" destOrd="0" presId="urn:microsoft.com/office/officeart/2005/8/layout/list1"/>
    <dgm:cxn modelId="{0CA5BEAA-5696-47B5-905F-735C167C461C}" type="presParOf" srcId="{478D56BC-A4CD-4F4F-B03F-BB6486FAC293}" destId="{1377DFAD-AA98-4396-A836-8764F28BF691}" srcOrd="2" destOrd="0" presId="urn:microsoft.com/office/officeart/2005/8/layout/list1"/>
    <dgm:cxn modelId="{E8C22810-083B-4035-BCB1-6E28B6D25E8A}" type="presParOf" srcId="{478D56BC-A4CD-4F4F-B03F-BB6486FAC293}" destId="{99208481-CD9F-47CC-BA34-77F3C285741E}" srcOrd="3" destOrd="0" presId="urn:microsoft.com/office/officeart/2005/8/layout/list1"/>
    <dgm:cxn modelId="{020DCF4B-267F-45B5-A224-5B0A6F0A0363}" type="presParOf" srcId="{478D56BC-A4CD-4F4F-B03F-BB6486FAC293}" destId="{0D42EB01-A53C-486D-927A-612E2CC527D1}" srcOrd="4" destOrd="0" presId="urn:microsoft.com/office/officeart/2005/8/layout/list1"/>
    <dgm:cxn modelId="{B9C94731-E749-4EB4-A3B1-D817A61FE1BD}" type="presParOf" srcId="{0D42EB01-A53C-486D-927A-612E2CC527D1}" destId="{8AECA080-5B4A-48A7-B984-F1A605731417}" srcOrd="0" destOrd="0" presId="urn:microsoft.com/office/officeart/2005/8/layout/list1"/>
    <dgm:cxn modelId="{1415942C-EF40-4427-8AEA-F7ED73587698}" type="presParOf" srcId="{0D42EB01-A53C-486D-927A-612E2CC527D1}" destId="{2C776EDD-4856-445A-AB1C-BE3DECDAF956}" srcOrd="1" destOrd="0" presId="urn:microsoft.com/office/officeart/2005/8/layout/list1"/>
    <dgm:cxn modelId="{2D083279-E0F8-4981-8A67-D170806707E8}" type="presParOf" srcId="{478D56BC-A4CD-4F4F-B03F-BB6486FAC293}" destId="{71611DEF-8EFC-46AA-A3CA-1668A89E12B9}" srcOrd="5" destOrd="0" presId="urn:microsoft.com/office/officeart/2005/8/layout/list1"/>
    <dgm:cxn modelId="{04689FA4-36BC-492E-BDA7-7E7652936C37}" type="presParOf" srcId="{478D56BC-A4CD-4F4F-B03F-BB6486FAC293}" destId="{E2AF3B14-AB2E-4FCD-870F-604FF931A88E}" srcOrd="6" destOrd="0" presId="urn:microsoft.com/office/officeart/2005/8/layout/list1"/>
    <dgm:cxn modelId="{CDBD795E-A652-48AB-8EB5-131F4FBE8F31}" type="presParOf" srcId="{478D56BC-A4CD-4F4F-B03F-BB6486FAC293}" destId="{5D918209-DF86-4300-BB59-E92230246D93}" srcOrd="7" destOrd="0" presId="urn:microsoft.com/office/officeart/2005/8/layout/list1"/>
    <dgm:cxn modelId="{D479D955-C4E4-4286-A7E2-A997E66D8E9D}" type="presParOf" srcId="{478D56BC-A4CD-4F4F-B03F-BB6486FAC293}" destId="{917438B0-3AC2-4B89-BDC7-34773FA14E84}" srcOrd="8" destOrd="0" presId="urn:microsoft.com/office/officeart/2005/8/layout/list1"/>
    <dgm:cxn modelId="{9E3922DD-2186-49DE-AE5C-0235A08CE39C}" type="presParOf" srcId="{917438B0-3AC2-4B89-BDC7-34773FA14E84}" destId="{1AC8DB15-EF8A-4671-993F-125791B7868F}" srcOrd="0" destOrd="0" presId="urn:microsoft.com/office/officeart/2005/8/layout/list1"/>
    <dgm:cxn modelId="{A510D128-9744-4E0D-81E9-3C6D85A22F77}" type="presParOf" srcId="{917438B0-3AC2-4B89-BDC7-34773FA14E84}" destId="{9A5402AF-7BD0-4E5C-84E8-B4CF3AF2D3EA}" srcOrd="1" destOrd="0" presId="urn:microsoft.com/office/officeart/2005/8/layout/list1"/>
    <dgm:cxn modelId="{8D0331DF-24E4-4CD7-9EA2-C0BF151F7A31}" type="presParOf" srcId="{478D56BC-A4CD-4F4F-B03F-BB6486FAC293}" destId="{F6855C20-6F9C-4983-A029-FAEF119D2C05}" srcOrd="9" destOrd="0" presId="urn:microsoft.com/office/officeart/2005/8/layout/list1"/>
    <dgm:cxn modelId="{D76C1186-51DD-4BB4-927F-EF4E8162A081}" type="presParOf" srcId="{478D56BC-A4CD-4F4F-B03F-BB6486FAC293}" destId="{FC2161A6-1557-4504-AEF5-1DD48D1B6B1D}" srcOrd="10" destOrd="0" presId="urn:microsoft.com/office/officeart/2005/8/layout/list1"/>
    <dgm:cxn modelId="{AF83F666-5C5C-48D6-B58E-3F0E3CFD9C07}" type="presParOf" srcId="{478D56BC-A4CD-4F4F-B03F-BB6486FAC293}" destId="{ACD2F884-AAC9-44E9-A481-5BF92B1F356A}" srcOrd="11" destOrd="0" presId="urn:microsoft.com/office/officeart/2005/8/layout/list1"/>
    <dgm:cxn modelId="{37BDE042-82A2-44FD-A9B6-2C7D028DF629}" type="presParOf" srcId="{478D56BC-A4CD-4F4F-B03F-BB6486FAC293}" destId="{5264828A-076F-4C1F-BAD0-02BECF7CF329}" srcOrd="12" destOrd="0" presId="urn:microsoft.com/office/officeart/2005/8/layout/list1"/>
    <dgm:cxn modelId="{918F9056-3141-4DD4-8436-5BB581B7200D}" type="presParOf" srcId="{5264828A-076F-4C1F-BAD0-02BECF7CF329}" destId="{A1B4E338-4942-4C14-AF6E-1F830041CC0E}" srcOrd="0" destOrd="0" presId="urn:microsoft.com/office/officeart/2005/8/layout/list1"/>
    <dgm:cxn modelId="{D2C10987-3336-471C-976A-EF728BC32B6E}" type="presParOf" srcId="{5264828A-076F-4C1F-BAD0-02BECF7CF329}" destId="{538D1F78-3024-4BE5-9E37-7A15D15D32F1}" srcOrd="1" destOrd="0" presId="urn:microsoft.com/office/officeart/2005/8/layout/list1"/>
    <dgm:cxn modelId="{091A4093-AD73-46B5-9B01-082F7A7B46FF}" type="presParOf" srcId="{478D56BC-A4CD-4F4F-B03F-BB6486FAC293}" destId="{1B839956-85CA-4431-AB39-4A3FB8CD2EA5}" srcOrd="13" destOrd="0" presId="urn:microsoft.com/office/officeart/2005/8/layout/list1"/>
    <dgm:cxn modelId="{3DB02EDA-92F4-4E8A-ACBF-432BE92D61A1}" type="presParOf" srcId="{478D56BC-A4CD-4F4F-B03F-BB6486FAC293}" destId="{14778E84-6AAB-4009-A954-748CF7CDFD99}" srcOrd="14" destOrd="0" presId="urn:microsoft.com/office/officeart/2005/8/layout/list1"/>
    <dgm:cxn modelId="{E3A040BF-4C16-4974-8D29-D45AFB0F98D5}" type="presParOf" srcId="{478D56BC-A4CD-4F4F-B03F-BB6486FAC293}" destId="{764C2893-0F8E-4C28-86E9-B1B23E8DE958}" srcOrd="15" destOrd="0" presId="urn:microsoft.com/office/officeart/2005/8/layout/list1"/>
    <dgm:cxn modelId="{0B94158E-B2DC-4C1F-AC58-206B6E093DDA}" type="presParOf" srcId="{478D56BC-A4CD-4F4F-B03F-BB6486FAC293}" destId="{E79F5EEE-A7EF-4194-969E-5A6246A4D144}" srcOrd="16" destOrd="0" presId="urn:microsoft.com/office/officeart/2005/8/layout/list1"/>
    <dgm:cxn modelId="{A3ED88B7-8E08-4EDC-83E1-37AC298B8A38}" type="presParOf" srcId="{E79F5EEE-A7EF-4194-969E-5A6246A4D144}" destId="{312AEBE0-A68A-499E-8176-F350ED957295}" srcOrd="0" destOrd="0" presId="urn:microsoft.com/office/officeart/2005/8/layout/list1"/>
    <dgm:cxn modelId="{3E79DCC6-8399-4A28-B06B-0E12E69F1434}" type="presParOf" srcId="{E79F5EEE-A7EF-4194-969E-5A6246A4D144}" destId="{7D26686F-245C-445E-8849-01BB5F1A697A}" srcOrd="1" destOrd="0" presId="urn:microsoft.com/office/officeart/2005/8/layout/list1"/>
    <dgm:cxn modelId="{A1BDCD91-386A-4D11-AE7E-5C4289188798}" type="presParOf" srcId="{478D56BC-A4CD-4F4F-B03F-BB6486FAC293}" destId="{7076171A-48A5-46F9-8EDD-9D8596DAB02D}" srcOrd="17" destOrd="0" presId="urn:microsoft.com/office/officeart/2005/8/layout/list1"/>
    <dgm:cxn modelId="{EF8B255A-8A5B-40FD-AFBE-1CC8DC384204}" type="presParOf" srcId="{478D56BC-A4CD-4F4F-B03F-BB6486FAC293}" destId="{B6E36A70-93AE-4AE1-993A-0EE834CFD56D}" srcOrd="18" destOrd="0" presId="urn:microsoft.com/office/officeart/2005/8/layout/list1"/>
    <dgm:cxn modelId="{B7ADD4A8-6B19-40F2-86FB-FC6FCBB24839}" type="presParOf" srcId="{478D56BC-A4CD-4F4F-B03F-BB6486FAC293}" destId="{E1179BE7-3AD1-45E5-9C91-A5533B5A507A}" srcOrd="19" destOrd="0" presId="urn:microsoft.com/office/officeart/2005/8/layout/list1"/>
    <dgm:cxn modelId="{77E2442F-CA0B-430B-9A1C-6C52149AD80E}" type="presParOf" srcId="{478D56BC-A4CD-4F4F-B03F-BB6486FAC293}" destId="{0C268731-B41F-42A4-B097-FAB75A70EEC7}" srcOrd="20" destOrd="0" presId="urn:microsoft.com/office/officeart/2005/8/layout/list1"/>
    <dgm:cxn modelId="{F0EE8598-4AD2-437F-BFC2-1B50167B86EC}" type="presParOf" srcId="{0C268731-B41F-42A4-B097-FAB75A70EEC7}" destId="{3FE10399-2E22-48FC-A265-C1E410C5A1CF}" srcOrd="0" destOrd="0" presId="urn:microsoft.com/office/officeart/2005/8/layout/list1"/>
    <dgm:cxn modelId="{3D7B1CF1-B886-4C17-B4FA-6C543FA82CB7}" type="presParOf" srcId="{0C268731-B41F-42A4-B097-FAB75A70EEC7}" destId="{02C032BA-917B-47A7-B40A-7B7874EE8605}" srcOrd="1" destOrd="0" presId="urn:microsoft.com/office/officeart/2005/8/layout/list1"/>
    <dgm:cxn modelId="{6C225FD3-A4DF-4727-B9C3-79AD1E74BD36}" type="presParOf" srcId="{478D56BC-A4CD-4F4F-B03F-BB6486FAC293}" destId="{2151FD46-066F-4225-BBA7-09E8E1F32952}" srcOrd="21" destOrd="0" presId="urn:microsoft.com/office/officeart/2005/8/layout/list1"/>
    <dgm:cxn modelId="{7F17B3C6-F9DD-4969-83AB-3EA7ED2775C1}" type="presParOf" srcId="{478D56BC-A4CD-4F4F-B03F-BB6486FAC293}" destId="{97AB8912-1249-4C1F-ACE8-FB6C7F5131FC}" srcOrd="22" destOrd="0" presId="urn:microsoft.com/office/officeart/2005/8/layout/list1"/>
    <dgm:cxn modelId="{74AD7DE1-CD5C-4F79-B2BA-3D96D2DD23AC}" type="presParOf" srcId="{478D56BC-A4CD-4F4F-B03F-BB6486FAC293}" destId="{4A458AE0-F1C3-4287-9F1C-6E146600B202}" srcOrd="23" destOrd="0" presId="urn:microsoft.com/office/officeart/2005/8/layout/list1"/>
    <dgm:cxn modelId="{6CE62D0E-B8E6-436E-A1D5-3107ECC9FD81}" type="presParOf" srcId="{478D56BC-A4CD-4F4F-B03F-BB6486FAC293}" destId="{559FEED7-C1F9-4F47-A5DD-C025C47296C6}" srcOrd="24" destOrd="0" presId="urn:microsoft.com/office/officeart/2005/8/layout/list1"/>
    <dgm:cxn modelId="{7426FE00-F0F9-4C76-8D7E-76EAE75A0653}" type="presParOf" srcId="{559FEED7-C1F9-4F47-A5DD-C025C47296C6}" destId="{A8DA4D63-E2A1-4A13-BF19-567CE1AE7CD5}" srcOrd="0" destOrd="0" presId="urn:microsoft.com/office/officeart/2005/8/layout/list1"/>
    <dgm:cxn modelId="{FCADDB4A-14CF-4A95-95FF-5063497AAC16}" type="presParOf" srcId="{559FEED7-C1F9-4F47-A5DD-C025C47296C6}" destId="{40A17569-3E98-4A31-AB57-15CC2ADCFBE3}" srcOrd="1" destOrd="0" presId="urn:microsoft.com/office/officeart/2005/8/layout/list1"/>
    <dgm:cxn modelId="{99885F76-EC0D-4374-AE98-D16ED0069E01}" type="presParOf" srcId="{478D56BC-A4CD-4F4F-B03F-BB6486FAC293}" destId="{959EBB18-8C9F-4AA1-BF33-946F1AEE688A}" srcOrd="25" destOrd="0" presId="urn:microsoft.com/office/officeart/2005/8/layout/list1"/>
    <dgm:cxn modelId="{F8528311-7D92-4459-80DF-3F30F803B938}" type="presParOf" srcId="{478D56BC-A4CD-4F4F-B03F-BB6486FAC293}" destId="{E8628BA3-2252-4C50-BAFB-CA16080D35E6}" srcOrd="26" destOrd="0" presId="urn:microsoft.com/office/officeart/2005/8/layout/list1"/>
    <dgm:cxn modelId="{247DB8EA-F4EC-4795-A169-0B54B49BB0C1}" type="presParOf" srcId="{478D56BC-A4CD-4F4F-B03F-BB6486FAC293}" destId="{7FE5C377-10F2-489A-A570-519EE26E23D4}" srcOrd="27" destOrd="0" presId="urn:microsoft.com/office/officeart/2005/8/layout/list1"/>
    <dgm:cxn modelId="{FD33E578-587C-4E93-921E-C44AC672CBDD}" type="presParOf" srcId="{478D56BC-A4CD-4F4F-B03F-BB6486FAC293}" destId="{71E5C7A7-0701-48BD-A639-56D64E3BE78C}" srcOrd="28" destOrd="0" presId="urn:microsoft.com/office/officeart/2005/8/layout/list1"/>
    <dgm:cxn modelId="{86CBE507-0E5A-452E-BE8D-3BB34C3E33E0}" type="presParOf" srcId="{71E5C7A7-0701-48BD-A639-56D64E3BE78C}" destId="{A46345E6-77AD-4F8F-9F60-341B0D31A883}" srcOrd="0" destOrd="0" presId="urn:microsoft.com/office/officeart/2005/8/layout/list1"/>
    <dgm:cxn modelId="{FD16C60D-08BF-4D89-BC29-335423A78129}" type="presParOf" srcId="{71E5C7A7-0701-48BD-A639-56D64E3BE78C}" destId="{CAB9D405-51C9-45B4-AA2A-2A019EA32103}" srcOrd="1" destOrd="0" presId="urn:microsoft.com/office/officeart/2005/8/layout/list1"/>
    <dgm:cxn modelId="{31E660D8-AB3C-4055-9B8B-8631EB3D3F2C}" type="presParOf" srcId="{478D56BC-A4CD-4F4F-B03F-BB6486FAC293}" destId="{798BB5DC-968D-43E9-967E-425ABE9C6336}" srcOrd="29" destOrd="0" presId="urn:microsoft.com/office/officeart/2005/8/layout/list1"/>
    <dgm:cxn modelId="{1FD56742-F9CC-4D09-B67F-3D8B3A6138AA}" type="presParOf" srcId="{478D56BC-A4CD-4F4F-B03F-BB6486FAC293}" destId="{44CDF2E7-0DE8-42E0-A299-A4DE576509DE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7DFAD-AA98-4396-A836-8764F28BF691}">
      <dsp:nvSpPr>
        <dsp:cNvPr id="0" name=""/>
        <dsp:cNvSpPr/>
      </dsp:nvSpPr>
      <dsp:spPr>
        <a:xfrm>
          <a:off x="0" y="24963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36831-8015-46F4-A4B6-018826D771D6}">
      <dsp:nvSpPr>
        <dsp:cNvPr id="0" name=""/>
        <dsp:cNvSpPr/>
      </dsp:nvSpPr>
      <dsp:spPr>
        <a:xfrm>
          <a:off x="406400" y="28233"/>
          <a:ext cx="5689600" cy="442800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Georgia" panose="02040502050405020303" pitchFamily="18" charset="0"/>
            </a:rPr>
            <a:t>INTRODUCTION</a:t>
          </a:r>
        </a:p>
      </dsp:txBody>
      <dsp:txXfrm>
        <a:off x="428016" y="49849"/>
        <a:ext cx="5646368" cy="399568"/>
      </dsp:txXfrm>
    </dsp:sp>
    <dsp:sp modelId="{E2AF3B14-AB2E-4FCD-870F-604FF931A88E}">
      <dsp:nvSpPr>
        <dsp:cNvPr id="0" name=""/>
        <dsp:cNvSpPr/>
      </dsp:nvSpPr>
      <dsp:spPr>
        <a:xfrm>
          <a:off x="0" y="93003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776EDD-4856-445A-AB1C-BE3DECDAF956}">
      <dsp:nvSpPr>
        <dsp:cNvPr id="0" name=""/>
        <dsp:cNvSpPr/>
      </dsp:nvSpPr>
      <dsp:spPr>
        <a:xfrm>
          <a:off x="406400" y="708633"/>
          <a:ext cx="5689600" cy="442800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Georgia" panose="02040502050405020303" pitchFamily="18" charset="0"/>
            </a:rPr>
            <a:t>WEB SCRAPING</a:t>
          </a:r>
        </a:p>
      </dsp:txBody>
      <dsp:txXfrm>
        <a:off x="428016" y="730249"/>
        <a:ext cx="5646368" cy="399568"/>
      </dsp:txXfrm>
    </dsp:sp>
    <dsp:sp modelId="{FC2161A6-1557-4504-AEF5-1DD48D1B6B1D}">
      <dsp:nvSpPr>
        <dsp:cNvPr id="0" name=""/>
        <dsp:cNvSpPr/>
      </dsp:nvSpPr>
      <dsp:spPr>
        <a:xfrm>
          <a:off x="0" y="161043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5402AF-7BD0-4E5C-84E8-B4CF3AF2D3EA}">
      <dsp:nvSpPr>
        <dsp:cNvPr id="0" name=""/>
        <dsp:cNvSpPr/>
      </dsp:nvSpPr>
      <dsp:spPr>
        <a:xfrm>
          <a:off x="406400" y="1389033"/>
          <a:ext cx="5689600" cy="442800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Georgia" panose="02040502050405020303" pitchFamily="18" charset="0"/>
            </a:rPr>
            <a:t>TOOLS USED</a:t>
          </a:r>
        </a:p>
      </dsp:txBody>
      <dsp:txXfrm>
        <a:off x="428016" y="1410649"/>
        <a:ext cx="5646368" cy="399568"/>
      </dsp:txXfrm>
    </dsp:sp>
    <dsp:sp modelId="{14778E84-6AAB-4009-A954-748CF7CDFD99}">
      <dsp:nvSpPr>
        <dsp:cNvPr id="0" name=""/>
        <dsp:cNvSpPr/>
      </dsp:nvSpPr>
      <dsp:spPr>
        <a:xfrm>
          <a:off x="0" y="229083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8D1F78-3024-4BE5-9E37-7A15D15D32F1}">
      <dsp:nvSpPr>
        <dsp:cNvPr id="0" name=""/>
        <dsp:cNvSpPr/>
      </dsp:nvSpPr>
      <dsp:spPr>
        <a:xfrm>
          <a:off x="406400" y="2069433"/>
          <a:ext cx="5689600" cy="442800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Georgia" panose="02040502050405020303" pitchFamily="18" charset="0"/>
            </a:rPr>
            <a:t>INSIGHTS </a:t>
          </a:r>
        </a:p>
      </dsp:txBody>
      <dsp:txXfrm>
        <a:off x="428016" y="2091049"/>
        <a:ext cx="5646368" cy="399568"/>
      </dsp:txXfrm>
    </dsp:sp>
    <dsp:sp modelId="{B6E36A70-93AE-4AE1-993A-0EE834CFD56D}">
      <dsp:nvSpPr>
        <dsp:cNvPr id="0" name=""/>
        <dsp:cNvSpPr/>
      </dsp:nvSpPr>
      <dsp:spPr>
        <a:xfrm>
          <a:off x="0" y="297123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6686F-245C-445E-8849-01BB5F1A697A}">
      <dsp:nvSpPr>
        <dsp:cNvPr id="0" name=""/>
        <dsp:cNvSpPr/>
      </dsp:nvSpPr>
      <dsp:spPr>
        <a:xfrm>
          <a:off x="406400" y="2749833"/>
          <a:ext cx="5689600" cy="442800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Georgia" panose="02040502050405020303" pitchFamily="18" charset="0"/>
            </a:rPr>
            <a:t>DASHBOARD</a:t>
          </a:r>
        </a:p>
      </dsp:txBody>
      <dsp:txXfrm>
        <a:off x="428016" y="2771449"/>
        <a:ext cx="5646368" cy="399568"/>
      </dsp:txXfrm>
    </dsp:sp>
    <dsp:sp modelId="{97AB8912-1249-4C1F-ACE8-FB6C7F5131FC}">
      <dsp:nvSpPr>
        <dsp:cNvPr id="0" name=""/>
        <dsp:cNvSpPr/>
      </dsp:nvSpPr>
      <dsp:spPr>
        <a:xfrm>
          <a:off x="0" y="365163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032BA-917B-47A7-B40A-7B7874EE8605}">
      <dsp:nvSpPr>
        <dsp:cNvPr id="0" name=""/>
        <dsp:cNvSpPr/>
      </dsp:nvSpPr>
      <dsp:spPr>
        <a:xfrm>
          <a:off x="406400" y="3430233"/>
          <a:ext cx="5689600" cy="442800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Georgia" panose="02040502050405020303" pitchFamily="18" charset="0"/>
            </a:rPr>
            <a:t>DEPLOYMENT </a:t>
          </a:r>
        </a:p>
      </dsp:txBody>
      <dsp:txXfrm>
        <a:off x="428016" y="3451849"/>
        <a:ext cx="5646368" cy="399568"/>
      </dsp:txXfrm>
    </dsp:sp>
    <dsp:sp modelId="{E8628BA3-2252-4C50-BAFB-CA16080D35E6}">
      <dsp:nvSpPr>
        <dsp:cNvPr id="0" name=""/>
        <dsp:cNvSpPr/>
      </dsp:nvSpPr>
      <dsp:spPr>
        <a:xfrm>
          <a:off x="0" y="433203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17569-3E98-4A31-AB57-15CC2ADCFBE3}">
      <dsp:nvSpPr>
        <dsp:cNvPr id="0" name=""/>
        <dsp:cNvSpPr/>
      </dsp:nvSpPr>
      <dsp:spPr>
        <a:xfrm>
          <a:off x="406400" y="4110633"/>
          <a:ext cx="5689600" cy="442800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Georgia" panose="02040502050405020303" pitchFamily="18" charset="0"/>
            </a:rPr>
            <a:t>CHALLENGES FACED</a:t>
          </a:r>
        </a:p>
      </dsp:txBody>
      <dsp:txXfrm>
        <a:off x="428016" y="4132249"/>
        <a:ext cx="5646368" cy="399568"/>
      </dsp:txXfrm>
    </dsp:sp>
    <dsp:sp modelId="{44CDF2E7-0DE8-42E0-A299-A4DE576509DE}">
      <dsp:nvSpPr>
        <dsp:cNvPr id="0" name=""/>
        <dsp:cNvSpPr/>
      </dsp:nvSpPr>
      <dsp:spPr>
        <a:xfrm>
          <a:off x="0" y="501243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B9D405-51C9-45B4-AA2A-2A019EA32103}">
      <dsp:nvSpPr>
        <dsp:cNvPr id="0" name=""/>
        <dsp:cNvSpPr/>
      </dsp:nvSpPr>
      <dsp:spPr>
        <a:xfrm>
          <a:off x="406400" y="4791033"/>
          <a:ext cx="5689600" cy="442800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Georgia" panose="02040502050405020303" pitchFamily="18" charset="0"/>
            </a:rPr>
            <a:t>WHAT WE LEARNED</a:t>
          </a:r>
        </a:p>
      </dsp:txBody>
      <dsp:txXfrm>
        <a:off x="428016" y="4812649"/>
        <a:ext cx="5646368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6799A-0037-4840-BECE-EACE0C25B660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B67FA-6023-46C6-9B7F-188ACA0FD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961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75E4-074D-449B-B88B-0DFB61C19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66E7B-94D9-4960-8CCE-F71D13415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FE6AB-B7E7-4CDC-B1E3-6C5CA3AB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4898-843E-4579-8C61-934E7BE5F681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00F9-7059-4CD3-9A01-8BF4C456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B15CB-D41E-46F0-AD29-D41761E5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19B0-54EA-4D1A-8976-9C08ED296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88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3345-39B6-4C6E-A78D-6DFB2B91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5D27C-11B7-4720-B8DA-4A9D325F5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4DB08-EE17-4DF4-A876-73DA30DA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4898-843E-4579-8C61-934E7BE5F681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541FB-7A65-46A2-A5D1-2ED8F506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D8FBB-BCF8-4399-8962-298C600F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19B0-54EA-4D1A-8976-9C08ED296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52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87DDF2-7978-4AC2-9D19-F8F0E4C18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7CA67-EFDF-41F8-ABE5-E50025C97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F29E8-B735-48DC-9985-FA49728D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4898-843E-4579-8C61-934E7BE5F681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603CB-B432-4671-869C-B03416B1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4A62E-5710-4B7D-9AEE-A4260F1A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19B0-54EA-4D1A-8976-9C08ED296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940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4902982" y="5704465"/>
            <a:ext cx="7307772" cy="577328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1454333"/>
            <a:ext cx="7157200" cy="3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450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59C36-E353-4A59-A7D9-FB966F926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32CF-79CD-42CC-8C07-F44ECA08F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B156B-81D2-46D7-A9FB-572C870D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4898-843E-4579-8C61-934E7BE5F681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ECB5E-D849-4761-BE17-3A640DF7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55884-E694-434F-B11A-4EDBC798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19B0-54EA-4D1A-8976-9C08ED296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18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A1E4-BA05-4386-BEDF-7966AF085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A5AD0-122F-4FDF-9567-0865D7CC0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EF500-B809-4BF4-A19D-2DA2BB6F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4898-843E-4579-8C61-934E7BE5F681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DD4D1-B3BA-499D-BA90-D0E30583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C8570-33DB-4295-903C-67066DD5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19B0-54EA-4D1A-8976-9C08ED296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12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6EDB-744A-4D82-B1FE-66B1BC597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E1362-14CA-4649-8FB1-AFAA55537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7BDA4-AD20-44C4-871F-062E19855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07AED-8E75-425D-8E5D-76A22B4A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4898-843E-4579-8C61-934E7BE5F681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94073-E6DD-4B72-A317-351E3382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751DC-9C96-4F1B-9C75-5538BCAF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19B0-54EA-4D1A-8976-9C08ED296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96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66F9D-CCBC-487B-A837-A8F1AFB6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1CF5E-9F33-4469-9359-E8F6C68B2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938D0-2B1A-42C2-9F7C-30A74CEEB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11461-12E0-4D58-9872-2F99853F5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DDB34A-551B-48B5-83A9-4DA695B4B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4FC98-C482-4A7C-BA86-BDC21DD7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4898-843E-4579-8C61-934E7BE5F681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B4FDA8-3817-4C07-9F2F-E67B4481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254BE-472B-4009-8E8E-EA79B5BE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19B0-54EA-4D1A-8976-9C08ED296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05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45750-35BA-4218-9B2A-101D1C3A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A4D165-5125-4DAF-8C49-CE82C49A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4898-843E-4579-8C61-934E7BE5F681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75D45-9AC3-46C4-936F-5E78F3F6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2FC88-00D3-411A-9CDB-14C86BC8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19B0-54EA-4D1A-8976-9C08ED296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38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B57B0-753B-4371-A85A-54EF11006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4898-843E-4579-8C61-934E7BE5F681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B9B9A-E4D7-418A-B22B-98E81757D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9FD2D-4F3A-4EF6-A6DB-22D0C789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19B0-54EA-4D1A-8976-9C08ED296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49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F562-3B36-4AA2-B4B0-6ABF20209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9E742-2798-4549-9442-2EF8D2401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F3852-1E70-48CB-8E03-391285755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977C2-5311-432E-9CEE-8D9B4514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4898-843E-4579-8C61-934E7BE5F681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9086A-E338-4871-A1C9-F3C6C47F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F0C8F-584E-4F07-A95E-D79A6D0C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19B0-54EA-4D1A-8976-9C08ED296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09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1450-CE85-4827-866E-0E7436B2E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EB2F0A-064D-49EA-A285-EC2F62862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746B0-ACC4-49A7-B6EA-B9B6B0DFA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E856E-504D-4EFB-A531-A945C185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4898-843E-4579-8C61-934E7BE5F681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6AD44-1CD0-431D-8C13-010A8A21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8A6F2-FAA2-42DF-AA67-B7336B8A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19B0-54EA-4D1A-8976-9C08ED296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03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64219-705D-4F0C-839B-FE6F871E1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DC684-2961-4669-ACDD-F6E2E7AAE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6C927-8E28-488C-88D4-4BB384974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A4898-843E-4579-8C61-934E7BE5F681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93F68-46C1-4BFF-8FDC-E545541F8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AF5EC-F725-4B61-83C5-EF622A68D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A19B0-54EA-4D1A-8976-9C08ED296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78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jobanalytics.pythonanywhere.com/dashboar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jobanalytics.pythonanywhere.com/job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jobanalytics.pythonanywhere.com/home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914400" y="1454333"/>
            <a:ext cx="7157200" cy="394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JOB ANALYTICS -2 </a:t>
            </a:r>
            <a:br>
              <a:rPr lang="en" b="1" dirty="0">
                <a:solidFill>
                  <a:schemeClr val="bg1"/>
                </a:solidFill>
              </a:rPr>
            </a:br>
            <a:r>
              <a:rPr lang="en" b="1" dirty="0">
                <a:solidFill>
                  <a:schemeClr val="bg1"/>
                </a:solidFill>
              </a:rPr>
              <a:t>FOR LINKEDIN JOBS</a:t>
            </a:r>
            <a:endParaRPr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44D5-204C-4BDE-2021-38F206A3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448783"/>
            <a:ext cx="10515600" cy="59093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2"/>
              </a:rPr>
              <a:t>JOB Analytics Dashboard Page</a:t>
            </a:r>
            <a:endParaRPr lang="en-IN" sz="3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40E51-235B-BE38-3AFB-CCE6276C5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6" y="1039714"/>
            <a:ext cx="11946195" cy="568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1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CA4EA-35B4-BCCF-C438-F8677F53D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3A321-4CF7-1BE6-DA80-CC6F03AF4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" y="1533832"/>
            <a:ext cx="11916697" cy="520618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9D30A2B-9368-3A5C-9C1E-0E7357D5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448783"/>
            <a:ext cx="10515600" cy="59093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/>
              </a:rPr>
              <a:t>JOB Analytics Job Search Page</a:t>
            </a:r>
            <a:endParaRPr lang="en-IN" sz="3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586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A94A59-5050-2F5B-07D0-A034BAD91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6" y="1445342"/>
            <a:ext cx="11946195" cy="529004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279EE1E-DB63-97EB-6410-2B49AB72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448783"/>
            <a:ext cx="10515600" cy="59093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/>
              </a:rPr>
              <a:t>JOB Analytics Skill Search Page</a:t>
            </a:r>
            <a:endParaRPr lang="en-IN" sz="3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958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254C2E-25CA-4E59-A0DC-BABE50B33816}"/>
              </a:ext>
            </a:extLst>
          </p:cNvPr>
          <p:cNvGrpSpPr/>
          <p:nvPr/>
        </p:nvGrpSpPr>
        <p:grpSpPr>
          <a:xfrm>
            <a:off x="32452" y="2450824"/>
            <a:ext cx="12260754" cy="3472202"/>
            <a:chOff x="-225460" y="1872760"/>
            <a:chExt cx="12260754" cy="347220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5037570-701A-4C3F-83A2-F305DF13C8ED}"/>
                </a:ext>
              </a:extLst>
            </p:cNvPr>
            <p:cNvGrpSpPr/>
            <p:nvPr/>
          </p:nvGrpSpPr>
          <p:grpSpPr>
            <a:xfrm>
              <a:off x="-225460" y="1872760"/>
              <a:ext cx="4811405" cy="3472202"/>
              <a:chOff x="1428529" y="1092831"/>
              <a:chExt cx="4811405" cy="3472202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8DD3A73-85AB-40B7-B975-9B35E24ADA72}"/>
                  </a:ext>
                </a:extLst>
              </p:cNvPr>
              <p:cNvGrpSpPr/>
              <p:nvPr/>
            </p:nvGrpSpPr>
            <p:grpSpPr>
              <a:xfrm>
                <a:off x="1428529" y="1092831"/>
                <a:ext cx="4811405" cy="3472202"/>
                <a:chOff x="1562998" y="1724841"/>
                <a:chExt cx="5300579" cy="3825220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FE07407-BB66-44F2-B7E1-934229549BEF}"/>
                    </a:ext>
                  </a:extLst>
                </p:cNvPr>
                <p:cNvSpPr/>
                <p:nvPr/>
              </p:nvSpPr>
              <p:spPr>
                <a:xfrm rot="2751331">
                  <a:off x="3511466" y="2112408"/>
                  <a:ext cx="2333330" cy="437089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EE8D8407-126A-4549-97C2-156AC8BFFD00}"/>
                    </a:ext>
                  </a:extLst>
                </p:cNvPr>
                <p:cNvSpPr/>
                <p:nvPr/>
              </p:nvSpPr>
              <p:spPr>
                <a:xfrm rot="18971628">
                  <a:off x="1562998" y="1724841"/>
                  <a:ext cx="2359945" cy="1178949"/>
                </a:xfrm>
                <a:custGeom>
                  <a:avLst/>
                  <a:gdLst>
                    <a:gd name="connsiteX0" fmla="*/ 1130815 w 2359945"/>
                    <a:gd name="connsiteY0" fmla="*/ 0 h 1178949"/>
                    <a:gd name="connsiteX1" fmla="*/ 2359945 w 2359945"/>
                    <a:gd name="connsiteY1" fmla="*/ 1178949 h 1178949"/>
                    <a:gd name="connsiteX2" fmla="*/ 0 w 2359945"/>
                    <a:gd name="connsiteY2" fmla="*/ 1178948 h 1178949"/>
                    <a:gd name="connsiteX3" fmla="*/ 1130815 w 2359945"/>
                    <a:gd name="connsiteY3" fmla="*/ 0 h 1178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59945" h="1178949">
                      <a:moveTo>
                        <a:pt x="1130815" y="0"/>
                      </a:moveTo>
                      <a:lnTo>
                        <a:pt x="2359945" y="1178949"/>
                      </a:lnTo>
                      <a:lnTo>
                        <a:pt x="0" y="1178948"/>
                      </a:lnTo>
                      <a:lnTo>
                        <a:pt x="1130815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136493C-2FE2-4075-B4B4-9EB37EC623F6}"/>
                    </a:ext>
                  </a:extLst>
                </p:cNvPr>
                <p:cNvSpPr/>
                <p:nvPr/>
              </p:nvSpPr>
              <p:spPr>
                <a:xfrm rot="18971628">
                  <a:off x="2070182" y="2269325"/>
                  <a:ext cx="4461576" cy="3280736"/>
                </a:xfrm>
                <a:custGeom>
                  <a:avLst/>
                  <a:gdLst>
                    <a:gd name="connsiteX0" fmla="*/ 3390729 w 4461576"/>
                    <a:gd name="connsiteY0" fmla="*/ 1 h 3280736"/>
                    <a:gd name="connsiteX1" fmla="*/ 4461576 w 4461576"/>
                    <a:gd name="connsiteY1" fmla="*/ 1027129 h 3280736"/>
                    <a:gd name="connsiteX2" fmla="*/ 2299977 w 4461576"/>
                    <a:gd name="connsiteY2" fmla="*/ 3280736 h 3280736"/>
                    <a:gd name="connsiteX3" fmla="*/ 0 w 4461576"/>
                    <a:gd name="connsiteY3" fmla="*/ 1074659 h 3280736"/>
                    <a:gd name="connsiteX4" fmla="*/ 1030784 w 4461576"/>
                    <a:gd name="connsiteY4" fmla="*/ 0 h 3280736"/>
                    <a:gd name="connsiteX5" fmla="*/ 3390729 w 4461576"/>
                    <a:gd name="connsiteY5" fmla="*/ 1 h 328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1576" h="3280736">
                      <a:moveTo>
                        <a:pt x="3390729" y="1"/>
                      </a:moveTo>
                      <a:lnTo>
                        <a:pt x="4461576" y="1027129"/>
                      </a:lnTo>
                      <a:lnTo>
                        <a:pt x="2299977" y="3280736"/>
                      </a:lnTo>
                      <a:lnTo>
                        <a:pt x="0" y="1074659"/>
                      </a:lnTo>
                      <a:lnTo>
                        <a:pt x="1030784" y="0"/>
                      </a:lnTo>
                      <a:lnTo>
                        <a:pt x="3390729" y="1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F5E0CDA4-4E47-4722-B55B-7B1BC74EBC3C}"/>
                    </a:ext>
                  </a:extLst>
                </p:cNvPr>
                <p:cNvSpPr/>
                <p:nvPr/>
              </p:nvSpPr>
              <p:spPr>
                <a:xfrm rot="18971628">
                  <a:off x="2282817" y="2406096"/>
                  <a:ext cx="3987398" cy="2932059"/>
                </a:xfrm>
                <a:custGeom>
                  <a:avLst/>
                  <a:gdLst>
                    <a:gd name="connsiteX0" fmla="*/ 3390729 w 4461576"/>
                    <a:gd name="connsiteY0" fmla="*/ 1 h 3280736"/>
                    <a:gd name="connsiteX1" fmla="*/ 4461576 w 4461576"/>
                    <a:gd name="connsiteY1" fmla="*/ 1027129 h 3280736"/>
                    <a:gd name="connsiteX2" fmla="*/ 2299977 w 4461576"/>
                    <a:gd name="connsiteY2" fmla="*/ 3280736 h 3280736"/>
                    <a:gd name="connsiteX3" fmla="*/ 0 w 4461576"/>
                    <a:gd name="connsiteY3" fmla="*/ 1074659 h 3280736"/>
                    <a:gd name="connsiteX4" fmla="*/ 1030784 w 4461576"/>
                    <a:gd name="connsiteY4" fmla="*/ 0 h 3280736"/>
                    <a:gd name="connsiteX5" fmla="*/ 3390729 w 4461576"/>
                    <a:gd name="connsiteY5" fmla="*/ 1 h 328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1576" h="3280736">
                      <a:moveTo>
                        <a:pt x="3390729" y="1"/>
                      </a:moveTo>
                      <a:lnTo>
                        <a:pt x="4461576" y="1027129"/>
                      </a:lnTo>
                      <a:lnTo>
                        <a:pt x="2299977" y="3280736"/>
                      </a:lnTo>
                      <a:lnTo>
                        <a:pt x="0" y="1074659"/>
                      </a:lnTo>
                      <a:lnTo>
                        <a:pt x="1030784" y="0"/>
                      </a:lnTo>
                      <a:lnTo>
                        <a:pt x="3390729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5D1798F-D2FE-4423-B655-B049E5F906F2}"/>
                    </a:ext>
                  </a:extLst>
                </p:cNvPr>
                <p:cNvSpPr/>
                <p:nvPr/>
              </p:nvSpPr>
              <p:spPr>
                <a:xfrm>
                  <a:off x="3496007" y="1868359"/>
                  <a:ext cx="1021840" cy="4885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softEdge rad="152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F3A55BFA-8D92-48F9-A8D8-17B3E9607551}"/>
                    </a:ext>
                  </a:extLst>
                </p:cNvPr>
                <p:cNvSpPr/>
                <p:nvPr/>
              </p:nvSpPr>
              <p:spPr>
                <a:xfrm>
                  <a:off x="2041176" y="3315710"/>
                  <a:ext cx="1021840" cy="4885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softEdge rad="152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4809FABC-860C-47CB-91ED-B3DFFEC2065D}"/>
                    </a:ext>
                  </a:extLst>
                </p:cNvPr>
                <p:cNvSpPr/>
                <p:nvPr/>
              </p:nvSpPr>
              <p:spPr>
                <a:xfrm rot="8171628">
                  <a:off x="2383270" y="2572005"/>
                  <a:ext cx="2359945" cy="1178949"/>
                </a:xfrm>
                <a:custGeom>
                  <a:avLst/>
                  <a:gdLst>
                    <a:gd name="connsiteX0" fmla="*/ 1130815 w 2359945"/>
                    <a:gd name="connsiteY0" fmla="*/ 0 h 1178949"/>
                    <a:gd name="connsiteX1" fmla="*/ 2359945 w 2359945"/>
                    <a:gd name="connsiteY1" fmla="*/ 1178949 h 1178949"/>
                    <a:gd name="connsiteX2" fmla="*/ 0 w 2359945"/>
                    <a:gd name="connsiteY2" fmla="*/ 1178948 h 1178949"/>
                    <a:gd name="connsiteX3" fmla="*/ 1130815 w 2359945"/>
                    <a:gd name="connsiteY3" fmla="*/ 0 h 1178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59945" h="1178949">
                      <a:moveTo>
                        <a:pt x="1130815" y="0"/>
                      </a:moveTo>
                      <a:lnTo>
                        <a:pt x="2359945" y="1178949"/>
                      </a:lnTo>
                      <a:lnTo>
                        <a:pt x="0" y="1178948"/>
                      </a:lnTo>
                      <a:lnTo>
                        <a:pt x="113081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32" name="TextBox 23">
                <a:extLst>
                  <a:ext uri="{FF2B5EF4-FFF2-40B4-BE49-F238E27FC236}">
                    <a16:creationId xmlns:a16="http://schemas.microsoft.com/office/drawing/2014/main" id="{D470212A-81E5-4531-8A48-435675BDC698}"/>
                  </a:ext>
                </a:extLst>
              </p:cNvPr>
              <p:cNvSpPr txBox="1"/>
              <p:nvPr/>
            </p:nvSpPr>
            <p:spPr>
              <a:xfrm>
                <a:off x="3556554" y="1778619"/>
                <a:ext cx="16055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latin typeface="Georgia" panose="02040502050405020303" pitchFamily="18" charset="0"/>
                  </a:rPr>
                  <a:t>DATA SCRAPING</a:t>
                </a:r>
              </a:p>
            </p:txBody>
          </p:sp>
          <p:sp>
            <p:nvSpPr>
              <p:cNvPr id="33" name="TextBox 24">
                <a:extLst>
                  <a:ext uri="{FF2B5EF4-FFF2-40B4-BE49-F238E27FC236}">
                    <a16:creationId xmlns:a16="http://schemas.microsoft.com/office/drawing/2014/main" id="{5A801817-C010-409F-AEEC-3AA2538B6CE0}"/>
                  </a:ext>
                </a:extLst>
              </p:cNvPr>
              <p:cNvSpPr txBox="1"/>
              <p:nvPr/>
            </p:nvSpPr>
            <p:spPr>
              <a:xfrm>
                <a:off x="2303235" y="2835937"/>
                <a:ext cx="2519537" cy="1077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600"/>
                  </a:spcBef>
                </a:pPr>
                <a:r>
                  <a:rPr lang="en-GB" sz="1400" dirty="0">
                    <a:latin typeface="Georgia Pro Light" panose="02040302050405020303" pitchFamily="18" charset="0"/>
                  </a:rPr>
                  <a:t>Data Scraping made our lives a roller-coaster ride. SELENIUM and BEAUTIFULSOUP were new to us. So that became the biggest challenge for us.</a:t>
                </a:r>
                <a:endParaRPr lang="en-US" sz="1400" dirty="0">
                  <a:latin typeface="Georgia Pro Light" panose="02040302050405020303" pitchFamily="18" charset="0"/>
                </a:endParaRPr>
              </a:p>
            </p:txBody>
          </p:sp>
          <p:sp>
            <p:nvSpPr>
              <p:cNvPr id="34" name="TextBox 25">
                <a:extLst>
                  <a:ext uri="{FF2B5EF4-FFF2-40B4-BE49-F238E27FC236}">
                    <a16:creationId xmlns:a16="http://schemas.microsoft.com/office/drawing/2014/main" id="{55B0EA4D-09DA-4CF5-A758-C43FD7EBD4F2}"/>
                  </a:ext>
                </a:extLst>
              </p:cNvPr>
              <p:cNvSpPr txBox="1"/>
              <p:nvPr/>
            </p:nvSpPr>
            <p:spPr>
              <a:xfrm>
                <a:off x="2164262" y="1388642"/>
                <a:ext cx="823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Georgia Pro" panose="02040802050405020203" pitchFamily="18" charset="0"/>
                  </a:rPr>
                  <a:t>01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7C98ED-6D69-4460-A219-4AD5DA53A44E}"/>
                </a:ext>
              </a:extLst>
            </p:cNvPr>
            <p:cNvGrpSpPr/>
            <p:nvPr/>
          </p:nvGrpSpPr>
          <p:grpSpPr>
            <a:xfrm>
              <a:off x="3516402" y="1872760"/>
              <a:ext cx="4807613" cy="3472202"/>
              <a:chOff x="1428529" y="1092831"/>
              <a:chExt cx="4807613" cy="3472202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09FA2CB-A71B-4594-83C2-0736F6E99B4D}"/>
                  </a:ext>
                </a:extLst>
              </p:cNvPr>
              <p:cNvGrpSpPr/>
              <p:nvPr/>
            </p:nvGrpSpPr>
            <p:grpSpPr>
              <a:xfrm>
                <a:off x="1428529" y="1092831"/>
                <a:ext cx="4807613" cy="3472202"/>
                <a:chOff x="1562998" y="1724841"/>
                <a:chExt cx="5296401" cy="3825220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8B42851-DDE5-4CF9-AF75-88043CA0940A}"/>
                    </a:ext>
                  </a:extLst>
                </p:cNvPr>
                <p:cNvSpPr/>
                <p:nvPr/>
              </p:nvSpPr>
              <p:spPr>
                <a:xfrm rot="2751331">
                  <a:off x="3513286" y="2108104"/>
                  <a:ext cx="2321334" cy="437089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6046FC2E-44C5-4DB1-8138-D72349419437}"/>
                    </a:ext>
                  </a:extLst>
                </p:cNvPr>
                <p:cNvSpPr/>
                <p:nvPr/>
              </p:nvSpPr>
              <p:spPr>
                <a:xfrm rot="18971628">
                  <a:off x="1562998" y="1724841"/>
                  <a:ext cx="2359945" cy="1178949"/>
                </a:xfrm>
                <a:custGeom>
                  <a:avLst/>
                  <a:gdLst>
                    <a:gd name="connsiteX0" fmla="*/ 1130815 w 2359945"/>
                    <a:gd name="connsiteY0" fmla="*/ 0 h 1178949"/>
                    <a:gd name="connsiteX1" fmla="*/ 2359945 w 2359945"/>
                    <a:gd name="connsiteY1" fmla="*/ 1178949 h 1178949"/>
                    <a:gd name="connsiteX2" fmla="*/ 0 w 2359945"/>
                    <a:gd name="connsiteY2" fmla="*/ 1178948 h 1178949"/>
                    <a:gd name="connsiteX3" fmla="*/ 1130815 w 2359945"/>
                    <a:gd name="connsiteY3" fmla="*/ 0 h 1178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59945" h="1178949">
                      <a:moveTo>
                        <a:pt x="1130815" y="0"/>
                      </a:moveTo>
                      <a:lnTo>
                        <a:pt x="2359945" y="1178949"/>
                      </a:lnTo>
                      <a:lnTo>
                        <a:pt x="0" y="1178948"/>
                      </a:lnTo>
                      <a:lnTo>
                        <a:pt x="1130815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576DF6C1-07F6-4BC9-AC9A-29403209A4DC}"/>
                    </a:ext>
                  </a:extLst>
                </p:cNvPr>
                <p:cNvSpPr/>
                <p:nvPr/>
              </p:nvSpPr>
              <p:spPr>
                <a:xfrm rot="18971628">
                  <a:off x="2070182" y="2269325"/>
                  <a:ext cx="4461576" cy="3280736"/>
                </a:xfrm>
                <a:custGeom>
                  <a:avLst/>
                  <a:gdLst>
                    <a:gd name="connsiteX0" fmla="*/ 3390729 w 4461576"/>
                    <a:gd name="connsiteY0" fmla="*/ 1 h 3280736"/>
                    <a:gd name="connsiteX1" fmla="*/ 4461576 w 4461576"/>
                    <a:gd name="connsiteY1" fmla="*/ 1027129 h 3280736"/>
                    <a:gd name="connsiteX2" fmla="*/ 2299977 w 4461576"/>
                    <a:gd name="connsiteY2" fmla="*/ 3280736 h 3280736"/>
                    <a:gd name="connsiteX3" fmla="*/ 0 w 4461576"/>
                    <a:gd name="connsiteY3" fmla="*/ 1074659 h 3280736"/>
                    <a:gd name="connsiteX4" fmla="*/ 1030784 w 4461576"/>
                    <a:gd name="connsiteY4" fmla="*/ 0 h 3280736"/>
                    <a:gd name="connsiteX5" fmla="*/ 3390729 w 4461576"/>
                    <a:gd name="connsiteY5" fmla="*/ 1 h 328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1576" h="3280736">
                      <a:moveTo>
                        <a:pt x="3390729" y="1"/>
                      </a:moveTo>
                      <a:lnTo>
                        <a:pt x="4461576" y="1027129"/>
                      </a:lnTo>
                      <a:lnTo>
                        <a:pt x="2299977" y="3280736"/>
                      </a:lnTo>
                      <a:lnTo>
                        <a:pt x="0" y="1074659"/>
                      </a:lnTo>
                      <a:lnTo>
                        <a:pt x="1030784" y="0"/>
                      </a:lnTo>
                      <a:lnTo>
                        <a:pt x="3390729" y="1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2984316C-79D5-477B-BE5E-585823FBCA64}"/>
                    </a:ext>
                  </a:extLst>
                </p:cNvPr>
                <p:cNvSpPr/>
                <p:nvPr/>
              </p:nvSpPr>
              <p:spPr>
                <a:xfrm rot="18971628">
                  <a:off x="2282817" y="2406096"/>
                  <a:ext cx="3987398" cy="2932059"/>
                </a:xfrm>
                <a:custGeom>
                  <a:avLst/>
                  <a:gdLst>
                    <a:gd name="connsiteX0" fmla="*/ 3390729 w 4461576"/>
                    <a:gd name="connsiteY0" fmla="*/ 1 h 3280736"/>
                    <a:gd name="connsiteX1" fmla="*/ 4461576 w 4461576"/>
                    <a:gd name="connsiteY1" fmla="*/ 1027129 h 3280736"/>
                    <a:gd name="connsiteX2" fmla="*/ 2299977 w 4461576"/>
                    <a:gd name="connsiteY2" fmla="*/ 3280736 h 3280736"/>
                    <a:gd name="connsiteX3" fmla="*/ 0 w 4461576"/>
                    <a:gd name="connsiteY3" fmla="*/ 1074659 h 3280736"/>
                    <a:gd name="connsiteX4" fmla="*/ 1030784 w 4461576"/>
                    <a:gd name="connsiteY4" fmla="*/ 0 h 3280736"/>
                    <a:gd name="connsiteX5" fmla="*/ 3390729 w 4461576"/>
                    <a:gd name="connsiteY5" fmla="*/ 1 h 328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1576" h="3280736">
                      <a:moveTo>
                        <a:pt x="3390729" y="1"/>
                      </a:moveTo>
                      <a:lnTo>
                        <a:pt x="4461576" y="1027129"/>
                      </a:lnTo>
                      <a:lnTo>
                        <a:pt x="2299977" y="3280736"/>
                      </a:lnTo>
                      <a:lnTo>
                        <a:pt x="0" y="1074659"/>
                      </a:lnTo>
                      <a:lnTo>
                        <a:pt x="1030784" y="0"/>
                      </a:lnTo>
                      <a:lnTo>
                        <a:pt x="3390729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942B97A3-AA65-447A-B29A-4F4A5D2CB8F5}"/>
                    </a:ext>
                  </a:extLst>
                </p:cNvPr>
                <p:cNvSpPr/>
                <p:nvPr/>
              </p:nvSpPr>
              <p:spPr>
                <a:xfrm>
                  <a:off x="3496007" y="1868359"/>
                  <a:ext cx="1021840" cy="4885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softEdge rad="152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39F7BDC9-9BD2-4A13-AB3D-BCA76A850CE8}"/>
                    </a:ext>
                  </a:extLst>
                </p:cNvPr>
                <p:cNvSpPr/>
                <p:nvPr/>
              </p:nvSpPr>
              <p:spPr>
                <a:xfrm>
                  <a:off x="2041176" y="3315710"/>
                  <a:ext cx="1021840" cy="4885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softEdge rad="152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30864210-E4B9-470F-829E-44F5AFDF260E}"/>
                    </a:ext>
                  </a:extLst>
                </p:cNvPr>
                <p:cNvSpPr/>
                <p:nvPr/>
              </p:nvSpPr>
              <p:spPr>
                <a:xfrm rot="8171628">
                  <a:off x="2383270" y="2572005"/>
                  <a:ext cx="2359945" cy="1178949"/>
                </a:xfrm>
                <a:custGeom>
                  <a:avLst/>
                  <a:gdLst>
                    <a:gd name="connsiteX0" fmla="*/ 1130815 w 2359945"/>
                    <a:gd name="connsiteY0" fmla="*/ 0 h 1178949"/>
                    <a:gd name="connsiteX1" fmla="*/ 2359945 w 2359945"/>
                    <a:gd name="connsiteY1" fmla="*/ 1178949 h 1178949"/>
                    <a:gd name="connsiteX2" fmla="*/ 0 w 2359945"/>
                    <a:gd name="connsiteY2" fmla="*/ 1178948 h 1178949"/>
                    <a:gd name="connsiteX3" fmla="*/ 1130815 w 2359945"/>
                    <a:gd name="connsiteY3" fmla="*/ 0 h 1178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59945" h="1178949">
                      <a:moveTo>
                        <a:pt x="1130815" y="0"/>
                      </a:moveTo>
                      <a:lnTo>
                        <a:pt x="2359945" y="1178949"/>
                      </a:lnTo>
                      <a:lnTo>
                        <a:pt x="0" y="1178948"/>
                      </a:lnTo>
                      <a:lnTo>
                        <a:pt x="113081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21" name="TextBox 29">
                <a:extLst>
                  <a:ext uri="{FF2B5EF4-FFF2-40B4-BE49-F238E27FC236}">
                    <a16:creationId xmlns:a16="http://schemas.microsoft.com/office/drawing/2014/main" id="{3DFC0242-AB42-4620-9086-936D6D4B92F7}"/>
                  </a:ext>
                </a:extLst>
              </p:cNvPr>
              <p:cNvSpPr txBox="1"/>
              <p:nvPr/>
            </p:nvSpPr>
            <p:spPr>
              <a:xfrm>
                <a:off x="3570646" y="1893667"/>
                <a:ext cx="16824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b="1" dirty="0">
                    <a:latin typeface="Georgia" panose="02040502050405020303" pitchFamily="18" charset="0"/>
                  </a:rPr>
                  <a:t>CONNECTING WITH SQL</a:t>
                </a:r>
              </a:p>
            </p:txBody>
          </p:sp>
          <p:sp>
            <p:nvSpPr>
              <p:cNvPr id="22" name="TextBox 30">
                <a:extLst>
                  <a:ext uri="{FF2B5EF4-FFF2-40B4-BE49-F238E27FC236}">
                    <a16:creationId xmlns:a16="http://schemas.microsoft.com/office/drawing/2014/main" id="{7012C398-D496-47F2-B28A-114AF144BA4B}"/>
                  </a:ext>
                </a:extLst>
              </p:cNvPr>
              <p:cNvSpPr txBox="1"/>
              <p:nvPr/>
            </p:nvSpPr>
            <p:spPr>
              <a:xfrm>
                <a:off x="2321512" y="2795230"/>
                <a:ext cx="2489757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600"/>
                  </a:spcBef>
                </a:pPr>
                <a:r>
                  <a:rPr lang="en-GB" sz="1400" dirty="0">
                    <a:latin typeface="Georgia Pro Light" panose="02040302050405020303" pitchFamily="18" charset="0"/>
                  </a:rPr>
                  <a:t>Connecting Data with SQL using SQL Alchemy Library for finding Insights.</a:t>
                </a:r>
                <a:endParaRPr lang="en-US" sz="1400" dirty="0">
                  <a:latin typeface="Georgia Pro Light" panose="02040302050405020303" pitchFamily="18" charset="0"/>
                </a:endParaRPr>
              </a:p>
            </p:txBody>
          </p:sp>
          <p:sp>
            <p:nvSpPr>
              <p:cNvPr id="23" name="TextBox 31">
                <a:extLst>
                  <a:ext uri="{FF2B5EF4-FFF2-40B4-BE49-F238E27FC236}">
                    <a16:creationId xmlns:a16="http://schemas.microsoft.com/office/drawing/2014/main" id="{CABEC4D3-B0BC-450F-A9F3-735B04F36DB4}"/>
                  </a:ext>
                </a:extLst>
              </p:cNvPr>
              <p:cNvSpPr txBox="1"/>
              <p:nvPr/>
            </p:nvSpPr>
            <p:spPr>
              <a:xfrm>
                <a:off x="2164262" y="1388642"/>
                <a:ext cx="823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Georgia Pro" panose="02040802050405020203" pitchFamily="18" charset="0"/>
                  </a:rPr>
                  <a:t>02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28FDDD9-880A-4A09-A587-5A77C6422B7B}"/>
                </a:ext>
              </a:extLst>
            </p:cNvPr>
            <p:cNvGrpSpPr/>
            <p:nvPr/>
          </p:nvGrpSpPr>
          <p:grpSpPr>
            <a:xfrm>
              <a:off x="7258263" y="1872760"/>
              <a:ext cx="4777031" cy="3472202"/>
              <a:chOff x="1428529" y="1092831"/>
              <a:chExt cx="4777031" cy="347220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D8A78E0-10E9-4A2C-AAAC-0FB9437B600B}"/>
                  </a:ext>
                </a:extLst>
              </p:cNvPr>
              <p:cNvGrpSpPr/>
              <p:nvPr/>
            </p:nvGrpSpPr>
            <p:grpSpPr>
              <a:xfrm>
                <a:off x="1428529" y="1092831"/>
                <a:ext cx="4777031" cy="3472202"/>
                <a:chOff x="1562998" y="1724841"/>
                <a:chExt cx="5262710" cy="3825220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0575E0E0-594D-4A21-9EA9-6D80750077FB}"/>
                    </a:ext>
                  </a:extLst>
                </p:cNvPr>
                <p:cNvSpPr/>
                <p:nvPr/>
              </p:nvSpPr>
              <p:spPr>
                <a:xfrm rot="2751331">
                  <a:off x="3527970" y="2073391"/>
                  <a:ext cx="2224584" cy="437089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C7587189-C75A-4028-BB05-9878266703EF}"/>
                    </a:ext>
                  </a:extLst>
                </p:cNvPr>
                <p:cNvSpPr/>
                <p:nvPr/>
              </p:nvSpPr>
              <p:spPr>
                <a:xfrm rot="18971628">
                  <a:off x="1562998" y="1724841"/>
                  <a:ext cx="2359945" cy="1178949"/>
                </a:xfrm>
                <a:custGeom>
                  <a:avLst/>
                  <a:gdLst>
                    <a:gd name="connsiteX0" fmla="*/ 1130815 w 2359945"/>
                    <a:gd name="connsiteY0" fmla="*/ 0 h 1178949"/>
                    <a:gd name="connsiteX1" fmla="*/ 2359945 w 2359945"/>
                    <a:gd name="connsiteY1" fmla="*/ 1178949 h 1178949"/>
                    <a:gd name="connsiteX2" fmla="*/ 0 w 2359945"/>
                    <a:gd name="connsiteY2" fmla="*/ 1178948 h 1178949"/>
                    <a:gd name="connsiteX3" fmla="*/ 1130815 w 2359945"/>
                    <a:gd name="connsiteY3" fmla="*/ 0 h 1178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59945" h="1178949">
                      <a:moveTo>
                        <a:pt x="1130815" y="0"/>
                      </a:moveTo>
                      <a:lnTo>
                        <a:pt x="2359945" y="1178949"/>
                      </a:lnTo>
                      <a:lnTo>
                        <a:pt x="0" y="1178948"/>
                      </a:lnTo>
                      <a:lnTo>
                        <a:pt x="1130815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4AD65B02-80F8-49A7-900F-6D7C9C62BA23}"/>
                    </a:ext>
                  </a:extLst>
                </p:cNvPr>
                <p:cNvSpPr/>
                <p:nvPr/>
              </p:nvSpPr>
              <p:spPr>
                <a:xfrm rot="18971628">
                  <a:off x="2070182" y="2269325"/>
                  <a:ext cx="4461576" cy="3280736"/>
                </a:xfrm>
                <a:custGeom>
                  <a:avLst/>
                  <a:gdLst>
                    <a:gd name="connsiteX0" fmla="*/ 3390729 w 4461576"/>
                    <a:gd name="connsiteY0" fmla="*/ 1 h 3280736"/>
                    <a:gd name="connsiteX1" fmla="*/ 4461576 w 4461576"/>
                    <a:gd name="connsiteY1" fmla="*/ 1027129 h 3280736"/>
                    <a:gd name="connsiteX2" fmla="*/ 2299977 w 4461576"/>
                    <a:gd name="connsiteY2" fmla="*/ 3280736 h 3280736"/>
                    <a:gd name="connsiteX3" fmla="*/ 0 w 4461576"/>
                    <a:gd name="connsiteY3" fmla="*/ 1074659 h 3280736"/>
                    <a:gd name="connsiteX4" fmla="*/ 1030784 w 4461576"/>
                    <a:gd name="connsiteY4" fmla="*/ 0 h 3280736"/>
                    <a:gd name="connsiteX5" fmla="*/ 3390729 w 4461576"/>
                    <a:gd name="connsiteY5" fmla="*/ 1 h 328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1576" h="3280736">
                      <a:moveTo>
                        <a:pt x="3390729" y="1"/>
                      </a:moveTo>
                      <a:lnTo>
                        <a:pt x="4461576" y="1027129"/>
                      </a:lnTo>
                      <a:lnTo>
                        <a:pt x="2299977" y="3280736"/>
                      </a:lnTo>
                      <a:lnTo>
                        <a:pt x="0" y="1074659"/>
                      </a:lnTo>
                      <a:lnTo>
                        <a:pt x="1030784" y="0"/>
                      </a:lnTo>
                      <a:lnTo>
                        <a:pt x="3390729" y="1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B51A30C8-6174-4F9C-BB25-B8060440A335}"/>
                    </a:ext>
                  </a:extLst>
                </p:cNvPr>
                <p:cNvSpPr/>
                <p:nvPr/>
              </p:nvSpPr>
              <p:spPr>
                <a:xfrm rot="18971628">
                  <a:off x="2282817" y="2406096"/>
                  <a:ext cx="3987398" cy="2932059"/>
                </a:xfrm>
                <a:custGeom>
                  <a:avLst/>
                  <a:gdLst>
                    <a:gd name="connsiteX0" fmla="*/ 3390729 w 4461576"/>
                    <a:gd name="connsiteY0" fmla="*/ 1 h 3280736"/>
                    <a:gd name="connsiteX1" fmla="*/ 4461576 w 4461576"/>
                    <a:gd name="connsiteY1" fmla="*/ 1027129 h 3280736"/>
                    <a:gd name="connsiteX2" fmla="*/ 2299977 w 4461576"/>
                    <a:gd name="connsiteY2" fmla="*/ 3280736 h 3280736"/>
                    <a:gd name="connsiteX3" fmla="*/ 0 w 4461576"/>
                    <a:gd name="connsiteY3" fmla="*/ 1074659 h 3280736"/>
                    <a:gd name="connsiteX4" fmla="*/ 1030784 w 4461576"/>
                    <a:gd name="connsiteY4" fmla="*/ 0 h 3280736"/>
                    <a:gd name="connsiteX5" fmla="*/ 3390729 w 4461576"/>
                    <a:gd name="connsiteY5" fmla="*/ 1 h 328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1576" h="3280736">
                      <a:moveTo>
                        <a:pt x="3390729" y="1"/>
                      </a:moveTo>
                      <a:lnTo>
                        <a:pt x="4461576" y="1027129"/>
                      </a:lnTo>
                      <a:lnTo>
                        <a:pt x="2299977" y="3280736"/>
                      </a:lnTo>
                      <a:lnTo>
                        <a:pt x="0" y="1074659"/>
                      </a:lnTo>
                      <a:lnTo>
                        <a:pt x="1030784" y="0"/>
                      </a:lnTo>
                      <a:lnTo>
                        <a:pt x="3390729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35D24C7B-0F67-4CAA-B86F-07CACE691DD4}"/>
                    </a:ext>
                  </a:extLst>
                </p:cNvPr>
                <p:cNvSpPr/>
                <p:nvPr/>
              </p:nvSpPr>
              <p:spPr>
                <a:xfrm>
                  <a:off x="3496007" y="1868359"/>
                  <a:ext cx="1021840" cy="4885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softEdge rad="152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9660D449-5617-4C50-865E-B56D1CD282F1}"/>
                    </a:ext>
                  </a:extLst>
                </p:cNvPr>
                <p:cNvSpPr/>
                <p:nvPr/>
              </p:nvSpPr>
              <p:spPr>
                <a:xfrm>
                  <a:off x="2041176" y="3315710"/>
                  <a:ext cx="1021840" cy="4885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softEdge rad="152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6B7CE257-E5B0-48CB-BBF1-5F5BFAD0F120}"/>
                    </a:ext>
                  </a:extLst>
                </p:cNvPr>
                <p:cNvSpPr/>
                <p:nvPr/>
              </p:nvSpPr>
              <p:spPr>
                <a:xfrm rot="8171628">
                  <a:off x="2383270" y="2572005"/>
                  <a:ext cx="2359945" cy="1178949"/>
                </a:xfrm>
                <a:custGeom>
                  <a:avLst/>
                  <a:gdLst>
                    <a:gd name="connsiteX0" fmla="*/ 1130815 w 2359945"/>
                    <a:gd name="connsiteY0" fmla="*/ 0 h 1178949"/>
                    <a:gd name="connsiteX1" fmla="*/ 2359945 w 2359945"/>
                    <a:gd name="connsiteY1" fmla="*/ 1178949 h 1178949"/>
                    <a:gd name="connsiteX2" fmla="*/ 0 w 2359945"/>
                    <a:gd name="connsiteY2" fmla="*/ 1178948 h 1178949"/>
                    <a:gd name="connsiteX3" fmla="*/ 1130815 w 2359945"/>
                    <a:gd name="connsiteY3" fmla="*/ 0 h 1178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59945" h="1178949">
                      <a:moveTo>
                        <a:pt x="1130815" y="0"/>
                      </a:moveTo>
                      <a:lnTo>
                        <a:pt x="2359945" y="1178949"/>
                      </a:lnTo>
                      <a:lnTo>
                        <a:pt x="0" y="1178948"/>
                      </a:lnTo>
                      <a:lnTo>
                        <a:pt x="113081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41">
                <a:extLst>
                  <a:ext uri="{FF2B5EF4-FFF2-40B4-BE49-F238E27FC236}">
                    <a16:creationId xmlns:a16="http://schemas.microsoft.com/office/drawing/2014/main" id="{862F82D6-F4DD-4E3E-BB94-0C72EE58C55F}"/>
                  </a:ext>
                </a:extLst>
              </p:cNvPr>
              <p:cNvSpPr txBox="1"/>
              <p:nvPr/>
            </p:nvSpPr>
            <p:spPr>
              <a:xfrm>
                <a:off x="3579276" y="1774392"/>
                <a:ext cx="15188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latin typeface="Georgia" panose="02040502050405020303" pitchFamily="18" charset="0"/>
                  </a:rPr>
                  <a:t>BUILD API</a:t>
                </a:r>
              </a:p>
            </p:txBody>
          </p:sp>
          <p:sp>
            <p:nvSpPr>
              <p:cNvPr id="11" name="TextBox 42">
                <a:extLst>
                  <a:ext uri="{FF2B5EF4-FFF2-40B4-BE49-F238E27FC236}">
                    <a16:creationId xmlns:a16="http://schemas.microsoft.com/office/drawing/2014/main" id="{3423DBAD-E148-46BE-93E9-40B5350FCC83}"/>
                  </a:ext>
                </a:extLst>
              </p:cNvPr>
              <p:cNvSpPr txBox="1"/>
              <p:nvPr/>
            </p:nvSpPr>
            <p:spPr>
              <a:xfrm>
                <a:off x="2423818" y="2835937"/>
                <a:ext cx="228673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600"/>
                  </a:spcBef>
                </a:pPr>
                <a:r>
                  <a:rPr lang="en-US" sz="1400" dirty="0">
                    <a:latin typeface="Georgia Pro Light" panose="02040302050405020303" pitchFamily="18" charset="0"/>
                  </a:rPr>
                  <a:t>Building API using Flask and Hosting API using </a:t>
                </a:r>
                <a:r>
                  <a:rPr lang="en-US" sz="1400" dirty="0" err="1">
                    <a:latin typeface="Georgia Pro Light" panose="02040302050405020303" pitchFamily="18" charset="0"/>
                  </a:rPr>
                  <a:t>Pythonanywhere</a:t>
                </a:r>
                <a:endParaRPr lang="en-US" sz="1400" dirty="0">
                  <a:latin typeface="Georgia Pro Light" panose="02040302050405020303" pitchFamily="18" charset="0"/>
                </a:endParaRPr>
              </a:p>
            </p:txBody>
          </p:sp>
          <p:sp>
            <p:nvSpPr>
              <p:cNvPr id="12" name="TextBox 43">
                <a:extLst>
                  <a:ext uri="{FF2B5EF4-FFF2-40B4-BE49-F238E27FC236}">
                    <a16:creationId xmlns:a16="http://schemas.microsoft.com/office/drawing/2014/main" id="{C3536A54-77C2-4331-ABA2-FB4B658CEF49}"/>
                  </a:ext>
                </a:extLst>
              </p:cNvPr>
              <p:cNvSpPr txBox="1"/>
              <p:nvPr/>
            </p:nvSpPr>
            <p:spPr>
              <a:xfrm>
                <a:off x="2164262" y="1388642"/>
                <a:ext cx="823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Georgia Pro" panose="02040802050405020203" pitchFamily="18" charset="0"/>
                  </a:rPr>
                  <a:t>03</a:t>
                </a:r>
              </a:p>
            </p:txBody>
          </p:sp>
        </p:grpSp>
      </p:grpSp>
      <p:sp>
        <p:nvSpPr>
          <p:cNvPr id="5" name="TextBox 52">
            <a:extLst>
              <a:ext uri="{FF2B5EF4-FFF2-40B4-BE49-F238E27FC236}">
                <a16:creationId xmlns:a16="http://schemas.microsoft.com/office/drawing/2014/main" id="{90471094-5E59-4FDE-9BB7-D055C4B496A2}"/>
              </a:ext>
            </a:extLst>
          </p:cNvPr>
          <p:cNvSpPr txBox="1"/>
          <p:nvPr/>
        </p:nvSpPr>
        <p:spPr>
          <a:xfrm>
            <a:off x="-101206" y="934974"/>
            <a:ext cx="12080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>
                <a:latin typeface="Elephant" panose="020209040905050203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CHALLENGES</a:t>
            </a:r>
            <a:r>
              <a:rPr lang="en-US" sz="4000" dirty="0">
                <a:latin typeface="Elephant" panose="020209040905050203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  FACED</a:t>
            </a:r>
          </a:p>
        </p:txBody>
      </p:sp>
    </p:spTree>
    <p:extLst>
      <p:ext uri="{BB962C8B-B14F-4D97-AF65-F5344CB8AC3E}">
        <p14:creationId xmlns:p14="http://schemas.microsoft.com/office/powerpoint/2010/main" val="289271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12CE14F-FBC8-4B6C-95D1-39946E0E2E29}"/>
              </a:ext>
            </a:extLst>
          </p:cNvPr>
          <p:cNvGrpSpPr/>
          <p:nvPr/>
        </p:nvGrpSpPr>
        <p:grpSpPr>
          <a:xfrm>
            <a:off x="1277145" y="1254893"/>
            <a:ext cx="8839310" cy="4733769"/>
            <a:chOff x="1714390" y="1062114"/>
            <a:chExt cx="8763220" cy="473376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BE3A7F2-A37F-48DE-BE3C-6BFE8C7AB1FD}"/>
                </a:ext>
              </a:extLst>
            </p:cNvPr>
            <p:cNvSpPr/>
            <p:nvPr/>
          </p:nvSpPr>
          <p:spPr>
            <a:xfrm flipH="1" flipV="1">
              <a:off x="1714390" y="1062114"/>
              <a:ext cx="4388293" cy="4733769"/>
            </a:xfrm>
            <a:custGeom>
              <a:avLst/>
              <a:gdLst>
                <a:gd name="connsiteX0" fmla="*/ 150897 w 6693029"/>
                <a:gd name="connsiteY0" fmla="*/ 75535 h 7219950"/>
                <a:gd name="connsiteX1" fmla="*/ 60217 w 6693029"/>
                <a:gd name="connsiteY1" fmla="*/ 55513 h 7219950"/>
                <a:gd name="connsiteX2" fmla="*/ 73431 w 6693029"/>
                <a:gd name="connsiteY2" fmla="*/ 57683 h 7219950"/>
                <a:gd name="connsiteX3" fmla="*/ 341248 w 6693029"/>
                <a:gd name="connsiteY3" fmla="*/ 124461 h 7219950"/>
                <a:gd name="connsiteX4" fmla="*/ 235686 w 6693029"/>
                <a:gd name="connsiteY4" fmla="*/ 95074 h 7219950"/>
                <a:gd name="connsiteX5" fmla="*/ 265433 w 6693029"/>
                <a:gd name="connsiteY5" fmla="*/ 101928 h 7219950"/>
                <a:gd name="connsiteX6" fmla="*/ 5035630 w 6693029"/>
                <a:gd name="connsiteY6" fmla="*/ 7219950 h 7219950"/>
                <a:gd name="connsiteX7" fmla="*/ 6693029 w 6693029"/>
                <a:gd name="connsiteY7" fmla="*/ 5414963 h 7219950"/>
                <a:gd name="connsiteX8" fmla="*/ 5790535 w 6693029"/>
                <a:gd name="connsiteY8" fmla="*/ 5414962 h 7219950"/>
                <a:gd name="connsiteX9" fmla="*/ 5531968 w 6693029"/>
                <a:gd name="connsiteY9" fmla="*/ 4267057 h 7219950"/>
                <a:gd name="connsiteX10" fmla="*/ 5053379 w 6693029"/>
                <a:gd name="connsiteY10" fmla="*/ 2981422 h 7219950"/>
                <a:gd name="connsiteX11" fmla="*/ 4424635 w 6693029"/>
                <a:gd name="connsiteY11" fmla="*/ 1888675 h 7219950"/>
                <a:gd name="connsiteX12" fmla="*/ 1290280 w 6693029"/>
                <a:gd name="connsiteY12" fmla="*/ 0 h 7219950"/>
                <a:gd name="connsiteX13" fmla="*/ 0 w 6693029"/>
                <a:gd name="connsiteY13" fmla="*/ 0 h 7219950"/>
                <a:gd name="connsiteX14" fmla="*/ 0 w 6693029"/>
                <a:gd name="connsiteY14" fmla="*/ 283986 h 7219950"/>
                <a:gd name="connsiteX15" fmla="*/ 185210 w 6693029"/>
                <a:gd name="connsiteY15" fmla="*/ 206972 h 7219950"/>
                <a:gd name="connsiteX16" fmla="*/ 185527 w 6693029"/>
                <a:gd name="connsiteY16" fmla="*/ 206841 h 7219950"/>
                <a:gd name="connsiteX17" fmla="*/ 386422 w 6693029"/>
                <a:gd name="connsiteY17" fmla="*/ 137887 h 7219950"/>
                <a:gd name="connsiteX18" fmla="*/ 455090 w 6693029"/>
                <a:gd name="connsiteY18" fmla="*/ 158296 h 7219950"/>
                <a:gd name="connsiteX19" fmla="*/ 455098 w 6693029"/>
                <a:gd name="connsiteY19" fmla="*/ 158299 h 7219950"/>
                <a:gd name="connsiteX20" fmla="*/ 629131 w 6693029"/>
                <a:gd name="connsiteY20" fmla="*/ 221782 h 7219950"/>
                <a:gd name="connsiteX21" fmla="*/ 684600 w 6693029"/>
                <a:gd name="connsiteY21" fmla="*/ 244925 h 7219950"/>
                <a:gd name="connsiteX22" fmla="*/ 801564 w 6693029"/>
                <a:gd name="connsiteY22" fmla="*/ 295618 h 7219950"/>
                <a:gd name="connsiteX23" fmla="*/ 865276 w 6693029"/>
                <a:gd name="connsiteY23" fmla="*/ 325936 h 7219950"/>
                <a:gd name="connsiteX24" fmla="*/ 972969 w 6693029"/>
                <a:gd name="connsiteY24" fmla="*/ 380144 h 7219950"/>
                <a:gd name="connsiteX25" fmla="*/ 1036816 w 6693029"/>
                <a:gd name="connsiteY25" fmla="*/ 414338 h 7219950"/>
                <a:gd name="connsiteX26" fmla="*/ 1145451 w 6693029"/>
                <a:gd name="connsiteY26" fmla="*/ 476793 h 7219950"/>
                <a:gd name="connsiteX27" fmla="*/ 1203493 w 6693029"/>
                <a:gd name="connsiteY27" fmla="*/ 511416 h 7219950"/>
                <a:gd name="connsiteX28" fmla="*/ 1331149 w 6693029"/>
                <a:gd name="connsiteY28" fmla="*/ 594188 h 7219950"/>
                <a:gd name="connsiteX29" fmla="*/ 1366361 w 6693029"/>
                <a:gd name="connsiteY29" fmla="*/ 617390 h 7219950"/>
                <a:gd name="connsiteX30" fmla="*/ 1525750 w 6693029"/>
                <a:gd name="connsiteY30" fmla="*/ 732816 h 7219950"/>
                <a:gd name="connsiteX31" fmla="*/ 1567420 w 6693029"/>
                <a:gd name="connsiteY31" fmla="*/ 765693 h 7219950"/>
                <a:gd name="connsiteX32" fmla="*/ 1673331 w 6693029"/>
                <a:gd name="connsiteY32" fmla="*/ 850703 h 7219950"/>
                <a:gd name="connsiteX33" fmla="*/ 1913135 w 6693029"/>
                <a:gd name="connsiteY33" fmla="*/ 1064633 h 7219950"/>
                <a:gd name="connsiteX34" fmla="*/ 1960005 w 6693029"/>
                <a:gd name="connsiteY34" fmla="*/ 1110079 h 7219950"/>
                <a:gd name="connsiteX35" fmla="*/ 2192470 w 6693029"/>
                <a:gd name="connsiteY35" fmla="*/ 1351659 h 7219950"/>
                <a:gd name="connsiteX36" fmla="*/ 2216878 w 6693029"/>
                <a:gd name="connsiteY36" fmla="*/ 1379821 h 7219950"/>
                <a:gd name="connsiteX37" fmla="*/ 2429533 w 6693029"/>
                <a:gd name="connsiteY37" fmla="*/ 1635033 h 7219950"/>
                <a:gd name="connsiteX38" fmla="*/ 2460169 w 6693029"/>
                <a:gd name="connsiteY38" fmla="*/ 1673459 h 7219950"/>
                <a:gd name="connsiteX39" fmla="*/ 2667694 w 6693029"/>
                <a:gd name="connsiteY39" fmla="*/ 1959627 h 7219950"/>
                <a:gd name="connsiteX40" fmla="*/ 2708138 w 6693029"/>
                <a:gd name="connsiteY40" fmla="*/ 2019352 h 7219950"/>
                <a:gd name="connsiteX41" fmla="*/ 2902922 w 6693029"/>
                <a:gd name="connsiteY41" fmla="*/ 2327352 h 7219950"/>
                <a:gd name="connsiteX42" fmla="*/ 2929228 w 6693029"/>
                <a:gd name="connsiteY42" fmla="*/ 2373050 h 7219950"/>
                <a:gd name="connsiteX43" fmla="*/ 3104768 w 6693029"/>
                <a:gd name="connsiteY43" fmla="*/ 2691594 h 7219950"/>
                <a:gd name="connsiteX44" fmla="*/ 3124214 w 6693029"/>
                <a:gd name="connsiteY44" fmla="*/ 2728274 h 7219950"/>
                <a:gd name="connsiteX45" fmla="*/ 3292265 w 6693029"/>
                <a:gd name="connsiteY45" fmla="*/ 3079530 h 7219950"/>
                <a:gd name="connsiteX46" fmla="*/ 3324072 w 6693029"/>
                <a:gd name="connsiteY46" fmla="*/ 3150655 h 7219950"/>
                <a:gd name="connsiteX47" fmla="*/ 3402295 w 6693029"/>
                <a:gd name="connsiteY47" fmla="*/ 3340287 h 7219950"/>
                <a:gd name="connsiteX48" fmla="*/ 3523028 w 6693029"/>
                <a:gd name="connsiteY48" fmla="*/ 3649390 h 7219950"/>
                <a:gd name="connsiteX49" fmla="*/ 3588226 w 6693029"/>
                <a:gd name="connsiteY49" fmla="*/ 3834715 h 7219950"/>
                <a:gd name="connsiteX50" fmla="*/ 3690185 w 6693029"/>
                <a:gd name="connsiteY50" fmla="*/ 4152408 h 7219950"/>
                <a:gd name="connsiteX51" fmla="*/ 3746439 w 6693029"/>
                <a:gd name="connsiteY51" fmla="*/ 4342973 h 7219950"/>
                <a:gd name="connsiteX52" fmla="*/ 3837708 w 6693029"/>
                <a:gd name="connsiteY52" fmla="*/ 4699043 h 7219950"/>
                <a:gd name="connsiteX53" fmla="*/ 3878936 w 6693029"/>
                <a:gd name="connsiteY53" fmla="*/ 4869555 h 7219950"/>
                <a:gd name="connsiteX54" fmla="*/ 3985547 w 6693029"/>
                <a:gd name="connsiteY54" fmla="*/ 5414963 h 7219950"/>
                <a:gd name="connsiteX55" fmla="*/ 3083054 w 6693029"/>
                <a:gd name="connsiteY55" fmla="*/ 5414963 h 7219950"/>
                <a:gd name="connsiteX0" fmla="*/ 150897 w 6693029"/>
                <a:gd name="connsiteY0" fmla="*/ 75535 h 7219950"/>
                <a:gd name="connsiteX1" fmla="*/ 60217 w 6693029"/>
                <a:gd name="connsiteY1" fmla="*/ 55513 h 7219950"/>
                <a:gd name="connsiteX2" fmla="*/ 73431 w 6693029"/>
                <a:gd name="connsiteY2" fmla="*/ 57683 h 7219950"/>
                <a:gd name="connsiteX3" fmla="*/ 150897 w 6693029"/>
                <a:gd name="connsiteY3" fmla="*/ 75535 h 7219950"/>
                <a:gd name="connsiteX4" fmla="*/ 341248 w 6693029"/>
                <a:gd name="connsiteY4" fmla="*/ 124461 h 7219950"/>
                <a:gd name="connsiteX5" fmla="*/ 235686 w 6693029"/>
                <a:gd name="connsiteY5" fmla="*/ 95074 h 7219950"/>
                <a:gd name="connsiteX6" fmla="*/ 265433 w 6693029"/>
                <a:gd name="connsiteY6" fmla="*/ 101928 h 7219950"/>
                <a:gd name="connsiteX7" fmla="*/ 341248 w 6693029"/>
                <a:gd name="connsiteY7" fmla="*/ 124461 h 7219950"/>
                <a:gd name="connsiteX8" fmla="*/ 5035630 w 6693029"/>
                <a:gd name="connsiteY8" fmla="*/ 7219950 h 7219950"/>
                <a:gd name="connsiteX9" fmla="*/ 6693029 w 6693029"/>
                <a:gd name="connsiteY9" fmla="*/ 5414963 h 7219950"/>
                <a:gd name="connsiteX10" fmla="*/ 5790535 w 6693029"/>
                <a:gd name="connsiteY10" fmla="*/ 5414962 h 7219950"/>
                <a:gd name="connsiteX11" fmla="*/ 5531968 w 6693029"/>
                <a:gd name="connsiteY11" fmla="*/ 4267057 h 7219950"/>
                <a:gd name="connsiteX12" fmla="*/ 5053379 w 6693029"/>
                <a:gd name="connsiteY12" fmla="*/ 2981422 h 7219950"/>
                <a:gd name="connsiteX13" fmla="*/ 4424635 w 6693029"/>
                <a:gd name="connsiteY13" fmla="*/ 1888675 h 7219950"/>
                <a:gd name="connsiteX14" fmla="*/ 1290280 w 6693029"/>
                <a:gd name="connsiteY14" fmla="*/ 0 h 7219950"/>
                <a:gd name="connsiteX15" fmla="*/ 0 w 6693029"/>
                <a:gd name="connsiteY15" fmla="*/ 0 h 7219950"/>
                <a:gd name="connsiteX16" fmla="*/ 185210 w 6693029"/>
                <a:gd name="connsiteY16" fmla="*/ 206972 h 7219950"/>
                <a:gd name="connsiteX17" fmla="*/ 185527 w 6693029"/>
                <a:gd name="connsiteY17" fmla="*/ 206841 h 7219950"/>
                <a:gd name="connsiteX18" fmla="*/ 386422 w 6693029"/>
                <a:gd name="connsiteY18" fmla="*/ 137887 h 7219950"/>
                <a:gd name="connsiteX19" fmla="*/ 455090 w 6693029"/>
                <a:gd name="connsiteY19" fmla="*/ 158296 h 7219950"/>
                <a:gd name="connsiteX20" fmla="*/ 455098 w 6693029"/>
                <a:gd name="connsiteY20" fmla="*/ 158299 h 7219950"/>
                <a:gd name="connsiteX21" fmla="*/ 629131 w 6693029"/>
                <a:gd name="connsiteY21" fmla="*/ 221782 h 7219950"/>
                <a:gd name="connsiteX22" fmla="*/ 684600 w 6693029"/>
                <a:gd name="connsiteY22" fmla="*/ 244925 h 7219950"/>
                <a:gd name="connsiteX23" fmla="*/ 801564 w 6693029"/>
                <a:gd name="connsiteY23" fmla="*/ 295618 h 7219950"/>
                <a:gd name="connsiteX24" fmla="*/ 865276 w 6693029"/>
                <a:gd name="connsiteY24" fmla="*/ 325936 h 7219950"/>
                <a:gd name="connsiteX25" fmla="*/ 972969 w 6693029"/>
                <a:gd name="connsiteY25" fmla="*/ 380144 h 7219950"/>
                <a:gd name="connsiteX26" fmla="*/ 1036816 w 6693029"/>
                <a:gd name="connsiteY26" fmla="*/ 414338 h 7219950"/>
                <a:gd name="connsiteX27" fmla="*/ 1145451 w 6693029"/>
                <a:gd name="connsiteY27" fmla="*/ 476793 h 7219950"/>
                <a:gd name="connsiteX28" fmla="*/ 1203493 w 6693029"/>
                <a:gd name="connsiteY28" fmla="*/ 511416 h 7219950"/>
                <a:gd name="connsiteX29" fmla="*/ 1331149 w 6693029"/>
                <a:gd name="connsiteY29" fmla="*/ 594188 h 7219950"/>
                <a:gd name="connsiteX30" fmla="*/ 1366361 w 6693029"/>
                <a:gd name="connsiteY30" fmla="*/ 617390 h 7219950"/>
                <a:gd name="connsiteX31" fmla="*/ 1525750 w 6693029"/>
                <a:gd name="connsiteY31" fmla="*/ 732816 h 7219950"/>
                <a:gd name="connsiteX32" fmla="*/ 1567420 w 6693029"/>
                <a:gd name="connsiteY32" fmla="*/ 765693 h 7219950"/>
                <a:gd name="connsiteX33" fmla="*/ 1673331 w 6693029"/>
                <a:gd name="connsiteY33" fmla="*/ 850703 h 7219950"/>
                <a:gd name="connsiteX34" fmla="*/ 1913135 w 6693029"/>
                <a:gd name="connsiteY34" fmla="*/ 1064633 h 7219950"/>
                <a:gd name="connsiteX35" fmla="*/ 1960005 w 6693029"/>
                <a:gd name="connsiteY35" fmla="*/ 1110079 h 7219950"/>
                <a:gd name="connsiteX36" fmla="*/ 2192470 w 6693029"/>
                <a:gd name="connsiteY36" fmla="*/ 1351659 h 7219950"/>
                <a:gd name="connsiteX37" fmla="*/ 2216878 w 6693029"/>
                <a:gd name="connsiteY37" fmla="*/ 1379821 h 7219950"/>
                <a:gd name="connsiteX38" fmla="*/ 2429533 w 6693029"/>
                <a:gd name="connsiteY38" fmla="*/ 1635033 h 7219950"/>
                <a:gd name="connsiteX39" fmla="*/ 2460169 w 6693029"/>
                <a:gd name="connsiteY39" fmla="*/ 1673459 h 7219950"/>
                <a:gd name="connsiteX40" fmla="*/ 2667694 w 6693029"/>
                <a:gd name="connsiteY40" fmla="*/ 1959627 h 7219950"/>
                <a:gd name="connsiteX41" fmla="*/ 2708138 w 6693029"/>
                <a:gd name="connsiteY41" fmla="*/ 2019352 h 7219950"/>
                <a:gd name="connsiteX42" fmla="*/ 2902922 w 6693029"/>
                <a:gd name="connsiteY42" fmla="*/ 2327352 h 7219950"/>
                <a:gd name="connsiteX43" fmla="*/ 2929228 w 6693029"/>
                <a:gd name="connsiteY43" fmla="*/ 2373050 h 7219950"/>
                <a:gd name="connsiteX44" fmla="*/ 3104768 w 6693029"/>
                <a:gd name="connsiteY44" fmla="*/ 2691594 h 7219950"/>
                <a:gd name="connsiteX45" fmla="*/ 3124214 w 6693029"/>
                <a:gd name="connsiteY45" fmla="*/ 2728274 h 7219950"/>
                <a:gd name="connsiteX46" fmla="*/ 3292265 w 6693029"/>
                <a:gd name="connsiteY46" fmla="*/ 3079530 h 7219950"/>
                <a:gd name="connsiteX47" fmla="*/ 3324072 w 6693029"/>
                <a:gd name="connsiteY47" fmla="*/ 3150655 h 7219950"/>
                <a:gd name="connsiteX48" fmla="*/ 3402295 w 6693029"/>
                <a:gd name="connsiteY48" fmla="*/ 3340287 h 7219950"/>
                <a:gd name="connsiteX49" fmla="*/ 3523028 w 6693029"/>
                <a:gd name="connsiteY49" fmla="*/ 3649390 h 7219950"/>
                <a:gd name="connsiteX50" fmla="*/ 3588226 w 6693029"/>
                <a:gd name="connsiteY50" fmla="*/ 3834715 h 7219950"/>
                <a:gd name="connsiteX51" fmla="*/ 3690185 w 6693029"/>
                <a:gd name="connsiteY51" fmla="*/ 4152408 h 7219950"/>
                <a:gd name="connsiteX52" fmla="*/ 3746439 w 6693029"/>
                <a:gd name="connsiteY52" fmla="*/ 4342973 h 7219950"/>
                <a:gd name="connsiteX53" fmla="*/ 3837708 w 6693029"/>
                <a:gd name="connsiteY53" fmla="*/ 4699043 h 7219950"/>
                <a:gd name="connsiteX54" fmla="*/ 3878936 w 6693029"/>
                <a:gd name="connsiteY54" fmla="*/ 4869555 h 7219950"/>
                <a:gd name="connsiteX55" fmla="*/ 3985547 w 6693029"/>
                <a:gd name="connsiteY55" fmla="*/ 5414963 h 7219950"/>
                <a:gd name="connsiteX56" fmla="*/ 3083054 w 6693029"/>
                <a:gd name="connsiteY56" fmla="*/ 5414963 h 7219950"/>
                <a:gd name="connsiteX57" fmla="*/ 5035630 w 6693029"/>
                <a:gd name="connsiteY57" fmla="*/ 7219950 h 7219950"/>
                <a:gd name="connsiteX0" fmla="*/ 150897 w 6693029"/>
                <a:gd name="connsiteY0" fmla="*/ 75535 h 7219950"/>
                <a:gd name="connsiteX1" fmla="*/ 60217 w 6693029"/>
                <a:gd name="connsiteY1" fmla="*/ 55513 h 7219950"/>
                <a:gd name="connsiteX2" fmla="*/ 73431 w 6693029"/>
                <a:gd name="connsiteY2" fmla="*/ 57683 h 7219950"/>
                <a:gd name="connsiteX3" fmla="*/ 150897 w 6693029"/>
                <a:gd name="connsiteY3" fmla="*/ 75535 h 7219950"/>
                <a:gd name="connsiteX4" fmla="*/ 341248 w 6693029"/>
                <a:gd name="connsiteY4" fmla="*/ 124461 h 7219950"/>
                <a:gd name="connsiteX5" fmla="*/ 235686 w 6693029"/>
                <a:gd name="connsiteY5" fmla="*/ 95074 h 7219950"/>
                <a:gd name="connsiteX6" fmla="*/ 265433 w 6693029"/>
                <a:gd name="connsiteY6" fmla="*/ 101928 h 7219950"/>
                <a:gd name="connsiteX7" fmla="*/ 341248 w 6693029"/>
                <a:gd name="connsiteY7" fmla="*/ 124461 h 7219950"/>
                <a:gd name="connsiteX8" fmla="*/ 5035630 w 6693029"/>
                <a:gd name="connsiteY8" fmla="*/ 7219950 h 7219950"/>
                <a:gd name="connsiteX9" fmla="*/ 6693029 w 6693029"/>
                <a:gd name="connsiteY9" fmla="*/ 5414963 h 7219950"/>
                <a:gd name="connsiteX10" fmla="*/ 5790535 w 6693029"/>
                <a:gd name="connsiteY10" fmla="*/ 5414962 h 7219950"/>
                <a:gd name="connsiteX11" fmla="*/ 5531968 w 6693029"/>
                <a:gd name="connsiteY11" fmla="*/ 4267057 h 7219950"/>
                <a:gd name="connsiteX12" fmla="*/ 5053379 w 6693029"/>
                <a:gd name="connsiteY12" fmla="*/ 2981422 h 7219950"/>
                <a:gd name="connsiteX13" fmla="*/ 4424635 w 6693029"/>
                <a:gd name="connsiteY13" fmla="*/ 1888675 h 7219950"/>
                <a:gd name="connsiteX14" fmla="*/ 1290280 w 6693029"/>
                <a:gd name="connsiteY14" fmla="*/ 0 h 7219950"/>
                <a:gd name="connsiteX15" fmla="*/ 0 w 6693029"/>
                <a:gd name="connsiteY15" fmla="*/ 0 h 7219950"/>
                <a:gd name="connsiteX16" fmla="*/ 185210 w 6693029"/>
                <a:gd name="connsiteY16" fmla="*/ 206972 h 7219950"/>
                <a:gd name="connsiteX17" fmla="*/ 386422 w 6693029"/>
                <a:gd name="connsiteY17" fmla="*/ 137887 h 7219950"/>
                <a:gd name="connsiteX18" fmla="*/ 455090 w 6693029"/>
                <a:gd name="connsiteY18" fmla="*/ 158296 h 7219950"/>
                <a:gd name="connsiteX19" fmla="*/ 455098 w 6693029"/>
                <a:gd name="connsiteY19" fmla="*/ 158299 h 7219950"/>
                <a:gd name="connsiteX20" fmla="*/ 629131 w 6693029"/>
                <a:gd name="connsiteY20" fmla="*/ 221782 h 7219950"/>
                <a:gd name="connsiteX21" fmla="*/ 684600 w 6693029"/>
                <a:gd name="connsiteY21" fmla="*/ 244925 h 7219950"/>
                <a:gd name="connsiteX22" fmla="*/ 801564 w 6693029"/>
                <a:gd name="connsiteY22" fmla="*/ 295618 h 7219950"/>
                <a:gd name="connsiteX23" fmla="*/ 865276 w 6693029"/>
                <a:gd name="connsiteY23" fmla="*/ 325936 h 7219950"/>
                <a:gd name="connsiteX24" fmla="*/ 972969 w 6693029"/>
                <a:gd name="connsiteY24" fmla="*/ 380144 h 7219950"/>
                <a:gd name="connsiteX25" fmla="*/ 1036816 w 6693029"/>
                <a:gd name="connsiteY25" fmla="*/ 414338 h 7219950"/>
                <a:gd name="connsiteX26" fmla="*/ 1145451 w 6693029"/>
                <a:gd name="connsiteY26" fmla="*/ 476793 h 7219950"/>
                <a:gd name="connsiteX27" fmla="*/ 1203493 w 6693029"/>
                <a:gd name="connsiteY27" fmla="*/ 511416 h 7219950"/>
                <a:gd name="connsiteX28" fmla="*/ 1331149 w 6693029"/>
                <a:gd name="connsiteY28" fmla="*/ 594188 h 7219950"/>
                <a:gd name="connsiteX29" fmla="*/ 1366361 w 6693029"/>
                <a:gd name="connsiteY29" fmla="*/ 617390 h 7219950"/>
                <a:gd name="connsiteX30" fmla="*/ 1525750 w 6693029"/>
                <a:gd name="connsiteY30" fmla="*/ 732816 h 7219950"/>
                <a:gd name="connsiteX31" fmla="*/ 1567420 w 6693029"/>
                <a:gd name="connsiteY31" fmla="*/ 765693 h 7219950"/>
                <a:gd name="connsiteX32" fmla="*/ 1673331 w 6693029"/>
                <a:gd name="connsiteY32" fmla="*/ 850703 h 7219950"/>
                <a:gd name="connsiteX33" fmla="*/ 1913135 w 6693029"/>
                <a:gd name="connsiteY33" fmla="*/ 1064633 h 7219950"/>
                <a:gd name="connsiteX34" fmla="*/ 1960005 w 6693029"/>
                <a:gd name="connsiteY34" fmla="*/ 1110079 h 7219950"/>
                <a:gd name="connsiteX35" fmla="*/ 2192470 w 6693029"/>
                <a:gd name="connsiteY35" fmla="*/ 1351659 h 7219950"/>
                <a:gd name="connsiteX36" fmla="*/ 2216878 w 6693029"/>
                <a:gd name="connsiteY36" fmla="*/ 1379821 h 7219950"/>
                <a:gd name="connsiteX37" fmla="*/ 2429533 w 6693029"/>
                <a:gd name="connsiteY37" fmla="*/ 1635033 h 7219950"/>
                <a:gd name="connsiteX38" fmla="*/ 2460169 w 6693029"/>
                <a:gd name="connsiteY38" fmla="*/ 1673459 h 7219950"/>
                <a:gd name="connsiteX39" fmla="*/ 2667694 w 6693029"/>
                <a:gd name="connsiteY39" fmla="*/ 1959627 h 7219950"/>
                <a:gd name="connsiteX40" fmla="*/ 2708138 w 6693029"/>
                <a:gd name="connsiteY40" fmla="*/ 2019352 h 7219950"/>
                <a:gd name="connsiteX41" fmla="*/ 2902922 w 6693029"/>
                <a:gd name="connsiteY41" fmla="*/ 2327352 h 7219950"/>
                <a:gd name="connsiteX42" fmla="*/ 2929228 w 6693029"/>
                <a:gd name="connsiteY42" fmla="*/ 2373050 h 7219950"/>
                <a:gd name="connsiteX43" fmla="*/ 3104768 w 6693029"/>
                <a:gd name="connsiteY43" fmla="*/ 2691594 h 7219950"/>
                <a:gd name="connsiteX44" fmla="*/ 3124214 w 6693029"/>
                <a:gd name="connsiteY44" fmla="*/ 2728274 h 7219950"/>
                <a:gd name="connsiteX45" fmla="*/ 3292265 w 6693029"/>
                <a:gd name="connsiteY45" fmla="*/ 3079530 h 7219950"/>
                <a:gd name="connsiteX46" fmla="*/ 3324072 w 6693029"/>
                <a:gd name="connsiteY46" fmla="*/ 3150655 h 7219950"/>
                <a:gd name="connsiteX47" fmla="*/ 3402295 w 6693029"/>
                <a:gd name="connsiteY47" fmla="*/ 3340287 h 7219950"/>
                <a:gd name="connsiteX48" fmla="*/ 3523028 w 6693029"/>
                <a:gd name="connsiteY48" fmla="*/ 3649390 h 7219950"/>
                <a:gd name="connsiteX49" fmla="*/ 3588226 w 6693029"/>
                <a:gd name="connsiteY49" fmla="*/ 3834715 h 7219950"/>
                <a:gd name="connsiteX50" fmla="*/ 3690185 w 6693029"/>
                <a:gd name="connsiteY50" fmla="*/ 4152408 h 7219950"/>
                <a:gd name="connsiteX51" fmla="*/ 3746439 w 6693029"/>
                <a:gd name="connsiteY51" fmla="*/ 4342973 h 7219950"/>
                <a:gd name="connsiteX52" fmla="*/ 3837708 w 6693029"/>
                <a:gd name="connsiteY52" fmla="*/ 4699043 h 7219950"/>
                <a:gd name="connsiteX53" fmla="*/ 3878936 w 6693029"/>
                <a:gd name="connsiteY53" fmla="*/ 4869555 h 7219950"/>
                <a:gd name="connsiteX54" fmla="*/ 3985547 w 6693029"/>
                <a:gd name="connsiteY54" fmla="*/ 5414963 h 7219950"/>
                <a:gd name="connsiteX55" fmla="*/ 3083054 w 6693029"/>
                <a:gd name="connsiteY55" fmla="*/ 5414963 h 7219950"/>
                <a:gd name="connsiteX56" fmla="*/ 5035630 w 6693029"/>
                <a:gd name="connsiteY56" fmla="*/ 7219950 h 7219950"/>
                <a:gd name="connsiteX0" fmla="*/ 150897 w 6693029"/>
                <a:gd name="connsiteY0" fmla="*/ 75535 h 7219950"/>
                <a:gd name="connsiteX1" fmla="*/ 60217 w 6693029"/>
                <a:gd name="connsiteY1" fmla="*/ 55513 h 7219950"/>
                <a:gd name="connsiteX2" fmla="*/ 73431 w 6693029"/>
                <a:gd name="connsiteY2" fmla="*/ 57683 h 7219950"/>
                <a:gd name="connsiteX3" fmla="*/ 150897 w 6693029"/>
                <a:gd name="connsiteY3" fmla="*/ 75535 h 7219950"/>
                <a:gd name="connsiteX4" fmla="*/ 341248 w 6693029"/>
                <a:gd name="connsiteY4" fmla="*/ 124461 h 7219950"/>
                <a:gd name="connsiteX5" fmla="*/ 235686 w 6693029"/>
                <a:gd name="connsiteY5" fmla="*/ 95074 h 7219950"/>
                <a:gd name="connsiteX6" fmla="*/ 265433 w 6693029"/>
                <a:gd name="connsiteY6" fmla="*/ 101928 h 7219950"/>
                <a:gd name="connsiteX7" fmla="*/ 341248 w 6693029"/>
                <a:gd name="connsiteY7" fmla="*/ 124461 h 7219950"/>
                <a:gd name="connsiteX8" fmla="*/ 5035630 w 6693029"/>
                <a:gd name="connsiteY8" fmla="*/ 7219950 h 7219950"/>
                <a:gd name="connsiteX9" fmla="*/ 6693029 w 6693029"/>
                <a:gd name="connsiteY9" fmla="*/ 5414963 h 7219950"/>
                <a:gd name="connsiteX10" fmla="*/ 5790535 w 6693029"/>
                <a:gd name="connsiteY10" fmla="*/ 5414962 h 7219950"/>
                <a:gd name="connsiteX11" fmla="*/ 5531968 w 6693029"/>
                <a:gd name="connsiteY11" fmla="*/ 4267057 h 7219950"/>
                <a:gd name="connsiteX12" fmla="*/ 5053379 w 6693029"/>
                <a:gd name="connsiteY12" fmla="*/ 2981422 h 7219950"/>
                <a:gd name="connsiteX13" fmla="*/ 4424635 w 6693029"/>
                <a:gd name="connsiteY13" fmla="*/ 1888675 h 7219950"/>
                <a:gd name="connsiteX14" fmla="*/ 1290280 w 6693029"/>
                <a:gd name="connsiteY14" fmla="*/ 0 h 7219950"/>
                <a:gd name="connsiteX15" fmla="*/ 0 w 6693029"/>
                <a:gd name="connsiteY15" fmla="*/ 0 h 7219950"/>
                <a:gd name="connsiteX16" fmla="*/ 386422 w 6693029"/>
                <a:gd name="connsiteY16" fmla="*/ 137887 h 7219950"/>
                <a:gd name="connsiteX17" fmla="*/ 455090 w 6693029"/>
                <a:gd name="connsiteY17" fmla="*/ 158296 h 7219950"/>
                <a:gd name="connsiteX18" fmla="*/ 455098 w 6693029"/>
                <a:gd name="connsiteY18" fmla="*/ 158299 h 7219950"/>
                <a:gd name="connsiteX19" fmla="*/ 629131 w 6693029"/>
                <a:gd name="connsiteY19" fmla="*/ 221782 h 7219950"/>
                <a:gd name="connsiteX20" fmla="*/ 684600 w 6693029"/>
                <a:gd name="connsiteY20" fmla="*/ 244925 h 7219950"/>
                <a:gd name="connsiteX21" fmla="*/ 801564 w 6693029"/>
                <a:gd name="connsiteY21" fmla="*/ 295618 h 7219950"/>
                <a:gd name="connsiteX22" fmla="*/ 865276 w 6693029"/>
                <a:gd name="connsiteY22" fmla="*/ 325936 h 7219950"/>
                <a:gd name="connsiteX23" fmla="*/ 972969 w 6693029"/>
                <a:gd name="connsiteY23" fmla="*/ 380144 h 7219950"/>
                <a:gd name="connsiteX24" fmla="*/ 1036816 w 6693029"/>
                <a:gd name="connsiteY24" fmla="*/ 414338 h 7219950"/>
                <a:gd name="connsiteX25" fmla="*/ 1145451 w 6693029"/>
                <a:gd name="connsiteY25" fmla="*/ 476793 h 7219950"/>
                <a:gd name="connsiteX26" fmla="*/ 1203493 w 6693029"/>
                <a:gd name="connsiteY26" fmla="*/ 511416 h 7219950"/>
                <a:gd name="connsiteX27" fmla="*/ 1331149 w 6693029"/>
                <a:gd name="connsiteY27" fmla="*/ 594188 h 7219950"/>
                <a:gd name="connsiteX28" fmla="*/ 1366361 w 6693029"/>
                <a:gd name="connsiteY28" fmla="*/ 617390 h 7219950"/>
                <a:gd name="connsiteX29" fmla="*/ 1525750 w 6693029"/>
                <a:gd name="connsiteY29" fmla="*/ 732816 h 7219950"/>
                <a:gd name="connsiteX30" fmla="*/ 1567420 w 6693029"/>
                <a:gd name="connsiteY30" fmla="*/ 765693 h 7219950"/>
                <a:gd name="connsiteX31" fmla="*/ 1673331 w 6693029"/>
                <a:gd name="connsiteY31" fmla="*/ 850703 h 7219950"/>
                <a:gd name="connsiteX32" fmla="*/ 1913135 w 6693029"/>
                <a:gd name="connsiteY32" fmla="*/ 1064633 h 7219950"/>
                <a:gd name="connsiteX33" fmla="*/ 1960005 w 6693029"/>
                <a:gd name="connsiteY33" fmla="*/ 1110079 h 7219950"/>
                <a:gd name="connsiteX34" fmla="*/ 2192470 w 6693029"/>
                <a:gd name="connsiteY34" fmla="*/ 1351659 h 7219950"/>
                <a:gd name="connsiteX35" fmla="*/ 2216878 w 6693029"/>
                <a:gd name="connsiteY35" fmla="*/ 1379821 h 7219950"/>
                <a:gd name="connsiteX36" fmla="*/ 2429533 w 6693029"/>
                <a:gd name="connsiteY36" fmla="*/ 1635033 h 7219950"/>
                <a:gd name="connsiteX37" fmla="*/ 2460169 w 6693029"/>
                <a:gd name="connsiteY37" fmla="*/ 1673459 h 7219950"/>
                <a:gd name="connsiteX38" fmla="*/ 2667694 w 6693029"/>
                <a:gd name="connsiteY38" fmla="*/ 1959627 h 7219950"/>
                <a:gd name="connsiteX39" fmla="*/ 2708138 w 6693029"/>
                <a:gd name="connsiteY39" fmla="*/ 2019352 h 7219950"/>
                <a:gd name="connsiteX40" fmla="*/ 2902922 w 6693029"/>
                <a:gd name="connsiteY40" fmla="*/ 2327352 h 7219950"/>
                <a:gd name="connsiteX41" fmla="*/ 2929228 w 6693029"/>
                <a:gd name="connsiteY41" fmla="*/ 2373050 h 7219950"/>
                <a:gd name="connsiteX42" fmla="*/ 3104768 w 6693029"/>
                <a:gd name="connsiteY42" fmla="*/ 2691594 h 7219950"/>
                <a:gd name="connsiteX43" fmla="*/ 3124214 w 6693029"/>
                <a:gd name="connsiteY43" fmla="*/ 2728274 h 7219950"/>
                <a:gd name="connsiteX44" fmla="*/ 3292265 w 6693029"/>
                <a:gd name="connsiteY44" fmla="*/ 3079530 h 7219950"/>
                <a:gd name="connsiteX45" fmla="*/ 3324072 w 6693029"/>
                <a:gd name="connsiteY45" fmla="*/ 3150655 h 7219950"/>
                <a:gd name="connsiteX46" fmla="*/ 3402295 w 6693029"/>
                <a:gd name="connsiteY46" fmla="*/ 3340287 h 7219950"/>
                <a:gd name="connsiteX47" fmla="*/ 3523028 w 6693029"/>
                <a:gd name="connsiteY47" fmla="*/ 3649390 h 7219950"/>
                <a:gd name="connsiteX48" fmla="*/ 3588226 w 6693029"/>
                <a:gd name="connsiteY48" fmla="*/ 3834715 h 7219950"/>
                <a:gd name="connsiteX49" fmla="*/ 3690185 w 6693029"/>
                <a:gd name="connsiteY49" fmla="*/ 4152408 h 7219950"/>
                <a:gd name="connsiteX50" fmla="*/ 3746439 w 6693029"/>
                <a:gd name="connsiteY50" fmla="*/ 4342973 h 7219950"/>
                <a:gd name="connsiteX51" fmla="*/ 3837708 w 6693029"/>
                <a:gd name="connsiteY51" fmla="*/ 4699043 h 7219950"/>
                <a:gd name="connsiteX52" fmla="*/ 3878936 w 6693029"/>
                <a:gd name="connsiteY52" fmla="*/ 4869555 h 7219950"/>
                <a:gd name="connsiteX53" fmla="*/ 3985547 w 6693029"/>
                <a:gd name="connsiteY53" fmla="*/ 5414963 h 7219950"/>
                <a:gd name="connsiteX54" fmla="*/ 3083054 w 6693029"/>
                <a:gd name="connsiteY54" fmla="*/ 5414963 h 7219950"/>
                <a:gd name="connsiteX55" fmla="*/ 5035630 w 6693029"/>
                <a:gd name="connsiteY55" fmla="*/ 7219950 h 721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693029" h="7219950">
                  <a:moveTo>
                    <a:pt x="150897" y="75535"/>
                  </a:moveTo>
                  <a:lnTo>
                    <a:pt x="60217" y="55513"/>
                  </a:lnTo>
                  <a:lnTo>
                    <a:pt x="73431" y="57683"/>
                  </a:lnTo>
                  <a:lnTo>
                    <a:pt x="150897" y="75535"/>
                  </a:lnTo>
                  <a:close/>
                  <a:moveTo>
                    <a:pt x="341248" y="124461"/>
                  </a:moveTo>
                  <a:lnTo>
                    <a:pt x="235686" y="95074"/>
                  </a:lnTo>
                  <a:lnTo>
                    <a:pt x="265433" y="101928"/>
                  </a:lnTo>
                  <a:lnTo>
                    <a:pt x="341248" y="124461"/>
                  </a:lnTo>
                  <a:close/>
                  <a:moveTo>
                    <a:pt x="5035630" y="7219950"/>
                  </a:moveTo>
                  <a:lnTo>
                    <a:pt x="6693029" y="5414963"/>
                  </a:lnTo>
                  <a:lnTo>
                    <a:pt x="5790535" y="5414962"/>
                  </a:lnTo>
                  <a:cubicBezTo>
                    <a:pt x="5724303" y="5016494"/>
                    <a:pt x="5637429" y="4633035"/>
                    <a:pt x="5531968" y="4267057"/>
                  </a:cubicBezTo>
                  <a:cubicBezTo>
                    <a:pt x="5400141" y="3809586"/>
                    <a:pt x="5239273" y="3379430"/>
                    <a:pt x="5053379" y="2981422"/>
                  </a:cubicBezTo>
                  <a:cubicBezTo>
                    <a:pt x="4867485" y="2583414"/>
                    <a:pt x="4656565" y="2217555"/>
                    <a:pt x="4424635" y="1888675"/>
                  </a:cubicBezTo>
                  <a:cubicBezTo>
                    <a:pt x="3589686" y="704707"/>
                    <a:pt x="2482447" y="0"/>
                    <a:pt x="1290280" y="0"/>
                  </a:cubicBezTo>
                  <a:lnTo>
                    <a:pt x="0" y="0"/>
                  </a:lnTo>
                  <a:lnTo>
                    <a:pt x="386422" y="137887"/>
                  </a:lnTo>
                  <a:lnTo>
                    <a:pt x="455090" y="158296"/>
                  </a:lnTo>
                  <a:cubicBezTo>
                    <a:pt x="455093" y="158297"/>
                    <a:pt x="455095" y="158298"/>
                    <a:pt x="455098" y="158299"/>
                  </a:cubicBezTo>
                  <a:lnTo>
                    <a:pt x="629131" y="221782"/>
                  </a:lnTo>
                  <a:lnTo>
                    <a:pt x="684600" y="244925"/>
                  </a:lnTo>
                  <a:lnTo>
                    <a:pt x="801564" y="295618"/>
                  </a:lnTo>
                  <a:lnTo>
                    <a:pt x="865276" y="325936"/>
                  </a:lnTo>
                  <a:lnTo>
                    <a:pt x="972969" y="380144"/>
                  </a:lnTo>
                  <a:lnTo>
                    <a:pt x="1036816" y="414338"/>
                  </a:lnTo>
                  <a:lnTo>
                    <a:pt x="1145451" y="476793"/>
                  </a:lnTo>
                  <a:lnTo>
                    <a:pt x="1203493" y="511416"/>
                  </a:lnTo>
                  <a:lnTo>
                    <a:pt x="1331149" y="594188"/>
                  </a:lnTo>
                  <a:lnTo>
                    <a:pt x="1366361" y="617390"/>
                  </a:lnTo>
                  <a:lnTo>
                    <a:pt x="1525750" y="732816"/>
                  </a:lnTo>
                  <a:lnTo>
                    <a:pt x="1567420" y="765693"/>
                  </a:lnTo>
                  <a:lnTo>
                    <a:pt x="1673331" y="850703"/>
                  </a:lnTo>
                  <a:lnTo>
                    <a:pt x="1913135" y="1064633"/>
                  </a:lnTo>
                  <a:lnTo>
                    <a:pt x="1960005" y="1110079"/>
                  </a:lnTo>
                  <a:lnTo>
                    <a:pt x="2192470" y="1351659"/>
                  </a:lnTo>
                  <a:lnTo>
                    <a:pt x="2216878" y="1379821"/>
                  </a:lnTo>
                  <a:lnTo>
                    <a:pt x="2429533" y="1635033"/>
                  </a:lnTo>
                  <a:lnTo>
                    <a:pt x="2460169" y="1673459"/>
                  </a:lnTo>
                  <a:lnTo>
                    <a:pt x="2667694" y="1959627"/>
                  </a:lnTo>
                  <a:lnTo>
                    <a:pt x="2708138" y="2019352"/>
                  </a:lnTo>
                  <a:lnTo>
                    <a:pt x="2902922" y="2327352"/>
                  </a:lnTo>
                  <a:lnTo>
                    <a:pt x="2929228" y="2373050"/>
                  </a:lnTo>
                  <a:lnTo>
                    <a:pt x="3104768" y="2691594"/>
                  </a:lnTo>
                  <a:lnTo>
                    <a:pt x="3124214" y="2728274"/>
                  </a:lnTo>
                  <a:lnTo>
                    <a:pt x="3292265" y="3079530"/>
                  </a:lnTo>
                  <a:lnTo>
                    <a:pt x="3324072" y="3150655"/>
                  </a:lnTo>
                  <a:lnTo>
                    <a:pt x="3402295" y="3340287"/>
                  </a:lnTo>
                  <a:lnTo>
                    <a:pt x="3523028" y="3649390"/>
                  </a:lnTo>
                  <a:lnTo>
                    <a:pt x="3588226" y="3834715"/>
                  </a:lnTo>
                  <a:lnTo>
                    <a:pt x="3690185" y="4152408"/>
                  </a:lnTo>
                  <a:lnTo>
                    <a:pt x="3746439" y="4342973"/>
                  </a:lnTo>
                  <a:lnTo>
                    <a:pt x="3837708" y="4699043"/>
                  </a:lnTo>
                  <a:lnTo>
                    <a:pt x="3878936" y="4869555"/>
                  </a:lnTo>
                  <a:lnTo>
                    <a:pt x="3985547" y="5414963"/>
                  </a:lnTo>
                  <a:lnTo>
                    <a:pt x="3083054" y="5414963"/>
                  </a:lnTo>
                  <a:lnTo>
                    <a:pt x="5035630" y="721995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76200" dir="17460000" sy="23000" kx="1200000" algn="b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C35C59C-BDD9-4D79-8704-35A47970A46F}"/>
                </a:ext>
              </a:extLst>
            </p:cNvPr>
            <p:cNvGrpSpPr/>
            <p:nvPr/>
          </p:nvGrpSpPr>
          <p:grpSpPr>
            <a:xfrm>
              <a:off x="3105252" y="1822467"/>
              <a:ext cx="7372358" cy="3769889"/>
              <a:chOff x="2379688" y="1822469"/>
              <a:chExt cx="7372358" cy="3769889"/>
            </a:xfrm>
          </p:grpSpPr>
          <p:sp>
            <p:nvSpPr>
              <p:cNvPr id="24" name="TextBox 17">
                <a:extLst>
                  <a:ext uri="{FF2B5EF4-FFF2-40B4-BE49-F238E27FC236}">
                    <a16:creationId xmlns:a16="http://schemas.microsoft.com/office/drawing/2014/main" id="{2B54FDBB-E428-494B-A5E0-21219EAA5E1C}"/>
                  </a:ext>
                </a:extLst>
              </p:cNvPr>
              <p:cNvSpPr txBox="1"/>
              <p:nvPr/>
            </p:nvSpPr>
            <p:spPr>
              <a:xfrm rot="14612489">
                <a:off x="1034768" y="3167389"/>
                <a:ext cx="3213059" cy="523220"/>
              </a:xfrm>
              <a:prstGeom prst="rect">
                <a:avLst/>
              </a:prstGeom>
              <a:noFill/>
            </p:spPr>
            <p:txBody>
              <a:bodyPr spcFirstLastPara="1" wrap="none" numCol="1" rtlCol="0">
                <a:prstTxWarp prst="textArchUp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600" dirty="0">
                    <a:latin typeface="Georgia" panose="02040502050405020303" pitchFamily="18" charset="0"/>
                    <a:ea typeface="Cambria" panose="02040503050406030204" pitchFamily="18" charset="0"/>
                  </a:rPr>
                  <a:t>Major Leanings</a:t>
                </a:r>
                <a:endParaRPr lang="en-IN" sz="3600" dirty="0">
                  <a:latin typeface="Georgia" panose="02040502050405020303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70F8A92F-5B00-4385-B7DD-E8241FB35576}"/>
                  </a:ext>
                </a:extLst>
              </p:cNvPr>
              <p:cNvSpPr/>
              <p:nvPr/>
            </p:nvSpPr>
            <p:spPr>
              <a:xfrm>
                <a:off x="4293770" y="4813938"/>
                <a:ext cx="4837562" cy="77842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3CCD12A-0995-4BC3-BDE9-EB1A9C15904F}"/>
                  </a:ext>
                </a:extLst>
              </p:cNvPr>
              <p:cNvSpPr/>
              <p:nvPr/>
            </p:nvSpPr>
            <p:spPr>
              <a:xfrm>
                <a:off x="3667685" y="4035518"/>
                <a:ext cx="5463648" cy="778420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9340A485-9728-4232-912E-D0559FE0F296}"/>
                  </a:ext>
                </a:extLst>
              </p:cNvPr>
              <p:cNvSpPr/>
              <p:nvPr/>
            </p:nvSpPr>
            <p:spPr>
              <a:xfrm>
                <a:off x="2952182" y="3257098"/>
                <a:ext cx="6179150" cy="77842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 dirty="0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77ABBC-812F-47BF-B1A2-CBEFEF547AD1}"/>
                  </a:ext>
                </a:extLst>
              </p:cNvPr>
              <p:cNvSpPr/>
              <p:nvPr/>
            </p:nvSpPr>
            <p:spPr>
              <a:xfrm>
                <a:off x="2449891" y="2478677"/>
                <a:ext cx="6681442" cy="77842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BF6517C-9D37-4C4D-8265-2A963561D1EE}"/>
                  </a:ext>
                </a:extLst>
              </p:cNvPr>
              <p:cNvSpPr/>
              <p:nvPr/>
            </p:nvSpPr>
            <p:spPr>
              <a:xfrm>
                <a:off x="9027734" y="2478677"/>
                <a:ext cx="641762" cy="778420"/>
              </a:xfrm>
              <a:custGeom>
                <a:avLst/>
                <a:gdLst>
                  <a:gd name="connsiteX0" fmla="*/ 0 w 641762"/>
                  <a:gd name="connsiteY0" fmla="*/ 0 h 778420"/>
                  <a:gd name="connsiteX1" fmla="*/ 512023 w 641762"/>
                  <a:gd name="connsiteY1" fmla="*/ 0 h 778420"/>
                  <a:gd name="connsiteX2" fmla="*/ 641762 w 641762"/>
                  <a:gd name="connsiteY2" fmla="*/ 129739 h 778420"/>
                  <a:gd name="connsiteX3" fmla="*/ 641762 w 641762"/>
                  <a:gd name="connsiteY3" fmla="*/ 648681 h 778420"/>
                  <a:gd name="connsiteX4" fmla="*/ 512023 w 641762"/>
                  <a:gd name="connsiteY4" fmla="*/ 778420 h 778420"/>
                  <a:gd name="connsiteX5" fmla="*/ 0 w 641762"/>
                  <a:gd name="connsiteY5" fmla="*/ 778420 h 77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762" h="778420">
                    <a:moveTo>
                      <a:pt x="0" y="0"/>
                    </a:moveTo>
                    <a:lnTo>
                      <a:pt x="512023" y="0"/>
                    </a:lnTo>
                    <a:cubicBezTo>
                      <a:pt x="583676" y="0"/>
                      <a:pt x="641762" y="58086"/>
                      <a:pt x="641762" y="129739"/>
                    </a:cubicBezTo>
                    <a:lnTo>
                      <a:pt x="641762" y="648681"/>
                    </a:lnTo>
                    <a:cubicBezTo>
                      <a:pt x="641762" y="720334"/>
                      <a:pt x="583676" y="778420"/>
                      <a:pt x="512023" y="778420"/>
                    </a:cubicBezTo>
                    <a:lnTo>
                      <a:pt x="0" y="7784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C6760B1-3A93-4A51-9275-B616A42341D6}"/>
                  </a:ext>
                </a:extLst>
              </p:cNvPr>
              <p:cNvSpPr/>
              <p:nvPr/>
            </p:nvSpPr>
            <p:spPr>
              <a:xfrm>
                <a:off x="9027734" y="3257097"/>
                <a:ext cx="641762" cy="778420"/>
              </a:xfrm>
              <a:custGeom>
                <a:avLst/>
                <a:gdLst>
                  <a:gd name="connsiteX0" fmla="*/ 0 w 641762"/>
                  <a:gd name="connsiteY0" fmla="*/ 0 h 778420"/>
                  <a:gd name="connsiteX1" fmla="*/ 512023 w 641762"/>
                  <a:gd name="connsiteY1" fmla="*/ 0 h 778420"/>
                  <a:gd name="connsiteX2" fmla="*/ 641762 w 641762"/>
                  <a:gd name="connsiteY2" fmla="*/ 129739 h 778420"/>
                  <a:gd name="connsiteX3" fmla="*/ 641762 w 641762"/>
                  <a:gd name="connsiteY3" fmla="*/ 648681 h 778420"/>
                  <a:gd name="connsiteX4" fmla="*/ 512023 w 641762"/>
                  <a:gd name="connsiteY4" fmla="*/ 778420 h 778420"/>
                  <a:gd name="connsiteX5" fmla="*/ 0 w 641762"/>
                  <a:gd name="connsiteY5" fmla="*/ 778420 h 77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762" h="778420">
                    <a:moveTo>
                      <a:pt x="0" y="0"/>
                    </a:moveTo>
                    <a:lnTo>
                      <a:pt x="512023" y="0"/>
                    </a:lnTo>
                    <a:cubicBezTo>
                      <a:pt x="583676" y="0"/>
                      <a:pt x="641762" y="58086"/>
                      <a:pt x="641762" y="129739"/>
                    </a:cubicBezTo>
                    <a:lnTo>
                      <a:pt x="641762" y="648681"/>
                    </a:lnTo>
                    <a:cubicBezTo>
                      <a:pt x="641762" y="720334"/>
                      <a:pt x="583676" y="778420"/>
                      <a:pt x="512023" y="778420"/>
                    </a:cubicBezTo>
                    <a:lnTo>
                      <a:pt x="0" y="7784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40C7D82-0553-4019-9BB6-8C65EBD83D78}"/>
                  </a:ext>
                </a:extLst>
              </p:cNvPr>
              <p:cNvSpPr/>
              <p:nvPr/>
            </p:nvSpPr>
            <p:spPr>
              <a:xfrm>
                <a:off x="9027734" y="4035518"/>
                <a:ext cx="641762" cy="778420"/>
              </a:xfrm>
              <a:custGeom>
                <a:avLst/>
                <a:gdLst>
                  <a:gd name="connsiteX0" fmla="*/ 0 w 641762"/>
                  <a:gd name="connsiteY0" fmla="*/ 0 h 778420"/>
                  <a:gd name="connsiteX1" fmla="*/ 512023 w 641762"/>
                  <a:gd name="connsiteY1" fmla="*/ 0 h 778420"/>
                  <a:gd name="connsiteX2" fmla="*/ 641762 w 641762"/>
                  <a:gd name="connsiteY2" fmla="*/ 129739 h 778420"/>
                  <a:gd name="connsiteX3" fmla="*/ 641762 w 641762"/>
                  <a:gd name="connsiteY3" fmla="*/ 648681 h 778420"/>
                  <a:gd name="connsiteX4" fmla="*/ 512023 w 641762"/>
                  <a:gd name="connsiteY4" fmla="*/ 778420 h 778420"/>
                  <a:gd name="connsiteX5" fmla="*/ 0 w 641762"/>
                  <a:gd name="connsiteY5" fmla="*/ 778420 h 77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762" h="778420">
                    <a:moveTo>
                      <a:pt x="0" y="0"/>
                    </a:moveTo>
                    <a:lnTo>
                      <a:pt x="512023" y="0"/>
                    </a:lnTo>
                    <a:cubicBezTo>
                      <a:pt x="583676" y="0"/>
                      <a:pt x="641762" y="58086"/>
                      <a:pt x="641762" y="129739"/>
                    </a:cubicBezTo>
                    <a:lnTo>
                      <a:pt x="641762" y="648681"/>
                    </a:lnTo>
                    <a:cubicBezTo>
                      <a:pt x="641762" y="720334"/>
                      <a:pt x="583676" y="778420"/>
                      <a:pt x="512023" y="778420"/>
                    </a:cubicBezTo>
                    <a:lnTo>
                      <a:pt x="0" y="77842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A6CF7A3-097F-4CF3-8A18-75ABA11DD4BF}"/>
                  </a:ext>
                </a:extLst>
              </p:cNvPr>
              <p:cNvSpPr/>
              <p:nvPr/>
            </p:nvSpPr>
            <p:spPr>
              <a:xfrm>
                <a:off x="9027734" y="4813937"/>
                <a:ext cx="641762" cy="778420"/>
              </a:xfrm>
              <a:custGeom>
                <a:avLst/>
                <a:gdLst>
                  <a:gd name="connsiteX0" fmla="*/ 0 w 641762"/>
                  <a:gd name="connsiteY0" fmla="*/ 0 h 778420"/>
                  <a:gd name="connsiteX1" fmla="*/ 512023 w 641762"/>
                  <a:gd name="connsiteY1" fmla="*/ 0 h 778420"/>
                  <a:gd name="connsiteX2" fmla="*/ 641762 w 641762"/>
                  <a:gd name="connsiteY2" fmla="*/ 129739 h 778420"/>
                  <a:gd name="connsiteX3" fmla="*/ 641762 w 641762"/>
                  <a:gd name="connsiteY3" fmla="*/ 648681 h 778420"/>
                  <a:gd name="connsiteX4" fmla="*/ 512023 w 641762"/>
                  <a:gd name="connsiteY4" fmla="*/ 778420 h 778420"/>
                  <a:gd name="connsiteX5" fmla="*/ 0 w 641762"/>
                  <a:gd name="connsiteY5" fmla="*/ 778420 h 77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762" h="778420">
                    <a:moveTo>
                      <a:pt x="0" y="0"/>
                    </a:moveTo>
                    <a:lnTo>
                      <a:pt x="512023" y="0"/>
                    </a:lnTo>
                    <a:cubicBezTo>
                      <a:pt x="583676" y="0"/>
                      <a:pt x="641762" y="58086"/>
                      <a:pt x="641762" y="129739"/>
                    </a:cubicBezTo>
                    <a:lnTo>
                      <a:pt x="641762" y="648681"/>
                    </a:lnTo>
                    <a:cubicBezTo>
                      <a:pt x="641762" y="720334"/>
                      <a:pt x="583676" y="778420"/>
                      <a:pt x="512023" y="778420"/>
                    </a:cubicBezTo>
                    <a:lnTo>
                      <a:pt x="0" y="77842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3E2CD85B-2C3D-4B11-96F7-566F4B38AA96}"/>
                  </a:ext>
                </a:extLst>
              </p:cNvPr>
              <p:cNvSpPr txBox="1"/>
              <p:nvPr/>
            </p:nvSpPr>
            <p:spPr>
              <a:xfrm>
                <a:off x="3385416" y="2485677"/>
                <a:ext cx="47793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chemeClr val="bg1"/>
                    </a:solidFill>
                    <a:latin typeface="Georgia Pro Light" panose="02040302050405020303" pitchFamily="18" charset="0"/>
                    <a:ea typeface="Cambria" panose="02040503050406030204" pitchFamily="18" charset="0"/>
                  </a:rPr>
                  <a:t>WEB SCRAPING: Working knowledge on Python Packages like Selenium, BeautifulSoup, Requests, Keys, Drivers, Time, etc.</a:t>
                </a:r>
                <a:endParaRPr lang="en-IN" sz="1600" dirty="0">
                  <a:solidFill>
                    <a:schemeClr val="bg1"/>
                  </a:solidFill>
                  <a:latin typeface="Georgia Pro Light" panose="02040302050405020303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0176FDB4-54C5-4B06-A404-5A3D84E4CBE4}"/>
                  </a:ext>
                </a:extLst>
              </p:cNvPr>
              <p:cNvSpPr txBox="1"/>
              <p:nvPr/>
            </p:nvSpPr>
            <p:spPr>
              <a:xfrm>
                <a:off x="4467097" y="4164191"/>
                <a:ext cx="44909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chemeClr val="bg1"/>
                    </a:solidFill>
                    <a:latin typeface="Georgia Pro Light" panose="02040302050405020303" pitchFamily="18" charset="0"/>
                    <a:ea typeface="Cambria" panose="02040503050406030204" pitchFamily="18" charset="0"/>
                  </a:rPr>
                  <a:t>Building API using Flask and Hosting API using </a:t>
                </a:r>
                <a:r>
                  <a:rPr lang="en-US" sz="1600" dirty="0" err="1">
                    <a:solidFill>
                      <a:schemeClr val="bg1"/>
                    </a:solidFill>
                    <a:latin typeface="Georgia Pro Light" panose="02040302050405020303" pitchFamily="18" charset="0"/>
                    <a:ea typeface="Cambria" panose="02040503050406030204" pitchFamily="18" charset="0"/>
                  </a:rPr>
                  <a:t>Pythonanywhere</a:t>
                </a:r>
                <a:r>
                  <a:rPr lang="en-US" sz="1600" dirty="0">
                    <a:solidFill>
                      <a:schemeClr val="bg1"/>
                    </a:solidFill>
                    <a:latin typeface="Georgia Pro Light" panose="02040302050405020303" pitchFamily="18" charset="0"/>
                    <a:ea typeface="Cambria" panose="02040503050406030204" pitchFamily="18" charset="0"/>
                  </a:rPr>
                  <a:t>.</a:t>
                </a:r>
                <a:endParaRPr lang="en-IN" sz="1600" dirty="0">
                  <a:solidFill>
                    <a:schemeClr val="bg1"/>
                  </a:solidFill>
                  <a:latin typeface="Georgia Pro Light" panose="02040302050405020303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7" name="TextBox 68">
                <a:extLst>
                  <a:ext uri="{FF2B5EF4-FFF2-40B4-BE49-F238E27FC236}">
                    <a16:creationId xmlns:a16="http://schemas.microsoft.com/office/drawing/2014/main" id="{BFE3BE8C-96C8-453F-A457-DCB98FC1BC55}"/>
                  </a:ext>
                </a:extLst>
              </p:cNvPr>
              <p:cNvSpPr txBox="1"/>
              <p:nvPr/>
            </p:nvSpPr>
            <p:spPr>
              <a:xfrm>
                <a:off x="4093369" y="3350548"/>
                <a:ext cx="48646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Georgia Pro Light" panose="02040302050405020303" pitchFamily="18" charset="0"/>
                    <a:ea typeface="Cambria" panose="02040503050406030204" pitchFamily="18" charset="0"/>
                  </a:rPr>
                  <a:t>DATA CLEANING and Connecting tables by assigning PRIMARY KEY  and FOREIGN KEY with references</a:t>
                </a:r>
                <a:endParaRPr lang="en-IN" sz="1400" dirty="0">
                  <a:solidFill>
                    <a:schemeClr val="bg1"/>
                  </a:solidFill>
                  <a:latin typeface="Georgia Pro Light" panose="02040302050405020303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8" name="TextBox 69">
                <a:extLst>
                  <a:ext uri="{FF2B5EF4-FFF2-40B4-BE49-F238E27FC236}">
                    <a16:creationId xmlns:a16="http://schemas.microsoft.com/office/drawing/2014/main" id="{6AE9F8EC-E5E8-4845-87BE-6734E2C93E54}"/>
                  </a:ext>
                </a:extLst>
              </p:cNvPr>
              <p:cNvSpPr txBox="1"/>
              <p:nvPr/>
            </p:nvSpPr>
            <p:spPr>
              <a:xfrm>
                <a:off x="5974249" y="4942611"/>
                <a:ext cx="26715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chemeClr val="bg1"/>
                    </a:solidFill>
                    <a:latin typeface="Georgia Pro Light" panose="02040302050405020303" pitchFamily="18" charset="0"/>
                    <a:ea typeface="Cambria" panose="02040503050406030204" pitchFamily="18" charset="0"/>
                  </a:rPr>
                  <a:t>Team Work and Handling Pressure of close Deadlines.</a:t>
                </a:r>
                <a:endParaRPr lang="en-IN" sz="1600" dirty="0">
                  <a:solidFill>
                    <a:schemeClr val="bg1"/>
                  </a:solidFill>
                  <a:latin typeface="Georgia Pro Light" panose="02040302050405020303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9" name="TextBox 70">
                <a:extLst>
                  <a:ext uri="{FF2B5EF4-FFF2-40B4-BE49-F238E27FC236}">
                    <a16:creationId xmlns:a16="http://schemas.microsoft.com/office/drawing/2014/main" id="{2BF5AC1B-3194-498F-8DE2-0AA628BD33D8}"/>
                  </a:ext>
                </a:extLst>
              </p:cNvPr>
              <p:cNvSpPr txBox="1"/>
              <p:nvPr/>
            </p:nvSpPr>
            <p:spPr>
              <a:xfrm>
                <a:off x="8945184" y="2588026"/>
                <a:ext cx="8068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 Pro Cond" panose="02040506050405020303" pitchFamily="18" charset="0"/>
                    <a:ea typeface="Cambria" panose="02040503050406030204" pitchFamily="18" charset="0"/>
                  </a:rPr>
                  <a:t>01</a:t>
                </a:r>
                <a:endParaRPr lang="en-I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 Pro Cond" panose="02040506050405020303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30" name="TextBox 71">
                <a:extLst>
                  <a:ext uri="{FF2B5EF4-FFF2-40B4-BE49-F238E27FC236}">
                    <a16:creationId xmlns:a16="http://schemas.microsoft.com/office/drawing/2014/main" id="{5657789D-EE85-45C9-888D-9E140D6E63D4}"/>
                  </a:ext>
                </a:extLst>
              </p:cNvPr>
              <p:cNvSpPr txBox="1"/>
              <p:nvPr/>
            </p:nvSpPr>
            <p:spPr>
              <a:xfrm>
                <a:off x="8945184" y="3366446"/>
                <a:ext cx="8068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 Pro Cond" panose="02040506050405020303" pitchFamily="18" charset="0"/>
                    <a:ea typeface="Cambria" panose="02040503050406030204" pitchFamily="18" charset="0"/>
                  </a:rPr>
                  <a:t>02</a:t>
                </a:r>
                <a:endParaRPr lang="en-I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 Pro Cond" panose="02040506050405020303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31" name="TextBox 72">
                <a:extLst>
                  <a:ext uri="{FF2B5EF4-FFF2-40B4-BE49-F238E27FC236}">
                    <a16:creationId xmlns:a16="http://schemas.microsoft.com/office/drawing/2014/main" id="{BEE70E7C-C5FB-49FF-8410-8F32859866A1}"/>
                  </a:ext>
                </a:extLst>
              </p:cNvPr>
              <p:cNvSpPr txBox="1"/>
              <p:nvPr/>
            </p:nvSpPr>
            <p:spPr>
              <a:xfrm>
                <a:off x="8945184" y="4140210"/>
                <a:ext cx="8068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 Pro Cond" panose="02040506050405020303" pitchFamily="18" charset="0"/>
                    <a:ea typeface="Cambria" panose="02040503050406030204" pitchFamily="18" charset="0"/>
                  </a:rPr>
                  <a:t>03</a:t>
                </a:r>
                <a:endParaRPr lang="en-I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 Pro Cond" panose="02040506050405020303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32" name="TextBox 73">
                <a:extLst>
                  <a:ext uri="{FF2B5EF4-FFF2-40B4-BE49-F238E27FC236}">
                    <a16:creationId xmlns:a16="http://schemas.microsoft.com/office/drawing/2014/main" id="{453828E9-B430-4650-8695-75ED32E7927C}"/>
                  </a:ext>
                </a:extLst>
              </p:cNvPr>
              <p:cNvSpPr txBox="1"/>
              <p:nvPr/>
            </p:nvSpPr>
            <p:spPr>
              <a:xfrm>
                <a:off x="8945184" y="4923284"/>
                <a:ext cx="8068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 Pro Cond" panose="02040506050405020303" pitchFamily="18" charset="0"/>
                    <a:ea typeface="Cambria" panose="02040503050406030204" pitchFamily="18" charset="0"/>
                  </a:rPr>
                  <a:t>04</a:t>
                </a:r>
                <a:endParaRPr lang="en-I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 Pro Cond" panose="02040506050405020303" pitchFamily="18" charset="0"/>
                  <a:ea typeface="Cambria" panose="02040503050406030204" pitchFamily="18" charset="0"/>
                </a:endParaRPr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3556019F-AFE1-47B6-81D4-AF43A1B9DFC5}"/>
              </a:ext>
            </a:extLst>
          </p:cNvPr>
          <p:cNvSpPr/>
          <p:nvPr/>
        </p:nvSpPr>
        <p:spPr>
          <a:xfrm>
            <a:off x="3165033" y="300786"/>
            <a:ext cx="5904180" cy="95410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dirty="0">
                <a:solidFill>
                  <a:srgbClr val="00000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WHAT WE ARE TAKING WITH US</a:t>
            </a:r>
          </a:p>
          <a:p>
            <a:pPr algn="ctr"/>
            <a:r>
              <a:rPr lang="en-IN" sz="2800" dirty="0">
                <a:solidFill>
                  <a:srgbClr val="00000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 AFTER THIS PROJECT?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6739DDB-DC31-4CB5-BD2C-D5DD7570DE72}"/>
              </a:ext>
            </a:extLst>
          </p:cNvPr>
          <p:cNvGrpSpPr/>
          <p:nvPr/>
        </p:nvGrpSpPr>
        <p:grpSpPr>
          <a:xfrm>
            <a:off x="5316606" y="1200651"/>
            <a:ext cx="1558798" cy="23226"/>
            <a:chOff x="10866255" y="8448874"/>
            <a:chExt cx="2738812" cy="731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8AA5D6-1E8D-4763-A925-1EDEEC7BDA1F}"/>
                </a:ext>
              </a:extLst>
            </p:cNvPr>
            <p:cNvSpPr/>
            <p:nvPr/>
          </p:nvSpPr>
          <p:spPr>
            <a:xfrm flipV="1">
              <a:off x="10866255" y="8448874"/>
              <a:ext cx="407521" cy="731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24A276-EC36-4D33-A9CC-0C7E7C3D2FBF}"/>
                </a:ext>
              </a:extLst>
            </p:cNvPr>
            <p:cNvSpPr/>
            <p:nvPr/>
          </p:nvSpPr>
          <p:spPr>
            <a:xfrm flipV="1">
              <a:off x="11330497" y="8448874"/>
              <a:ext cx="407521" cy="731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D28B15C-4798-420D-8AA1-BC86F383F2A7}"/>
                </a:ext>
              </a:extLst>
            </p:cNvPr>
            <p:cNvSpPr/>
            <p:nvPr/>
          </p:nvSpPr>
          <p:spPr>
            <a:xfrm flipV="1">
              <a:off x="11809200" y="8448874"/>
              <a:ext cx="407521" cy="73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798EF8-4442-4C28-8FA9-29310B5760D4}"/>
                </a:ext>
              </a:extLst>
            </p:cNvPr>
            <p:cNvSpPr/>
            <p:nvPr/>
          </p:nvSpPr>
          <p:spPr>
            <a:xfrm flipV="1">
              <a:off x="12273541" y="8448874"/>
              <a:ext cx="407521" cy="731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84FE69-E821-44E4-BB38-26DDE289BD30}"/>
                </a:ext>
              </a:extLst>
            </p:cNvPr>
            <p:cNvSpPr/>
            <p:nvPr/>
          </p:nvSpPr>
          <p:spPr>
            <a:xfrm flipV="1">
              <a:off x="12737783" y="8448874"/>
              <a:ext cx="407521" cy="731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139984-8049-49B0-B175-FE9608B7D70B}"/>
                </a:ext>
              </a:extLst>
            </p:cNvPr>
            <p:cNvSpPr/>
            <p:nvPr/>
          </p:nvSpPr>
          <p:spPr>
            <a:xfrm flipV="1">
              <a:off x="13197546" y="8448874"/>
              <a:ext cx="407521" cy="731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5315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4B12-ED6F-A2F0-EAE7-1D79990E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C0BBF-A894-4A83-688E-421B389CF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Best Any Questions PowerPoint Template For Presentation">
            <a:extLst>
              <a:ext uri="{FF2B5EF4-FFF2-40B4-BE49-F238E27FC236}">
                <a16:creationId xmlns:a16="http://schemas.microsoft.com/office/drawing/2014/main" id="{45729AF7-0581-DA2E-2817-FAD6B50ED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F007AC-1AC0-D821-487D-5E26977559F8}"/>
              </a:ext>
            </a:extLst>
          </p:cNvPr>
          <p:cNvSpPr txBox="1"/>
          <p:nvPr/>
        </p:nvSpPr>
        <p:spPr>
          <a:xfrm>
            <a:off x="6313932" y="3570732"/>
            <a:ext cx="574554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the END of our Presentation.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your turn to ask us anything related to the project</a:t>
            </a:r>
            <a:endParaRPr lang="en-IN" sz="16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1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1B2B-7258-A106-EA1E-6048B898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0C0342-399F-4830-A520-8CDFFA457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7064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87C7CF-01CD-DCDF-28B3-D73BFA8EA5A2}"/>
              </a:ext>
            </a:extLst>
          </p:cNvPr>
          <p:cNvCxnSpPr/>
          <p:nvPr/>
        </p:nvCxnSpPr>
        <p:spPr>
          <a:xfrm>
            <a:off x="7785265" y="5158898"/>
            <a:ext cx="3564835" cy="0"/>
          </a:xfrm>
          <a:prstGeom prst="line">
            <a:avLst/>
          </a:prstGeom>
          <a:ln w="19050">
            <a:solidFill>
              <a:schemeClr val="bg1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D810DF7-1238-A796-6DBC-6D3F61C2850A}"/>
              </a:ext>
            </a:extLst>
          </p:cNvPr>
          <p:cNvSpPr txBox="1"/>
          <p:nvPr/>
        </p:nvSpPr>
        <p:spPr>
          <a:xfrm>
            <a:off x="8197082" y="2573557"/>
            <a:ext cx="39275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TEAM MEMBERS</a:t>
            </a:r>
          </a:p>
          <a:p>
            <a:pPr algn="ctr"/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ML GROUP-</a:t>
            </a:r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1</a:t>
            </a:r>
            <a:endParaRPr lang="en-US" sz="3600" dirty="0">
              <a:latin typeface="Georgia" panose="02040502050405020303" pitchFamily="18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6E9367A-E094-8E7B-BCB0-EBAC1F65CD83}"/>
              </a:ext>
            </a:extLst>
          </p:cNvPr>
          <p:cNvGrpSpPr/>
          <p:nvPr/>
        </p:nvGrpSpPr>
        <p:grpSpPr>
          <a:xfrm>
            <a:off x="8850263" y="4115859"/>
            <a:ext cx="2755900" cy="50800"/>
            <a:chOff x="9055100" y="4115859"/>
            <a:chExt cx="2755900" cy="5080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BC3F0A-AB2C-92F2-FF68-E1239B40775B}"/>
                </a:ext>
              </a:extLst>
            </p:cNvPr>
            <p:cNvCxnSpPr/>
            <p:nvPr/>
          </p:nvCxnSpPr>
          <p:spPr>
            <a:xfrm>
              <a:off x="9055100" y="4115859"/>
              <a:ext cx="27559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E5473DA-9A7A-A9CB-91F7-F9CC7A726BD3}"/>
                </a:ext>
              </a:extLst>
            </p:cNvPr>
            <p:cNvCxnSpPr/>
            <p:nvPr/>
          </p:nvCxnSpPr>
          <p:spPr>
            <a:xfrm>
              <a:off x="9397776" y="4166659"/>
              <a:ext cx="207054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D14E65C-6F8C-20E3-9A77-1729D0CFE008}"/>
              </a:ext>
            </a:extLst>
          </p:cNvPr>
          <p:cNvGrpSpPr/>
          <p:nvPr/>
        </p:nvGrpSpPr>
        <p:grpSpPr>
          <a:xfrm>
            <a:off x="693472" y="822204"/>
            <a:ext cx="7168635" cy="4887700"/>
            <a:chOff x="2428561" y="1439562"/>
            <a:chExt cx="7901688" cy="48877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577FDDF-2361-C70F-2D2B-3B47F1EBE5F0}"/>
                </a:ext>
              </a:extLst>
            </p:cNvPr>
            <p:cNvGrpSpPr/>
            <p:nvPr/>
          </p:nvGrpSpPr>
          <p:grpSpPr>
            <a:xfrm>
              <a:off x="2428562" y="5344900"/>
              <a:ext cx="7901687" cy="982362"/>
              <a:chOff x="2428562" y="1439562"/>
              <a:chExt cx="7901687" cy="982362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9E0F5B54-9607-3033-B05E-819A7AFC5699}"/>
                  </a:ext>
                </a:extLst>
              </p:cNvPr>
              <p:cNvGrpSpPr/>
              <p:nvPr/>
            </p:nvGrpSpPr>
            <p:grpSpPr>
              <a:xfrm>
                <a:off x="2428562" y="1439562"/>
                <a:ext cx="7901687" cy="982362"/>
                <a:chOff x="2428562" y="1031789"/>
                <a:chExt cx="7901687" cy="982362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83AA969-E782-2D01-BAB5-16E6AFCBE888}"/>
                    </a:ext>
                  </a:extLst>
                </p:cNvPr>
                <p:cNvSpPr/>
                <p:nvPr/>
              </p:nvSpPr>
              <p:spPr>
                <a:xfrm>
                  <a:off x="3429459" y="1031789"/>
                  <a:ext cx="6900790" cy="65490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6E20E6D8-E4B6-97FD-8B32-D6D3D1C7A04F}"/>
                    </a:ext>
                  </a:extLst>
                </p:cNvPr>
                <p:cNvSpPr/>
                <p:nvPr/>
              </p:nvSpPr>
              <p:spPr>
                <a:xfrm>
                  <a:off x="2428562" y="1359243"/>
                  <a:ext cx="1593103" cy="654908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71" name="Right Triangle 70">
                  <a:extLst>
                    <a:ext uri="{FF2B5EF4-FFF2-40B4-BE49-F238E27FC236}">
                      <a16:creationId xmlns:a16="http://schemas.microsoft.com/office/drawing/2014/main" id="{41B5B015-75E2-D1B5-27BB-D71590C8D61A}"/>
                    </a:ext>
                  </a:extLst>
                </p:cNvPr>
                <p:cNvSpPr/>
                <p:nvPr/>
              </p:nvSpPr>
              <p:spPr>
                <a:xfrm>
                  <a:off x="3429459" y="1031790"/>
                  <a:ext cx="592206" cy="327454"/>
                </a:xfrm>
                <a:prstGeom prst="rt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67" name="TextBox 33">
                <a:extLst>
                  <a:ext uri="{FF2B5EF4-FFF2-40B4-BE49-F238E27FC236}">
                    <a16:creationId xmlns:a16="http://schemas.microsoft.com/office/drawing/2014/main" id="{E96768DD-5909-A5CD-90F4-D8276F7DC218}"/>
                  </a:ext>
                </a:extLst>
              </p:cNvPr>
              <p:cNvSpPr txBox="1"/>
              <p:nvPr/>
            </p:nvSpPr>
            <p:spPr>
              <a:xfrm>
                <a:off x="2602846" y="1943629"/>
                <a:ext cx="12108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Georgia Pro" panose="02040802050405020203" pitchFamily="18" charset="0"/>
                  </a:rPr>
                  <a:t>PD15_312</a:t>
                </a:r>
              </a:p>
            </p:txBody>
          </p:sp>
          <p:sp>
            <p:nvSpPr>
              <p:cNvPr id="68" name="TextBox 34">
                <a:extLst>
                  <a:ext uri="{FF2B5EF4-FFF2-40B4-BE49-F238E27FC236}">
                    <a16:creationId xmlns:a16="http://schemas.microsoft.com/office/drawing/2014/main" id="{B6FDFC14-7B05-6368-7B6D-3226BF9B2E8B}"/>
                  </a:ext>
                </a:extLst>
              </p:cNvPr>
              <p:cNvSpPr txBox="1"/>
              <p:nvPr/>
            </p:nvSpPr>
            <p:spPr>
              <a:xfrm>
                <a:off x="4890344" y="1604722"/>
                <a:ext cx="487591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</a:pPr>
                <a:r>
                  <a:rPr lang="en-IN" sz="14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MUHAMMED SAJID ASU</a:t>
                </a:r>
                <a:endParaRPr lang="en-US" sz="1400" dirty="0">
                  <a:solidFill>
                    <a:schemeClr val="bg1"/>
                  </a:solidFill>
                  <a:latin typeface="Georgia Pro Light" panose="02040302050405020303" pitchFamily="18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1D4505B-8074-F4A3-15F0-09BE1C57AE90}"/>
                </a:ext>
              </a:extLst>
            </p:cNvPr>
            <p:cNvGrpSpPr/>
            <p:nvPr/>
          </p:nvGrpSpPr>
          <p:grpSpPr>
            <a:xfrm>
              <a:off x="2428562" y="4563834"/>
              <a:ext cx="7901687" cy="982362"/>
              <a:chOff x="2428562" y="1439562"/>
              <a:chExt cx="7901687" cy="982362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B1246197-BFFF-6586-A929-DF95E861A6B5}"/>
                  </a:ext>
                </a:extLst>
              </p:cNvPr>
              <p:cNvGrpSpPr/>
              <p:nvPr/>
            </p:nvGrpSpPr>
            <p:grpSpPr>
              <a:xfrm>
                <a:off x="2428562" y="1439562"/>
                <a:ext cx="7901687" cy="982362"/>
                <a:chOff x="2428562" y="1031789"/>
                <a:chExt cx="7901687" cy="982362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0A1599E6-009F-5EC5-B60B-68A6E8BAA914}"/>
                    </a:ext>
                  </a:extLst>
                </p:cNvPr>
                <p:cNvSpPr/>
                <p:nvPr/>
              </p:nvSpPr>
              <p:spPr>
                <a:xfrm>
                  <a:off x="3429459" y="1031789"/>
                  <a:ext cx="6900790" cy="654908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06C36F8B-B649-7A6F-2DF7-FA3A5AE64211}"/>
                    </a:ext>
                  </a:extLst>
                </p:cNvPr>
                <p:cNvSpPr/>
                <p:nvPr/>
              </p:nvSpPr>
              <p:spPr>
                <a:xfrm>
                  <a:off x="2428562" y="1359243"/>
                  <a:ext cx="1593103" cy="654908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65" name="Right Triangle 64">
                  <a:extLst>
                    <a:ext uri="{FF2B5EF4-FFF2-40B4-BE49-F238E27FC236}">
                      <a16:creationId xmlns:a16="http://schemas.microsoft.com/office/drawing/2014/main" id="{4D547423-E9B6-6555-FB06-90D280ECA0DF}"/>
                    </a:ext>
                  </a:extLst>
                </p:cNvPr>
                <p:cNvSpPr/>
                <p:nvPr/>
              </p:nvSpPr>
              <p:spPr>
                <a:xfrm>
                  <a:off x="3429459" y="1031790"/>
                  <a:ext cx="592206" cy="327454"/>
                </a:xfrm>
                <a:prstGeom prst="rtTriangl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61" name="TextBox 40">
                <a:extLst>
                  <a:ext uri="{FF2B5EF4-FFF2-40B4-BE49-F238E27FC236}">
                    <a16:creationId xmlns:a16="http://schemas.microsoft.com/office/drawing/2014/main" id="{FD43B71E-8B9A-B949-005E-99D4D83AE89C}"/>
                  </a:ext>
                </a:extLst>
              </p:cNvPr>
              <p:cNvSpPr txBox="1"/>
              <p:nvPr/>
            </p:nvSpPr>
            <p:spPr>
              <a:xfrm>
                <a:off x="2589575" y="1955969"/>
                <a:ext cx="12710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200" b="1">
                    <a:solidFill>
                      <a:schemeClr val="bg1"/>
                    </a:solidFill>
                    <a:latin typeface="Georgia Pro" panose="02040802050405020203" pitchFamily="18" charset="0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PD15_017</a:t>
                </a:r>
              </a:p>
            </p:txBody>
          </p:sp>
          <p:sp>
            <p:nvSpPr>
              <p:cNvPr id="62" name="TextBox 41">
                <a:extLst>
                  <a:ext uri="{FF2B5EF4-FFF2-40B4-BE49-F238E27FC236}">
                    <a16:creationId xmlns:a16="http://schemas.microsoft.com/office/drawing/2014/main" id="{4D1CA1C1-B518-9DDD-AE13-784CDA0D41AA}"/>
                  </a:ext>
                </a:extLst>
              </p:cNvPr>
              <p:cNvSpPr txBox="1"/>
              <p:nvPr/>
            </p:nvSpPr>
            <p:spPr>
              <a:xfrm>
                <a:off x="4890345" y="1603290"/>
                <a:ext cx="487591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</a:pPr>
                <a:r>
                  <a:rPr lang="en-IN" sz="14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PIYUSH RAMGIRWAR</a:t>
                </a:r>
                <a:endParaRPr lang="en-US" sz="1400" dirty="0">
                  <a:solidFill>
                    <a:schemeClr val="bg1"/>
                  </a:solidFill>
                  <a:latin typeface="Georgia Pro Light" panose="02040302050405020303" pitchFamily="18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DD3BB5B-9120-07F3-A599-E9821D6688F9}"/>
                </a:ext>
              </a:extLst>
            </p:cNvPr>
            <p:cNvGrpSpPr/>
            <p:nvPr/>
          </p:nvGrpSpPr>
          <p:grpSpPr>
            <a:xfrm>
              <a:off x="2428561" y="3782764"/>
              <a:ext cx="7901688" cy="982364"/>
              <a:chOff x="2428561" y="1439560"/>
              <a:chExt cx="7901688" cy="98236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CAEC36E2-FD43-EAD8-5D42-217FA3844030}"/>
                  </a:ext>
                </a:extLst>
              </p:cNvPr>
              <p:cNvGrpSpPr/>
              <p:nvPr/>
            </p:nvGrpSpPr>
            <p:grpSpPr>
              <a:xfrm>
                <a:off x="2428561" y="1439560"/>
                <a:ext cx="7901688" cy="982364"/>
                <a:chOff x="2428561" y="1031787"/>
                <a:chExt cx="7901688" cy="982364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1DE18A3F-CC96-5481-0BA9-C8A382C4C8CE}"/>
                    </a:ext>
                  </a:extLst>
                </p:cNvPr>
                <p:cNvSpPr/>
                <p:nvPr/>
              </p:nvSpPr>
              <p:spPr>
                <a:xfrm>
                  <a:off x="3429459" y="1031787"/>
                  <a:ext cx="6900790" cy="65490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2A960EE-03DF-D3FF-6D2E-1732A459DE2A}"/>
                    </a:ext>
                  </a:extLst>
                </p:cNvPr>
                <p:cNvSpPr/>
                <p:nvPr/>
              </p:nvSpPr>
              <p:spPr>
                <a:xfrm>
                  <a:off x="2428561" y="1359243"/>
                  <a:ext cx="1593103" cy="65490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59" name="Right Triangle 58">
                  <a:extLst>
                    <a:ext uri="{FF2B5EF4-FFF2-40B4-BE49-F238E27FC236}">
                      <a16:creationId xmlns:a16="http://schemas.microsoft.com/office/drawing/2014/main" id="{529BD1E8-169F-8233-33E2-92C0284083FF}"/>
                    </a:ext>
                  </a:extLst>
                </p:cNvPr>
                <p:cNvSpPr/>
                <p:nvPr/>
              </p:nvSpPr>
              <p:spPr>
                <a:xfrm>
                  <a:off x="3429459" y="1031790"/>
                  <a:ext cx="592206" cy="327454"/>
                </a:xfrm>
                <a:prstGeom prst="rt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55" name="TextBox 19">
                <a:extLst>
                  <a:ext uri="{FF2B5EF4-FFF2-40B4-BE49-F238E27FC236}">
                    <a16:creationId xmlns:a16="http://schemas.microsoft.com/office/drawing/2014/main" id="{72E62A9D-CC8F-06B7-045D-BE0D3407B280}"/>
                  </a:ext>
                </a:extLst>
              </p:cNvPr>
              <p:cNvSpPr txBox="1"/>
              <p:nvPr/>
            </p:nvSpPr>
            <p:spPr>
              <a:xfrm>
                <a:off x="2625781" y="1955969"/>
                <a:ext cx="11356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200" b="1">
                    <a:solidFill>
                      <a:schemeClr val="bg1"/>
                    </a:solidFill>
                    <a:latin typeface="Georgia Pro" panose="02040802050405020203" pitchFamily="18" charset="0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PD15_032</a:t>
                </a:r>
              </a:p>
            </p:txBody>
          </p:sp>
          <p:sp>
            <p:nvSpPr>
              <p:cNvPr id="56" name="TextBox 20">
                <a:extLst>
                  <a:ext uri="{FF2B5EF4-FFF2-40B4-BE49-F238E27FC236}">
                    <a16:creationId xmlns:a16="http://schemas.microsoft.com/office/drawing/2014/main" id="{C170341E-FBBB-4F64-AF8E-2BC8FEDB7688}"/>
                  </a:ext>
                </a:extLst>
              </p:cNvPr>
              <p:cNvSpPr txBox="1"/>
              <p:nvPr/>
            </p:nvSpPr>
            <p:spPr>
              <a:xfrm>
                <a:off x="4890345" y="1638019"/>
                <a:ext cx="487591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</a:pPr>
                <a:r>
                  <a:rPr lang="en-IN" sz="14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ABHISHEK RANJAN</a:t>
                </a:r>
                <a:endParaRPr lang="en-US" sz="1400" dirty="0">
                  <a:solidFill>
                    <a:schemeClr val="bg1"/>
                  </a:solidFill>
                  <a:latin typeface="Georgia Pro Light" panose="02040302050405020303" pitchFamily="18" charset="0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1C4F151-29C5-873F-0111-94E506C0D228}"/>
                </a:ext>
              </a:extLst>
            </p:cNvPr>
            <p:cNvGrpSpPr/>
            <p:nvPr/>
          </p:nvGrpSpPr>
          <p:grpSpPr>
            <a:xfrm>
              <a:off x="2428562" y="3001698"/>
              <a:ext cx="7901687" cy="982362"/>
              <a:chOff x="2428562" y="1439562"/>
              <a:chExt cx="7901687" cy="982362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A4C5C581-6741-0525-EEA1-B843F68FDC3B}"/>
                  </a:ext>
                </a:extLst>
              </p:cNvPr>
              <p:cNvGrpSpPr/>
              <p:nvPr/>
            </p:nvGrpSpPr>
            <p:grpSpPr>
              <a:xfrm>
                <a:off x="2428562" y="1439562"/>
                <a:ext cx="7901687" cy="982362"/>
                <a:chOff x="2428562" y="1031789"/>
                <a:chExt cx="7901687" cy="982362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073424FE-6D84-BBE8-E406-B5BFE66B75BC}"/>
                    </a:ext>
                  </a:extLst>
                </p:cNvPr>
                <p:cNvSpPr/>
                <p:nvPr/>
              </p:nvSpPr>
              <p:spPr>
                <a:xfrm>
                  <a:off x="3429459" y="1031789"/>
                  <a:ext cx="6900790" cy="65490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DC0F08EC-778E-7DAC-C787-46E529CE8684}"/>
                    </a:ext>
                  </a:extLst>
                </p:cNvPr>
                <p:cNvSpPr/>
                <p:nvPr/>
              </p:nvSpPr>
              <p:spPr>
                <a:xfrm>
                  <a:off x="2428562" y="1359243"/>
                  <a:ext cx="1593103" cy="654908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3" name="Right Triangle 52">
                  <a:extLst>
                    <a:ext uri="{FF2B5EF4-FFF2-40B4-BE49-F238E27FC236}">
                      <a16:creationId xmlns:a16="http://schemas.microsoft.com/office/drawing/2014/main" id="{9968BA18-1E5E-597D-C1AF-459929374817}"/>
                    </a:ext>
                  </a:extLst>
                </p:cNvPr>
                <p:cNvSpPr/>
                <p:nvPr/>
              </p:nvSpPr>
              <p:spPr>
                <a:xfrm>
                  <a:off x="3429459" y="1031790"/>
                  <a:ext cx="592206" cy="327454"/>
                </a:xfrm>
                <a:prstGeom prst="rt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49" name="TextBox 26">
                <a:extLst>
                  <a:ext uri="{FF2B5EF4-FFF2-40B4-BE49-F238E27FC236}">
                    <a16:creationId xmlns:a16="http://schemas.microsoft.com/office/drawing/2014/main" id="{172F1937-8607-0D61-B65C-1C43DB360415}"/>
                  </a:ext>
                </a:extLst>
              </p:cNvPr>
              <p:cNvSpPr txBox="1"/>
              <p:nvPr/>
            </p:nvSpPr>
            <p:spPr>
              <a:xfrm>
                <a:off x="2565530" y="1977906"/>
                <a:ext cx="12481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Georgia Pro" panose="02040802050405020203" pitchFamily="18" charset="0"/>
                  </a:rPr>
                  <a:t>PD15_286</a:t>
                </a:r>
              </a:p>
            </p:txBody>
          </p:sp>
          <p:sp>
            <p:nvSpPr>
              <p:cNvPr id="50" name="TextBox 27">
                <a:extLst>
                  <a:ext uri="{FF2B5EF4-FFF2-40B4-BE49-F238E27FC236}">
                    <a16:creationId xmlns:a16="http://schemas.microsoft.com/office/drawing/2014/main" id="{D99E13A5-6482-9002-C42A-DABF4AB488AB}"/>
                  </a:ext>
                </a:extLst>
              </p:cNvPr>
              <p:cNvSpPr txBox="1"/>
              <p:nvPr/>
            </p:nvSpPr>
            <p:spPr>
              <a:xfrm>
                <a:off x="4890345" y="1640856"/>
                <a:ext cx="487591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</a:pPr>
                <a:r>
                  <a:rPr lang="en-IN" sz="14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DEEPAK KUMAR VERMA</a:t>
                </a:r>
                <a:endParaRPr lang="en-US" sz="1400" dirty="0">
                  <a:solidFill>
                    <a:schemeClr val="bg1"/>
                  </a:solidFill>
                  <a:latin typeface="Georgia Pro Light" panose="02040302050405020303" pitchFamily="18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989268A-C46C-9B70-6A93-8A17DBF04847}"/>
                </a:ext>
              </a:extLst>
            </p:cNvPr>
            <p:cNvGrpSpPr/>
            <p:nvPr/>
          </p:nvGrpSpPr>
          <p:grpSpPr>
            <a:xfrm>
              <a:off x="2428562" y="2220630"/>
              <a:ext cx="7901687" cy="982362"/>
              <a:chOff x="2428562" y="1439562"/>
              <a:chExt cx="7901687" cy="982362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20280A21-522F-0B00-3455-45FCE0A3D9E9}"/>
                  </a:ext>
                </a:extLst>
              </p:cNvPr>
              <p:cNvGrpSpPr/>
              <p:nvPr/>
            </p:nvGrpSpPr>
            <p:grpSpPr>
              <a:xfrm>
                <a:off x="2428562" y="1439562"/>
                <a:ext cx="7901687" cy="982362"/>
                <a:chOff x="2428562" y="1031789"/>
                <a:chExt cx="7901687" cy="982362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BB8C61F-7C91-DBE9-0F9A-22DA09E66F85}"/>
                    </a:ext>
                  </a:extLst>
                </p:cNvPr>
                <p:cNvSpPr/>
                <p:nvPr/>
              </p:nvSpPr>
              <p:spPr>
                <a:xfrm>
                  <a:off x="3429459" y="1031789"/>
                  <a:ext cx="6900790" cy="65490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0BF97DD-895C-20A5-EA05-9D68E9981FBF}"/>
                    </a:ext>
                  </a:extLst>
                </p:cNvPr>
                <p:cNvSpPr/>
                <p:nvPr/>
              </p:nvSpPr>
              <p:spPr>
                <a:xfrm>
                  <a:off x="2428562" y="1359243"/>
                  <a:ext cx="1593103" cy="65490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7" name="Right Triangle 46">
                  <a:extLst>
                    <a:ext uri="{FF2B5EF4-FFF2-40B4-BE49-F238E27FC236}">
                      <a16:creationId xmlns:a16="http://schemas.microsoft.com/office/drawing/2014/main" id="{A5CEAB98-9844-F5BE-193F-BC9609230E20}"/>
                    </a:ext>
                  </a:extLst>
                </p:cNvPr>
                <p:cNvSpPr/>
                <p:nvPr/>
              </p:nvSpPr>
              <p:spPr>
                <a:xfrm>
                  <a:off x="3429459" y="1031790"/>
                  <a:ext cx="592206" cy="327454"/>
                </a:xfrm>
                <a:prstGeom prst="rtTriangl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43" name="TextBox 12">
                <a:extLst>
                  <a:ext uri="{FF2B5EF4-FFF2-40B4-BE49-F238E27FC236}">
                    <a16:creationId xmlns:a16="http://schemas.microsoft.com/office/drawing/2014/main" id="{91B8B228-B58A-B23C-692A-2AB5C7139BDC}"/>
                  </a:ext>
                </a:extLst>
              </p:cNvPr>
              <p:cNvSpPr txBox="1"/>
              <p:nvPr/>
            </p:nvSpPr>
            <p:spPr>
              <a:xfrm>
                <a:off x="2602846" y="1974403"/>
                <a:ext cx="11212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Georgia Pro" panose="02040802050405020203" pitchFamily="18" charset="0"/>
                  </a:rPr>
                  <a:t>PD15_336</a:t>
                </a:r>
              </a:p>
            </p:txBody>
          </p:sp>
          <p:sp>
            <p:nvSpPr>
              <p:cNvPr id="44" name="TextBox 13">
                <a:extLst>
                  <a:ext uri="{FF2B5EF4-FFF2-40B4-BE49-F238E27FC236}">
                    <a16:creationId xmlns:a16="http://schemas.microsoft.com/office/drawing/2014/main" id="{67CB0697-D4B5-16E6-7EFA-468E28B9BA4D}"/>
                  </a:ext>
                </a:extLst>
              </p:cNvPr>
              <p:cNvSpPr txBox="1"/>
              <p:nvPr/>
            </p:nvSpPr>
            <p:spPr>
              <a:xfrm>
                <a:off x="4890346" y="1691558"/>
                <a:ext cx="487591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</a:pPr>
                <a:r>
                  <a:rPr lang="en-IN" sz="14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NIKHIL MOGRE</a:t>
                </a:r>
                <a:endParaRPr lang="en-US" sz="1400" dirty="0">
                  <a:solidFill>
                    <a:schemeClr val="bg1"/>
                  </a:solidFill>
                  <a:latin typeface="Georgia Pro Light" panose="02040302050405020303" pitchFamily="18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178897F-812C-0862-C29B-42939673D51E}"/>
                </a:ext>
              </a:extLst>
            </p:cNvPr>
            <p:cNvGrpSpPr/>
            <p:nvPr/>
          </p:nvGrpSpPr>
          <p:grpSpPr>
            <a:xfrm>
              <a:off x="2428562" y="1439562"/>
              <a:ext cx="7901687" cy="982362"/>
              <a:chOff x="2428562" y="1439562"/>
              <a:chExt cx="7901687" cy="982362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41F14A83-449A-732F-1934-33C04A86E491}"/>
                  </a:ext>
                </a:extLst>
              </p:cNvPr>
              <p:cNvGrpSpPr/>
              <p:nvPr/>
            </p:nvGrpSpPr>
            <p:grpSpPr>
              <a:xfrm>
                <a:off x="2428562" y="1439562"/>
                <a:ext cx="7901687" cy="982362"/>
                <a:chOff x="2428562" y="1031789"/>
                <a:chExt cx="7901687" cy="982362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63283A1-8A67-946D-C353-0F110D1E83B2}"/>
                    </a:ext>
                  </a:extLst>
                </p:cNvPr>
                <p:cNvSpPr/>
                <p:nvPr/>
              </p:nvSpPr>
              <p:spPr>
                <a:xfrm>
                  <a:off x="3429459" y="1031789"/>
                  <a:ext cx="6900790" cy="654908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73C48475-ADF7-83A3-32E8-0023B9E14A3C}"/>
                    </a:ext>
                  </a:extLst>
                </p:cNvPr>
                <p:cNvSpPr/>
                <p:nvPr/>
              </p:nvSpPr>
              <p:spPr>
                <a:xfrm>
                  <a:off x="2428562" y="1359243"/>
                  <a:ext cx="1593103" cy="65490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41" name="Right Triangle 40">
                  <a:extLst>
                    <a:ext uri="{FF2B5EF4-FFF2-40B4-BE49-F238E27FC236}">
                      <a16:creationId xmlns:a16="http://schemas.microsoft.com/office/drawing/2014/main" id="{1499F6D1-D234-9FB6-9711-D3EAEBD51F1A}"/>
                    </a:ext>
                  </a:extLst>
                </p:cNvPr>
                <p:cNvSpPr/>
                <p:nvPr/>
              </p:nvSpPr>
              <p:spPr>
                <a:xfrm>
                  <a:off x="3429459" y="1031790"/>
                  <a:ext cx="592206" cy="327454"/>
                </a:xfrm>
                <a:prstGeom prst="rtTriangl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37" name="TextBox 7">
                <a:extLst>
                  <a:ext uri="{FF2B5EF4-FFF2-40B4-BE49-F238E27FC236}">
                    <a16:creationId xmlns:a16="http://schemas.microsoft.com/office/drawing/2014/main" id="{77B50DFA-C53E-2A46-C7C3-E755A841B3EC}"/>
                  </a:ext>
                </a:extLst>
              </p:cNvPr>
              <p:cNvSpPr txBox="1"/>
              <p:nvPr/>
            </p:nvSpPr>
            <p:spPr>
              <a:xfrm>
                <a:off x="2513261" y="1957890"/>
                <a:ext cx="13606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Georgia Pro" panose="02040802050405020203" pitchFamily="18" charset="0"/>
                  </a:rPr>
                  <a:t>PD15_079</a:t>
                </a:r>
              </a:p>
            </p:txBody>
          </p:sp>
          <p:sp>
            <p:nvSpPr>
              <p:cNvPr id="38" name="TextBox 8">
                <a:extLst>
                  <a:ext uri="{FF2B5EF4-FFF2-40B4-BE49-F238E27FC236}">
                    <a16:creationId xmlns:a16="http://schemas.microsoft.com/office/drawing/2014/main" id="{2206E1F8-A809-FC26-1CCD-620E6BE80D60}"/>
                  </a:ext>
                </a:extLst>
              </p:cNvPr>
              <p:cNvSpPr txBox="1"/>
              <p:nvPr/>
            </p:nvSpPr>
            <p:spPr>
              <a:xfrm>
                <a:off x="4890343" y="1629981"/>
                <a:ext cx="487591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</a:pPr>
                <a:r>
                  <a:rPr lang="en-IN" sz="14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SACHIN KUMAR</a:t>
                </a:r>
                <a:endParaRPr lang="en-US" sz="1400" dirty="0">
                  <a:solidFill>
                    <a:schemeClr val="bg1"/>
                  </a:solidFill>
                  <a:latin typeface="Georgia Pro Light" panose="02040302050405020303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410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6">
            <a:extLst>
              <a:ext uri="{FF2B5EF4-FFF2-40B4-BE49-F238E27FC236}">
                <a16:creationId xmlns:a16="http://schemas.microsoft.com/office/drawing/2014/main" id="{62A909D6-B0AE-42C9-870D-D6631502023A}"/>
              </a:ext>
            </a:extLst>
          </p:cNvPr>
          <p:cNvSpPr txBox="1"/>
          <p:nvPr/>
        </p:nvSpPr>
        <p:spPr>
          <a:xfrm>
            <a:off x="0" y="28793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WHAT’S COMING?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E3CE6A1-62DF-B9B5-52E0-F438ABAE6C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1930414"/>
              </p:ext>
            </p:extLst>
          </p:nvPr>
        </p:nvGraphicFramePr>
        <p:xfrm>
          <a:off x="2093546" y="115139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091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84162E0-E971-4426-AD80-EECA47D1A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786783" y="-52751"/>
            <a:ext cx="16431201" cy="66294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4C38BBD7-D8AA-4B67-B7E6-752F2163DC00}"/>
              </a:ext>
            </a:extLst>
          </p:cNvPr>
          <p:cNvGrpSpPr/>
          <p:nvPr/>
        </p:nvGrpSpPr>
        <p:grpSpPr>
          <a:xfrm>
            <a:off x="-102317" y="4193422"/>
            <a:ext cx="6131642" cy="1045855"/>
            <a:chOff x="263589" y="4257913"/>
            <a:chExt cx="11418411" cy="144753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68DD2AD-8B9D-4985-AA2B-22D38F797CAE}"/>
                </a:ext>
              </a:extLst>
            </p:cNvPr>
            <p:cNvGrpSpPr/>
            <p:nvPr/>
          </p:nvGrpSpPr>
          <p:grpSpPr>
            <a:xfrm>
              <a:off x="263589" y="4299671"/>
              <a:ext cx="7224982" cy="1405774"/>
              <a:chOff x="263589" y="4299671"/>
              <a:chExt cx="7224982" cy="1405774"/>
            </a:xfrm>
          </p:grpSpPr>
          <p:pic>
            <p:nvPicPr>
              <p:cNvPr id="7" name="Graphic 6" descr="Bar graph with downward trend">
                <a:extLst>
                  <a:ext uri="{FF2B5EF4-FFF2-40B4-BE49-F238E27FC236}">
                    <a16:creationId xmlns:a16="http://schemas.microsoft.com/office/drawing/2014/main" id="{D33D24EA-EF22-406E-9675-EA96370BAA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54159" y="4299671"/>
                <a:ext cx="834412" cy="602019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54492B-1CEF-4743-B02D-65BA6F60C725}"/>
                  </a:ext>
                </a:extLst>
              </p:cNvPr>
              <p:cNvSpPr txBox="1"/>
              <p:nvPr/>
            </p:nvSpPr>
            <p:spPr>
              <a:xfrm>
                <a:off x="854482" y="4910966"/>
                <a:ext cx="1871824" cy="651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STEP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1</a:t>
                </a:r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A697319-C748-4BE2-8587-F9491174181A}"/>
                  </a:ext>
                </a:extLst>
              </p:cNvPr>
              <p:cNvSpPr/>
              <p:nvPr/>
            </p:nvSpPr>
            <p:spPr>
              <a:xfrm>
                <a:off x="263589" y="5443835"/>
                <a:ext cx="228600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IN" sz="1100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F1F7EB1-0C5F-4A50-BF30-A14B6B8A6149}"/>
                </a:ext>
              </a:extLst>
            </p:cNvPr>
            <p:cNvGrpSpPr/>
            <p:nvPr/>
          </p:nvGrpSpPr>
          <p:grpSpPr>
            <a:xfrm>
              <a:off x="3232000" y="4257913"/>
              <a:ext cx="2286000" cy="1447532"/>
              <a:chOff x="3232000" y="4257913"/>
              <a:chExt cx="2286000" cy="1447532"/>
            </a:xfrm>
          </p:grpSpPr>
          <p:pic>
            <p:nvPicPr>
              <p:cNvPr id="9" name="Graphic 8" descr="Single gear">
                <a:extLst>
                  <a:ext uri="{FF2B5EF4-FFF2-40B4-BE49-F238E27FC236}">
                    <a16:creationId xmlns:a16="http://schemas.microsoft.com/office/drawing/2014/main" id="{EBE54526-ED02-4EE4-92FC-72DFED793A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53869" y="4257913"/>
                <a:ext cx="834412" cy="720001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AFFEE9-1A00-4C6A-AD6B-19B6FD5CA990}"/>
                  </a:ext>
                </a:extLst>
              </p:cNvPr>
              <p:cNvSpPr txBox="1"/>
              <p:nvPr/>
            </p:nvSpPr>
            <p:spPr>
              <a:xfrm>
                <a:off x="3521566" y="4997796"/>
                <a:ext cx="1871824" cy="564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ambria" panose="02040503050406030204" pitchFamily="18" charset="0"/>
                    <a:ea typeface="Cambria" panose="02040503050406030204" pitchFamily="18" charset="0"/>
                  </a:defRPr>
                </a:lvl1pPr>
              </a:lstStyle>
              <a:p>
                <a:r>
                  <a:rPr lang="en-US" dirty="0"/>
                  <a:t>STEP 2</a:t>
                </a:r>
                <a:endParaRPr lang="en-IN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94541BD-4812-43D3-AD97-E2E85288E993}"/>
                  </a:ext>
                </a:extLst>
              </p:cNvPr>
              <p:cNvSpPr/>
              <p:nvPr/>
            </p:nvSpPr>
            <p:spPr>
              <a:xfrm>
                <a:off x="3232000" y="5443835"/>
                <a:ext cx="228600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IN" sz="1100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B52C666-774F-45CC-A41E-3E5CC769FC83}"/>
                </a:ext>
              </a:extLst>
            </p:cNvPr>
            <p:cNvGrpSpPr/>
            <p:nvPr/>
          </p:nvGrpSpPr>
          <p:grpSpPr>
            <a:xfrm>
              <a:off x="1406588" y="4257913"/>
              <a:ext cx="7193412" cy="1447532"/>
              <a:chOff x="1406588" y="4257913"/>
              <a:chExt cx="7193412" cy="1447532"/>
            </a:xfrm>
          </p:grpSpPr>
          <p:pic>
            <p:nvPicPr>
              <p:cNvPr id="11" name="Graphic 10" descr="Gauge">
                <a:extLst>
                  <a:ext uri="{FF2B5EF4-FFF2-40B4-BE49-F238E27FC236}">
                    <a16:creationId xmlns:a16="http://schemas.microsoft.com/office/drawing/2014/main" id="{266F7AE6-E503-4824-A104-EBB7F415FA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406588" y="4257913"/>
                <a:ext cx="720000" cy="72000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7AB9E02-7BA7-4019-8A8A-BE48C084CBF3}"/>
                  </a:ext>
                </a:extLst>
              </p:cNvPr>
              <p:cNvSpPr txBox="1"/>
              <p:nvPr/>
            </p:nvSpPr>
            <p:spPr>
              <a:xfrm>
                <a:off x="6312382" y="4960684"/>
                <a:ext cx="1794821" cy="6512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STEP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3</a:t>
                </a:r>
                <a:endParaRPr lang="en-IN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B7E9FC9-A2DF-4665-8644-3D46CBE645B0}"/>
                  </a:ext>
                </a:extLst>
              </p:cNvPr>
              <p:cNvSpPr/>
              <p:nvPr/>
            </p:nvSpPr>
            <p:spPr>
              <a:xfrm>
                <a:off x="6314000" y="5443835"/>
                <a:ext cx="228600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IN" sz="11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B07BC2-220A-4B77-A39D-5B8DD7CBBE37}"/>
                </a:ext>
              </a:extLst>
            </p:cNvPr>
            <p:cNvGrpSpPr/>
            <p:nvPr/>
          </p:nvGrpSpPr>
          <p:grpSpPr>
            <a:xfrm>
              <a:off x="9190661" y="4275068"/>
              <a:ext cx="2491339" cy="1430377"/>
              <a:chOff x="9190661" y="4275068"/>
              <a:chExt cx="2491339" cy="1430377"/>
            </a:xfrm>
          </p:grpSpPr>
          <p:pic>
            <p:nvPicPr>
              <p:cNvPr id="13" name="Graphic 12" descr="Pie chart">
                <a:extLst>
                  <a:ext uri="{FF2B5EF4-FFF2-40B4-BE49-F238E27FC236}">
                    <a16:creationId xmlns:a16="http://schemas.microsoft.com/office/drawing/2014/main" id="{31379745-A6CD-4FCC-855C-ABC78DE25F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612800" y="4275068"/>
                <a:ext cx="834412" cy="651224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51A526F-FAE7-4EE6-BADE-89BB859F2596}"/>
                  </a:ext>
                </a:extLst>
              </p:cNvPr>
              <p:cNvSpPr txBox="1"/>
              <p:nvPr/>
            </p:nvSpPr>
            <p:spPr>
              <a:xfrm>
                <a:off x="9190661" y="4935074"/>
                <a:ext cx="1794821" cy="651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STEP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4</a:t>
                </a:r>
                <a:endParaRPr lang="en-IN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2FCB75-AB27-40BB-A24F-9050CD8D2DB3}"/>
                  </a:ext>
                </a:extLst>
              </p:cNvPr>
              <p:cNvSpPr/>
              <p:nvPr/>
            </p:nvSpPr>
            <p:spPr>
              <a:xfrm>
                <a:off x="9396000" y="5443835"/>
                <a:ext cx="228600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IN" sz="1100" dirty="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99B23DF-F1CF-5867-48AB-1004DD36FFAF}"/>
              </a:ext>
            </a:extLst>
          </p:cNvPr>
          <p:cNvSpPr txBox="1"/>
          <p:nvPr/>
        </p:nvSpPr>
        <p:spPr>
          <a:xfrm>
            <a:off x="2090984" y="206431"/>
            <a:ext cx="7622359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latin typeface="Arial Black" panose="020B0A04020102020204" pitchFamily="34" charset="0"/>
              </a:rPr>
              <a:t>JOB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AAAA5-FFCE-3C8C-6BF2-A4A7A0350AC5}"/>
              </a:ext>
            </a:extLst>
          </p:cNvPr>
          <p:cNvSpPr txBox="1"/>
          <p:nvPr/>
        </p:nvSpPr>
        <p:spPr>
          <a:xfrm>
            <a:off x="2639" y="5258334"/>
            <a:ext cx="13457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the problem statement. Inspecting LinkedIn Website.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B499E6-C545-EE6A-E7D4-2D5B1BB17CBB}"/>
              </a:ext>
            </a:extLst>
          </p:cNvPr>
          <p:cNvSpPr txBox="1"/>
          <p:nvPr/>
        </p:nvSpPr>
        <p:spPr>
          <a:xfrm>
            <a:off x="1432611" y="5293758"/>
            <a:ext cx="1345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Web Scraping</a:t>
            </a:r>
          </a:p>
          <a:p>
            <a:r>
              <a:rPr lang="en-IN" dirty="0"/>
              <a:t>Using Selenium and </a:t>
            </a:r>
          </a:p>
          <a:p>
            <a:r>
              <a:rPr lang="en-IN" dirty="0"/>
              <a:t>BeautifulSoup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90780C-F6A6-9EA5-44B7-180D8163B23C}"/>
              </a:ext>
            </a:extLst>
          </p:cNvPr>
          <p:cNvSpPr txBox="1"/>
          <p:nvPr/>
        </p:nvSpPr>
        <p:spPr>
          <a:xfrm>
            <a:off x="2986220" y="5301541"/>
            <a:ext cx="12275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Data Cleaning and Data Pre-processing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8A294A-713E-B53C-D6C9-496707EE6C56}"/>
              </a:ext>
            </a:extLst>
          </p:cNvPr>
          <p:cNvSpPr txBox="1"/>
          <p:nvPr/>
        </p:nvSpPr>
        <p:spPr>
          <a:xfrm>
            <a:off x="6949653" y="5257206"/>
            <a:ext cx="1712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Visualizing Data</a:t>
            </a:r>
          </a:p>
          <a:p>
            <a:r>
              <a:rPr lang="en-IN" dirty="0"/>
              <a:t>Using EXCEL.</a:t>
            </a:r>
          </a:p>
          <a:p>
            <a:r>
              <a:rPr lang="en-IN" dirty="0"/>
              <a:t>And driving Conclusions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73B1E1-DBB4-C30F-E7BC-E54EF1F228BC}"/>
              </a:ext>
            </a:extLst>
          </p:cNvPr>
          <p:cNvGrpSpPr/>
          <p:nvPr/>
        </p:nvGrpSpPr>
        <p:grpSpPr>
          <a:xfrm>
            <a:off x="5589238" y="4180972"/>
            <a:ext cx="6131642" cy="1077362"/>
            <a:chOff x="263589" y="4214305"/>
            <a:chExt cx="11418411" cy="149114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E7DA24F-FD5A-BDF3-FBFB-777CEB01DE6F}"/>
                </a:ext>
              </a:extLst>
            </p:cNvPr>
            <p:cNvGrpSpPr/>
            <p:nvPr/>
          </p:nvGrpSpPr>
          <p:grpSpPr>
            <a:xfrm>
              <a:off x="263589" y="4288058"/>
              <a:ext cx="7254509" cy="1417387"/>
              <a:chOff x="263589" y="4288058"/>
              <a:chExt cx="7254509" cy="1417387"/>
            </a:xfrm>
          </p:grpSpPr>
          <p:pic>
            <p:nvPicPr>
              <p:cNvPr id="39" name="Graphic 38" descr="Bar graph with downward trend">
                <a:extLst>
                  <a:ext uri="{FF2B5EF4-FFF2-40B4-BE49-F238E27FC236}">
                    <a16:creationId xmlns:a16="http://schemas.microsoft.com/office/drawing/2014/main" id="{48BE9412-6BA4-EE98-D52A-3DB0FF7454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98098" y="4288058"/>
                <a:ext cx="720000" cy="719999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EDA39AB-0B4B-1777-853D-89320E9FD424}"/>
                  </a:ext>
                </a:extLst>
              </p:cNvPr>
              <p:cNvSpPr txBox="1"/>
              <p:nvPr/>
            </p:nvSpPr>
            <p:spPr>
              <a:xfrm>
                <a:off x="854482" y="4910966"/>
                <a:ext cx="1871824" cy="651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STEP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5</a:t>
                </a:r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5B80345-A6BF-D7F0-48B3-339DAB2B91D7}"/>
                  </a:ext>
                </a:extLst>
              </p:cNvPr>
              <p:cNvSpPr/>
              <p:nvPr/>
            </p:nvSpPr>
            <p:spPr>
              <a:xfrm>
                <a:off x="263589" y="5443835"/>
                <a:ext cx="228600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IN" sz="1100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2A574CC-8698-17A9-CACD-7F8BC924379F}"/>
                </a:ext>
              </a:extLst>
            </p:cNvPr>
            <p:cNvGrpSpPr/>
            <p:nvPr/>
          </p:nvGrpSpPr>
          <p:grpSpPr>
            <a:xfrm>
              <a:off x="3232000" y="4257913"/>
              <a:ext cx="2286000" cy="1447532"/>
              <a:chOff x="3232000" y="4257913"/>
              <a:chExt cx="2286000" cy="1447532"/>
            </a:xfrm>
          </p:grpSpPr>
          <p:pic>
            <p:nvPicPr>
              <p:cNvPr id="36" name="Graphic 35" descr="Single gear">
                <a:extLst>
                  <a:ext uri="{FF2B5EF4-FFF2-40B4-BE49-F238E27FC236}">
                    <a16:creationId xmlns:a16="http://schemas.microsoft.com/office/drawing/2014/main" id="{A2D130D7-61EF-3520-5C2D-016B3AC81B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53869" y="4257913"/>
                <a:ext cx="720000" cy="720001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9C68FC2-CB54-CD0F-84F9-77F4C0EA8629}"/>
                  </a:ext>
                </a:extLst>
              </p:cNvPr>
              <p:cNvSpPr txBox="1"/>
              <p:nvPr/>
            </p:nvSpPr>
            <p:spPr>
              <a:xfrm>
                <a:off x="3521566" y="4997796"/>
                <a:ext cx="1871824" cy="564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>
                    <a:latin typeface="Cambria" panose="02040503050406030204" pitchFamily="18" charset="0"/>
                    <a:ea typeface="Cambria" panose="02040503050406030204" pitchFamily="18" charset="0"/>
                  </a:defRPr>
                </a:lvl1pPr>
              </a:lstStyle>
              <a:p>
                <a:r>
                  <a:rPr lang="en-US" dirty="0"/>
                  <a:t>STEP 6</a:t>
                </a:r>
                <a:endParaRPr lang="en-IN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3D66EE5-E7CD-CE0F-76F9-8BC48A721609}"/>
                  </a:ext>
                </a:extLst>
              </p:cNvPr>
              <p:cNvSpPr/>
              <p:nvPr/>
            </p:nvSpPr>
            <p:spPr>
              <a:xfrm>
                <a:off x="3232000" y="5443835"/>
                <a:ext cx="228600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IN" sz="1100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023655-261F-D435-A822-6D909FA9B1BE}"/>
                </a:ext>
              </a:extLst>
            </p:cNvPr>
            <p:cNvGrpSpPr/>
            <p:nvPr/>
          </p:nvGrpSpPr>
          <p:grpSpPr>
            <a:xfrm>
              <a:off x="1406588" y="4257913"/>
              <a:ext cx="7193412" cy="1447532"/>
              <a:chOff x="1406588" y="4257913"/>
              <a:chExt cx="7193412" cy="1447532"/>
            </a:xfrm>
          </p:grpSpPr>
          <p:pic>
            <p:nvPicPr>
              <p:cNvPr id="33" name="Graphic 32" descr="Gauge">
                <a:extLst>
                  <a:ext uri="{FF2B5EF4-FFF2-40B4-BE49-F238E27FC236}">
                    <a16:creationId xmlns:a16="http://schemas.microsoft.com/office/drawing/2014/main" id="{BB980611-CE61-7A9E-55CD-79521B474E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406588" y="4257913"/>
                <a:ext cx="720000" cy="720001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3F1EF3-E64E-267C-23B1-2046FFB1579B}"/>
                  </a:ext>
                </a:extLst>
              </p:cNvPr>
              <p:cNvSpPr txBox="1"/>
              <p:nvPr/>
            </p:nvSpPr>
            <p:spPr>
              <a:xfrm>
                <a:off x="6225009" y="4884589"/>
                <a:ext cx="1794821" cy="6512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STEP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7</a:t>
                </a:r>
                <a:endParaRPr lang="en-IN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CD7AACE-C130-FEFB-C276-E18A659185CE}"/>
                  </a:ext>
                </a:extLst>
              </p:cNvPr>
              <p:cNvSpPr/>
              <p:nvPr/>
            </p:nvSpPr>
            <p:spPr>
              <a:xfrm>
                <a:off x="6314000" y="5443835"/>
                <a:ext cx="228600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IN" sz="1100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6549AF4-1B6D-73BD-ED93-022E84C65688}"/>
                </a:ext>
              </a:extLst>
            </p:cNvPr>
            <p:cNvGrpSpPr/>
            <p:nvPr/>
          </p:nvGrpSpPr>
          <p:grpSpPr>
            <a:xfrm>
              <a:off x="9173089" y="4214305"/>
              <a:ext cx="2508911" cy="1491140"/>
              <a:chOff x="9173089" y="4214305"/>
              <a:chExt cx="2508911" cy="1491140"/>
            </a:xfrm>
          </p:grpSpPr>
          <p:pic>
            <p:nvPicPr>
              <p:cNvPr id="30" name="Graphic 29" descr="Pie chart">
                <a:extLst>
                  <a:ext uri="{FF2B5EF4-FFF2-40B4-BE49-F238E27FC236}">
                    <a16:creationId xmlns:a16="http://schemas.microsoft.com/office/drawing/2014/main" id="{00376B86-E697-B99C-FDDE-1A9F3B4087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674821" y="4214305"/>
                <a:ext cx="720000" cy="720001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E73B8B8-FFB4-ED08-FDEB-5F82A5F41AEB}"/>
                  </a:ext>
                </a:extLst>
              </p:cNvPr>
              <p:cNvSpPr txBox="1"/>
              <p:nvPr/>
            </p:nvSpPr>
            <p:spPr>
              <a:xfrm>
                <a:off x="9173089" y="4884587"/>
                <a:ext cx="1794822" cy="651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STEP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8</a:t>
                </a:r>
                <a:endParaRPr lang="en-IN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0B312DD-6C8F-1623-4E6A-9622F02851F4}"/>
                  </a:ext>
                </a:extLst>
              </p:cNvPr>
              <p:cNvSpPr/>
              <p:nvPr/>
            </p:nvSpPr>
            <p:spPr>
              <a:xfrm>
                <a:off x="9396000" y="5443835"/>
                <a:ext cx="228600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IN" sz="1100" dirty="0"/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E5E4FC0-469E-310A-E902-79A9ED32A471}"/>
              </a:ext>
            </a:extLst>
          </p:cNvPr>
          <p:cNvSpPr txBox="1"/>
          <p:nvPr/>
        </p:nvSpPr>
        <p:spPr>
          <a:xfrm>
            <a:off x="8618246" y="5244282"/>
            <a:ext cx="12275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Building API and Preparing HTML and CSS code.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50D70D-CFED-BDB0-F817-99EDCCB4A42E}"/>
              </a:ext>
            </a:extLst>
          </p:cNvPr>
          <p:cNvSpPr txBox="1"/>
          <p:nvPr/>
        </p:nvSpPr>
        <p:spPr>
          <a:xfrm>
            <a:off x="4557721" y="5281416"/>
            <a:ext cx="1227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Import Data into SQL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C7B9DB-C2D0-4995-8C16-03FE2C93FA48}"/>
              </a:ext>
            </a:extLst>
          </p:cNvPr>
          <p:cNvSpPr txBox="1"/>
          <p:nvPr/>
        </p:nvSpPr>
        <p:spPr>
          <a:xfrm>
            <a:off x="5859231" y="5301020"/>
            <a:ext cx="1227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Finding Insights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EE5DA7-B3E1-ABEB-8344-133574C11750}"/>
              </a:ext>
            </a:extLst>
          </p:cNvPr>
          <p:cNvSpPr txBox="1"/>
          <p:nvPr/>
        </p:nvSpPr>
        <p:spPr>
          <a:xfrm>
            <a:off x="10195560" y="5233096"/>
            <a:ext cx="1254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Hosting by </a:t>
            </a:r>
            <a:r>
              <a:rPr lang="en-IN" dirty="0" err="1"/>
              <a:t>PythonAnyWhere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995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DB10-6D92-4885-AA2D-B9FE7A46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A94BD-2210-3905-9818-9DBFAF93C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Web Scraping Cheat Sheet (2022), Python for Web Scraping | by Frank Andrade  | Geek Culture | Medium">
            <a:extLst>
              <a:ext uri="{FF2B5EF4-FFF2-40B4-BE49-F238E27FC236}">
                <a16:creationId xmlns:a16="http://schemas.microsoft.com/office/drawing/2014/main" id="{C69F8BCC-DF91-EC87-434F-ABCC86FD0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16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4D0F4A-6B0F-4EA1-AD0E-DC0409C5F4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54" b="50000"/>
          <a:stretch/>
        </p:blipFill>
        <p:spPr>
          <a:xfrm>
            <a:off x="1590260" y="576527"/>
            <a:ext cx="3485322" cy="1114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BCC211-3EDC-48D0-B576-9BAC0A147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257" y="1682627"/>
            <a:ext cx="1790950" cy="866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D0830A-AC2A-4292-8065-07F7C615A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582" y="2995552"/>
            <a:ext cx="2271226" cy="109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9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6CEF-4F34-763C-BD54-8ED30FBF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Sales Marketing Funnel PowerPoint Template ">
            <a:extLst>
              <a:ext uri="{FF2B5EF4-FFF2-40B4-BE49-F238E27FC236}">
                <a16:creationId xmlns:a16="http://schemas.microsoft.com/office/drawing/2014/main" id="{33AC5884-47AA-3EEB-C769-DCF48E38F5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864"/>
            <a:ext cx="12255758" cy="689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54FDE0-54CF-61AF-ED7E-FB233580D1A0}"/>
              </a:ext>
            </a:extLst>
          </p:cNvPr>
          <p:cNvSpPr txBox="1"/>
          <p:nvPr/>
        </p:nvSpPr>
        <p:spPr>
          <a:xfrm>
            <a:off x="447868" y="285348"/>
            <a:ext cx="399160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DC5D8-42C7-A2DF-3B2C-D34B394F4AB9}"/>
              </a:ext>
            </a:extLst>
          </p:cNvPr>
          <p:cNvSpPr txBox="1"/>
          <p:nvPr/>
        </p:nvSpPr>
        <p:spPr>
          <a:xfrm>
            <a:off x="5178490" y="2125399"/>
            <a:ext cx="1698171" cy="479534"/>
          </a:xfrm>
          <a:prstGeom prst="rect">
            <a:avLst/>
          </a:prstGeom>
          <a:solidFill>
            <a:srgbClr val="25232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28612-1D75-391F-EA2B-6860F8D6A224}"/>
              </a:ext>
            </a:extLst>
          </p:cNvPr>
          <p:cNvSpPr txBox="1"/>
          <p:nvPr/>
        </p:nvSpPr>
        <p:spPr>
          <a:xfrm>
            <a:off x="4884574" y="3998712"/>
            <a:ext cx="2192694" cy="479534"/>
          </a:xfrm>
          <a:prstGeom prst="rect">
            <a:avLst/>
          </a:prstGeom>
          <a:solidFill>
            <a:srgbClr val="25232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3777A8-013D-CA51-C8A8-1C1B26BA1E4D}"/>
              </a:ext>
            </a:extLst>
          </p:cNvPr>
          <p:cNvSpPr txBox="1"/>
          <p:nvPr/>
        </p:nvSpPr>
        <p:spPr>
          <a:xfrm>
            <a:off x="5085182" y="3117156"/>
            <a:ext cx="1791477" cy="369332"/>
          </a:xfrm>
          <a:prstGeom prst="rect">
            <a:avLst/>
          </a:prstGeom>
          <a:solidFill>
            <a:srgbClr val="5200A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 FLASK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A478F-3BBD-946F-4FC7-1802B600325A}"/>
              </a:ext>
            </a:extLst>
          </p:cNvPr>
          <p:cNvSpPr txBox="1"/>
          <p:nvPr/>
        </p:nvSpPr>
        <p:spPr>
          <a:xfrm>
            <a:off x="4707294" y="4868134"/>
            <a:ext cx="2654088" cy="584775"/>
          </a:xfrm>
          <a:prstGeom prst="rect">
            <a:avLst/>
          </a:prstGeom>
          <a:solidFill>
            <a:srgbClr val="5200A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algn="ctr"/>
            <a:r>
              <a:rPr lang="en-IN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(SELENIUM, NLTK)</a:t>
            </a: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565EF2-EDA9-3E3C-A461-1F33224882B8}"/>
              </a:ext>
            </a:extLst>
          </p:cNvPr>
          <p:cNvSpPr txBox="1"/>
          <p:nvPr/>
        </p:nvSpPr>
        <p:spPr>
          <a:xfrm>
            <a:off x="8304244" y="1980445"/>
            <a:ext cx="382399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100" b="0" i="0">
                <a:solidFill>
                  <a:srgbClr val="202124"/>
                </a:solidFill>
                <a:effectLst/>
                <a:latin typeface="Roboto" panose="02000000000000000000" pitchFamily="2" charset="0"/>
              </a:defRPr>
            </a:lvl1pPr>
          </a:lstStyle>
          <a:p>
            <a:pPr algn="l"/>
            <a:r>
              <a:rPr lang="en-IN" dirty="0"/>
              <a:t>For </a:t>
            </a:r>
            <a:r>
              <a:rPr lang="en-IN" b="1" dirty="0"/>
              <a:t>MANAGING THE DATA </a:t>
            </a:r>
            <a:r>
              <a:rPr lang="en-IN" dirty="0"/>
              <a:t>in a organised manner.</a:t>
            </a:r>
          </a:p>
          <a:p>
            <a:pPr algn="l"/>
            <a:r>
              <a:rPr lang="en-IN" dirty="0"/>
              <a:t>And visualize it in the form of dashboard.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960404-2B05-C9F4-E1DA-645F4962C02B}"/>
              </a:ext>
            </a:extLst>
          </p:cNvPr>
          <p:cNvSpPr txBox="1"/>
          <p:nvPr/>
        </p:nvSpPr>
        <p:spPr>
          <a:xfrm>
            <a:off x="139958" y="2886324"/>
            <a:ext cx="358917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202124"/>
                </a:solidFill>
                <a:latin typeface="Roboto" panose="02000000000000000000" pitchFamily="2" charset="0"/>
              </a:rPr>
              <a:t>Designing and Deployment of the Job Search Page and Job application portal for jobs posted on LinkedIn.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157059-6491-7461-4576-2A749BC70560}"/>
              </a:ext>
            </a:extLst>
          </p:cNvPr>
          <p:cNvSpPr txBox="1"/>
          <p:nvPr/>
        </p:nvSpPr>
        <p:spPr>
          <a:xfrm>
            <a:off x="8304244" y="3938397"/>
            <a:ext cx="3589176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Divided the whole data </a:t>
            </a:r>
            <a:r>
              <a:rPr lang="en-US" sz="11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in three insightful tables using the concept of Primary And Foreign Key. Writing queries for </a:t>
            </a:r>
            <a:r>
              <a:rPr lang="en-US" sz="11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extracting insights and conclusions.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CA9EA5-25A5-DB5E-FC2C-EAEDB23720EB}"/>
              </a:ext>
            </a:extLst>
          </p:cNvPr>
          <p:cNvSpPr txBox="1"/>
          <p:nvPr/>
        </p:nvSpPr>
        <p:spPr>
          <a:xfrm>
            <a:off x="93575" y="4682124"/>
            <a:ext cx="3681941" cy="9387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1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Python was the </a:t>
            </a:r>
            <a:r>
              <a:rPr lang="en-US" sz="11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backbone</a:t>
            </a:r>
            <a:r>
              <a:rPr lang="en-US" sz="11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of our project, 70% project was dependent on Python. We used different libraries and </a:t>
            </a:r>
            <a:r>
              <a:rPr lang="en-US" sz="1100" dirty="0">
                <a:solidFill>
                  <a:srgbClr val="202124"/>
                </a:solidFill>
                <a:latin typeface="Roboto" panose="02000000000000000000" pitchFamily="2" charset="0"/>
              </a:rPr>
              <a:t>packages like </a:t>
            </a:r>
            <a:r>
              <a:rPr lang="en-US" sz="1100" b="1" dirty="0">
                <a:solidFill>
                  <a:srgbClr val="202124"/>
                </a:solidFill>
                <a:latin typeface="Roboto" panose="02000000000000000000" pitchFamily="2" charset="0"/>
              </a:rPr>
              <a:t>BEAUTIFULSOUP</a:t>
            </a:r>
            <a:r>
              <a:rPr lang="en-US" sz="1100" dirty="0">
                <a:solidFill>
                  <a:srgbClr val="202124"/>
                </a:solidFill>
                <a:latin typeface="Roboto" panose="02000000000000000000" pitchFamily="2" charset="0"/>
              </a:rPr>
              <a:t> and </a:t>
            </a:r>
            <a:r>
              <a:rPr lang="en-US" sz="1100" b="1" dirty="0">
                <a:solidFill>
                  <a:srgbClr val="202124"/>
                </a:solidFill>
                <a:latin typeface="Roboto" panose="02000000000000000000" pitchFamily="2" charset="0"/>
              </a:rPr>
              <a:t>SELENIUM</a:t>
            </a:r>
            <a:r>
              <a:rPr lang="en-US" sz="11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to scrape </a:t>
            </a:r>
            <a:r>
              <a:rPr lang="en-US" sz="1100" dirty="0">
                <a:solidFill>
                  <a:srgbClr val="202124"/>
                </a:solidFill>
                <a:latin typeface="Roboto" panose="02000000000000000000" pitchFamily="2" charset="0"/>
              </a:rPr>
              <a:t>data</a:t>
            </a:r>
            <a:r>
              <a:rPr lang="en-US" sz="11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sz="1100" b="1" dirty="0">
                <a:solidFill>
                  <a:srgbClr val="202124"/>
                </a:solidFill>
                <a:latin typeface="Roboto" panose="02000000000000000000" pitchFamily="2" charset="0"/>
              </a:rPr>
              <a:t>PANDAS for </a:t>
            </a:r>
            <a:r>
              <a:rPr lang="en-US" sz="1100" dirty="0">
                <a:solidFill>
                  <a:srgbClr val="202124"/>
                </a:solidFill>
                <a:latin typeface="Roboto" panose="02000000000000000000" pitchFamily="2" charset="0"/>
              </a:rPr>
              <a:t>converting the data into a </a:t>
            </a:r>
            <a:r>
              <a:rPr lang="en-US" sz="1100" b="1" dirty="0">
                <a:solidFill>
                  <a:srgbClr val="202124"/>
                </a:solidFill>
                <a:latin typeface="Roboto" panose="02000000000000000000" pitchFamily="2" charset="0"/>
              </a:rPr>
              <a:t>data frame </a:t>
            </a:r>
            <a:r>
              <a:rPr lang="en-US" sz="1100" dirty="0">
                <a:solidFill>
                  <a:srgbClr val="202124"/>
                </a:solidFill>
                <a:latin typeface="Roboto" panose="02000000000000000000" pitchFamily="2" charset="0"/>
              </a:rPr>
              <a:t>and then into </a:t>
            </a:r>
            <a:r>
              <a:rPr lang="en-US" sz="1100" b="1" dirty="0">
                <a:solidFill>
                  <a:srgbClr val="202124"/>
                </a:solidFill>
                <a:latin typeface="Roboto" panose="02000000000000000000" pitchFamily="2" charset="0"/>
              </a:rPr>
              <a:t>CSV.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64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0C9A-6B7D-E80E-999E-06D28049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</a:t>
            </a:r>
            <a:endParaRPr lang="en-IN" dirty="0"/>
          </a:p>
        </p:txBody>
      </p:sp>
      <p:pic>
        <p:nvPicPr>
          <p:cNvPr id="5122" name="Picture 2" descr="PowerPoint Design Technology">
            <a:extLst>
              <a:ext uri="{FF2B5EF4-FFF2-40B4-BE49-F238E27FC236}">
                <a16:creationId xmlns:a16="http://schemas.microsoft.com/office/drawing/2014/main" id="{525B66D5-1943-7954-35F3-21690649E5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1B944E-2550-8BF2-C839-417329346DCE}"/>
              </a:ext>
            </a:extLst>
          </p:cNvPr>
          <p:cNvSpPr txBox="1"/>
          <p:nvPr/>
        </p:nvSpPr>
        <p:spPr>
          <a:xfrm>
            <a:off x="3215481" y="430605"/>
            <a:ext cx="576103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Arial Black" panose="020B0A04020102020204" pitchFamily="34" charset="0"/>
              </a:rPr>
              <a:t>INSIGHTS DRAWN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DA9DB-29A8-DAB8-C906-6FF07A6A3BA6}"/>
              </a:ext>
            </a:extLst>
          </p:cNvPr>
          <p:cNvSpPr txBox="1"/>
          <p:nvPr/>
        </p:nvSpPr>
        <p:spPr>
          <a:xfrm>
            <a:off x="2475346" y="1700769"/>
            <a:ext cx="3496830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01  DATA VS BUSINESS ANALYSTS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2252E1-A5B1-C113-BFE0-EC02F2F7D040}"/>
              </a:ext>
            </a:extLst>
          </p:cNvPr>
          <p:cNvSpPr txBox="1"/>
          <p:nvPr/>
        </p:nvSpPr>
        <p:spPr>
          <a:xfrm>
            <a:off x="5556250" y="2734651"/>
            <a:ext cx="311361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02  EMPLOYESS &lt;100 VS &gt;1000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C0589D-0FBE-211B-EF2C-DEC5DA0B2DAA}"/>
              </a:ext>
            </a:extLst>
          </p:cNvPr>
          <p:cNvSpPr txBox="1"/>
          <p:nvPr/>
        </p:nvSpPr>
        <p:spPr>
          <a:xfrm>
            <a:off x="6987116" y="1516103"/>
            <a:ext cx="5128685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We studied the trend of jobs being offered by various companies 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and found that there are 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more job opportunities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for 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Analysts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as compared to that of 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Software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related jobs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77ECD9-64DC-CEA9-4327-698CDE7D9CAB}"/>
              </a:ext>
            </a:extLst>
          </p:cNvPr>
          <p:cNvSpPr txBox="1"/>
          <p:nvPr/>
        </p:nvSpPr>
        <p:spPr>
          <a:xfrm>
            <a:off x="86021" y="2608370"/>
            <a:ext cx="4587579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We observed that the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openings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in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large firms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are greater than that in comparatively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smaller firms</a:t>
            </a:r>
          </a:p>
          <a:p>
            <a:pPr algn="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169F5C-A14C-3A74-0AC2-48884A0FF64F}"/>
              </a:ext>
            </a:extLst>
          </p:cNvPr>
          <p:cNvSpPr txBox="1"/>
          <p:nvPr/>
        </p:nvSpPr>
        <p:spPr>
          <a:xfrm>
            <a:off x="2777068" y="3778614"/>
            <a:ext cx="325172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03 CITIES OFFERING MOST JOBS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70FEB-3B18-D748-1C37-836756948F9A}"/>
              </a:ext>
            </a:extLst>
          </p:cNvPr>
          <p:cNvSpPr txBox="1"/>
          <p:nvPr/>
        </p:nvSpPr>
        <p:spPr>
          <a:xfrm>
            <a:off x="6987116" y="3622972"/>
            <a:ext cx="502708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Our research and observations states that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METROPOLITAN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and comparatively more developed cites are leading in providing most jobs across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INDIA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97D489-E25A-BC96-C927-3B978E646F60}"/>
              </a:ext>
            </a:extLst>
          </p:cNvPr>
          <p:cNvSpPr txBox="1"/>
          <p:nvPr/>
        </p:nvSpPr>
        <p:spPr>
          <a:xfrm>
            <a:off x="5556248" y="4733689"/>
            <a:ext cx="502708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04 COMPANIES WITH MAXIMUM OPPORTUNITIES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466CA3-DB39-1921-99A3-15F76D412733}"/>
              </a:ext>
            </a:extLst>
          </p:cNvPr>
          <p:cNvSpPr txBox="1"/>
          <p:nvPr/>
        </p:nvSpPr>
        <p:spPr>
          <a:xfrm>
            <a:off x="0" y="4508748"/>
            <a:ext cx="4605868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GENPACT, PWC, JLL, BNP PARIBAS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and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PFIZER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are the top 5 companies in terms of offering the number of jobs opportunities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FACF02-4F39-A9FA-BC1A-97E886FEA036}"/>
              </a:ext>
            </a:extLst>
          </p:cNvPr>
          <p:cNvSpPr txBox="1"/>
          <p:nvPr/>
        </p:nvSpPr>
        <p:spPr>
          <a:xfrm>
            <a:off x="4673600" y="102466"/>
            <a:ext cx="2895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5FEB9E-36BC-83D1-D7DA-1A3BA8A5EB91}"/>
              </a:ext>
            </a:extLst>
          </p:cNvPr>
          <p:cNvSpPr txBox="1"/>
          <p:nvPr/>
        </p:nvSpPr>
        <p:spPr>
          <a:xfrm>
            <a:off x="1261532" y="5785681"/>
            <a:ext cx="460586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05 JOB LEVEL WITH MAXIMUM OPENINGS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F21A1D-5468-5AE4-56CD-41A7FCFC2606}"/>
              </a:ext>
            </a:extLst>
          </p:cNvPr>
          <p:cNvSpPr txBox="1"/>
          <p:nvPr/>
        </p:nvSpPr>
        <p:spPr>
          <a:xfrm>
            <a:off x="6987116" y="5554588"/>
            <a:ext cx="502708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From our research and analysis we found out the highest number of openings are for the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MID SENIOR LEVEL JOBS, and DIRECTOR jobs were least.</a:t>
            </a:r>
            <a:endParaRPr lang="en-IN" sz="1400" b="1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D229D5-929A-4D11-80A3-726D9E9F9546}"/>
              </a:ext>
            </a:extLst>
          </p:cNvPr>
          <p:cNvSpPr txBox="1"/>
          <p:nvPr/>
        </p:nvSpPr>
        <p:spPr>
          <a:xfrm>
            <a:off x="424069" y="6572200"/>
            <a:ext cx="985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*all the above Insights and Observations are based only on data that we have fetched from LinkedIn.</a:t>
            </a:r>
          </a:p>
        </p:txBody>
      </p:sp>
    </p:spTree>
    <p:extLst>
      <p:ext uri="{BB962C8B-B14F-4D97-AF65-F5344CB8AC3E}">
        <p14:creationId xmlns:p14="http://schemas.microsoft.com/office/powerpoint/2010/main" val="108255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57C2-8A83-C4BE-8B9D-19BDEF5A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63A2F-F08C-8C3F-69DA-A97E083AF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862985C-D04E-AC6E-603C-B177EBA6E32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</a:t>
            </a:r>
            <a:endParaRPr lang="en-IN" dirty="0"/>
          </a:p>
        </p:txBody>
      </p:sp>
      <p:pic>
        <p:nvPicPr>
          <p:cNvPr id="5" name="Picture 2" descr="PowerPoint Design Technology">
            <a:extLst>
              <a:ext uri="{FF2B5EF4-FFF2-40B4-BE49-F238E27FC236}">
                <a16:creationId xmlns:a16="http://schemas.microsoft.com/office/drawing/2014/main" id="{3C81B65B-6608-CE10-3289-00F91B840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F90EDB-14BF-BA01-E25D-EFAEBE81AC8C}"/>
              </a:ext>
            </a:extLst>
          </p:cNvPr>
          <p:cNvSpPr txBox="1"/>
          <p:nvPr/>
        </p:nvSpPr>
        <p:spPr>
          <a:xfrm>
            <a:off x="0" y="30094"/>
            <a:ext cx="12014200" cy="12926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900" dirty="0">
                <a:latin typeface="Arial Black" panose="020B0A04020102020204" pitchFamily="34" charset="0"/>
              </a:rPr>
              <a:t>SOME MORE INTERESTING </a:t>
            </a:r>
          </a:p>
          <a:p>
            <a:pPr algn="ctr"/>
            <a:r>
              <a:rPr lang="en-IN" sz="3900" dirty="0">
                <a:latin typeface="Arial Black" panose="020B0A04020102020204" pitchFamily="34" charset="0"/>
              </a:rPr>
              <a:t>INSIGHTS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F80A7-9172-BE6C-5A8A-378653A8E7D0}"/>
              </a:ext>
            </a:extLst>
          </p:cNvPr>
          <p:cNvSpPr txBox="1"/>
          <p:nvPr/>
        </p:nvSpPr>
        <p:spPr>
          <a:xfrm>
            <a:off x="2386584" y="1700769"/>
            <a:ext cx="3585591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06  APPLICANT’S INDUSTRY CHOICE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BD59ED-4489-4476-6EB2-FEA32220A73A}"/>
              </a:ext>
            </a:extLst>
          </p:cNvPr>
          <p:cNvSpPr txBox="1"/>
          <p:nvPr/>
        </p:nvSpPr>
        <p:spPr>
          <a:xfrm>
            <a:off x="5556250" y="2734651"/>
            <a:ext cx="403109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07  APPLICANT’S CHOICE OF COMPANY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B1E9BF-2344-F052-B48E-F62FC506F497}"/>
              </a:ext>
            </a:extLst>
          </p:cNvPr>
          <p:cNvSpPr txBox="1"/>
          <p:nvPr/>
        </p:nvSpPr>
        <p:spPr>
          <a:xfrm>
            <a:off x="6987116" y="1489599"/>
            <a:ext cx="5128685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Data Suggest that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IT SERVICES, FINANCIAL SERVICES, BANKING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and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BUSINESS CONSULTING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are the industries more popular among the applicants.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38CDB5-E8D0-1108-4A39-5B3765C09A48}"/>
              </a:ext>
            </a:extLst>
          </p:cNvPr>
          <p:cNvSpPr txBox="1"/>
          <p:nvPr/>
        </p:nvSpPr>
        <p:spPr>
          <a:xfrm>
            <a:off x="8466" y="2528338"/>
            <a:ext cx="4597401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Most of the applicants are aiming for leading companies in their sectors and a trend of less applications are seen in not so popular firms.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34838B-24C1-A033-8C29-2B8B58A48D00}"/>
              </a:ext>
            </a:extLst>
          </p:cNvPr>
          <p:cNvSpPr txBox="1"/>
          <p:nvPr/>
        </p:nvSpPr>
        <p:spPr>
          <a:xfrm>
            <a:off x="838200" y="3778614"/>
            <a:ext cx="519059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08 ARE APPLICATIONS DEPENDENT ON FOLLOWERS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9C53C8-76A5-FD41-6E80-8F403C838EFF}"/>
              </a:ext>
            </a:extLst>
          </p:cNvPr>
          <p:cNvSpPr txBox="1"/>
          <p:nvPr/>
        </p:nvSpPr>
        <p:spPr>
          <a:xfrm>
            <a:off x="6987116" y="3556145"/>
            <a:ext cx="502708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Applicants these days are really smart, they keep in mind a lot of factors before applying for a job .People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applying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for the jobs at companies which have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large number of followers.</a:t>
            </a:r>
            <a:endParaRPr lang="en-IN" sz="1400" b="1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F583D5-508B-B64F-049E-E03C9CE1CC3B}"/>
              </a:ext>
            </a:extLst>
          </p:cNvPr>
          <p:cNvSpPr txBox="1"/>
          <p:nvPr/>
        </p:nvSpPr>
        <p:spPr>
          <a:xfrm>
            <a:off x="5556248" y="4773446"/>
            <a:ext cx="453872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09 COMPANIES WITH MAXIMUM FOLLOWERS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A7846F-AB4F-D834-0456-FC7E5F046921}"/>
              </a:ext>
            </a:extLst>
          </p:cNvPr>
          <p:cNvSpPr txBox="1"/>
          <p:nvPr/>
        </p:nvSpPr>
        <p:spPr>
          <a:xfrm>
            <a:off x="-1" y="4507717"/>
            <a:ext cx="464415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UNILEVER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being favorite among people on LinkedIn having most number of followers .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EY, PEPSICO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and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WIPRO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are next in the line in terms of LinkedIn followers.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837EEA-1B7C-75D9-7121-F667BA7EA343}"/>
              </a:ext>
            </a:extLst>
          </p:cNvPr>
          <p:cNvSpPr txBox="1"/>
          <p:nvPr/>
        </p:nvSpPr>
        <p:spPr>
          <a:xfrm>
            <a:off x="1819656" y="5785681"/>
            <a:ext cx="404774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10 INDUSTRIES WITH MOST FOLLOWERS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767031-494E-12FA-D432-2D7D9E4F9AE8}"/>
              </a:ext>
            </a:extLst>
          </p:cNvPr>
          <p:cNvSpPr txBox="1"/>
          <p:nvPr/>
        </p:nvSpPr>
        <p:spPr>
          <a:xfrm>
            <a:off x="6987116" y="5605028"/>
            <a:ext cx="502708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IT and SOFTWARE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sectors are leading on LinkedIn in terms of followers, followed by 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Consumer Electronics and Finance sector.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9DFF35-8B82-448C-8D7D-899A09799A53}"/>
              </a:ext>
            </a:extLst>
          </p:cNvPr>
          <p:cNvSpPr txBox="1"/>
          <p:nvPr/>
        </p:nvSpPr>
        <p:spPr>
          <a:xfrm>
            <a:off x="424069" y="6572200"/>
            <a:ext cx="985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*all the above Insights and Observations are based only on the data that we have fetched from LinkedIn.</a:t>
            </a:r>
          </a:p>
        </p:txBody>
      </p:sp>
    </p:spTree>
    <p:extLst>
      <p:ext uri="{BB962C8B-B14F-4D97-AF65-F5344CB8AC3E}">
        <p14:creationId xmlns:p14="http://schemas.microsoft.com/office/powerpoint/2010/main" val="2087463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062B51C1-B53B-527F-A733-71E1083CC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96349B20-8154-462D-580F-2A66606C9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002e35 hex color">
            <a:extLst>
              <a:ext uri="{FF2B5EF4-FFF2-40B4-BE49-F238E27FC236}">
                <a16:creationId xmlns:a16="http://schemas.microsoft.com/office/drawing/2014/main" id="{DEDF254C-07C4-445D-A077-EB945766A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349500" y="-2349500"/>
            <a:ext cx="7493000" cy="12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696314-35FC-435D-9694-AB0A1A1B2902}"/>
              </a:ext>
            </a:extLst>
          </p:cNvPr>
          <p:cNvSpPr txBox="1"/>
          <p:nvPr/>
        </p:nvSpPr>
        <p:spPr>
          <a:xfrm>
            <a:off x="1168213" y="152981"/>
            <a:ext cx="9946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ANALYTICS - 2 DASHBOARD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703D9C9-C7D3-E864-BD3B-8D6E8390A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27" y="878308"/>
            <a:ext cx="11366465" cy="594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33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753</Words>
  <Application>Microsoft Office PowerPoint</Application>
  <PresentationFormat>Widescreen</PresentationFormat>
  <Paragraphs>112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Arial</vt:lpstr>
      <vt:lpstr>Arial Black</vt:lpstr>
      <vt:lpstr>Arvo</vt:lpstr>
      <vt:lpstr>Calibri</vt:lpstr>
      <vt:lpstr>Calibri Light</vt:lpstr>
      <vt:lpstr>Cambria</vt:lpstr>
      <vt:lpstr>Elephant</vt:lpstr>
      <vt:lpstr>Georgia</vt:lpstr>
      <vt:lpstr>Georgia Pro</vt:lpstr>
      <vt:lpstr>Georgia Pro Cond</vt:lpstr>
      <vt:lpstr>Georgia Pro Light</vt:lpstr>
      <vt:lpstr>Roboto</vt:lpstr>
      <vt:lpstr>Times New Roman</vt:lpstr>
      <vt:lpstr>Office Theme</vt:lpstr>
      <vt:lpstr>JOB ANALYTICS -2  FOR LINKEDIN JOBS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</vt:lpstr>
      <vt:lpstr>PowerPoint Presentation</vt:lpstr>
      <vt:lpstr>PowerPoint Presentation</vt:lpstr>
      <vt:lpstr>JOB Analytics Dashboard Page</vt:lpstr>
      <vt:lpstr>JOB Analytics Job Search Page</vt:lpstr>
      <vt:lpstr>JOB Analytics Skill Search Page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m9144</dc:creator>
  <cp:lastModifiedBy>Deepak Verma</cp:lastModifiedBy>
  <cp:revision>56</cp:revision>
  <dcterms:created xsi:type="dcterms:W3CDTF">2019-04-23T07:35:20Z</dcterms:created>
  <dcterms:modified xsi:type="dcterms:W3CDTF">2023-09-20T10:32:02Z</dcterms:modified>
</cp:coreProperties>
</file>