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0" r:id="rId2"/>
    <p:sldId id="269" r:id="rId3"/>
    <p:sldId id="282" r:id="rId4"/>
    <p:sldId id="271" r:id="rId5"/>
    <p:sldId id="272" r:id="rId6"/>
    <p:sldId id="273" r:id="rId7"/>
    <p:sldId id="274" r:id="rId8"/>
    <p:sldId id="275" r:id="rId9"/>
    <p:sldId id="276" r:id="rId10"/>
    <p:sldId id="277" r:id="rId11"/>
    <p:sldId id="278" r:id="rId12"/>
    <p:sldId id="279" r:id="rId13"/>
    <p:sldId id="280" r:id="rId14"/>
    <p:sldId id="28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shika aggarwal" initials="va" lastIdx="1" clrIdx="0">
    <p:extLst>
      <p:ext uri="{19B8F6BF-5375-455C-9EA6-DF929625EA0E}">
        <p15:presenceInfo xmlns:p15="http://schemas.microsoft.com/office/powerpoint/2012/main" userId="vanshika aggar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5200A3"/>
    <a:srgbClr val="3C0872"/>
    <a:srgbClr val="252323"/>
    <a:srgbClr val="E9C2B6"/>
    <a:srgbClr val="D5A3B6"/>
    <a:srgbClr val="CE809C"/>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8" autoAdjust="0"/>
    <p:restoredTop sz="94704" autoAdjust="0"/>
  </p:normalViewPr>
  <p:slideViewPr>
    <p:cSldViewPr snapToGrid="0">
      <p:cViewPr varScale="1">
        <p:scale>
          <a:sx n="64" d="100"/>
          <a:sy n="64" d="100"/>
        </p:scale>
        <p:origin x="91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 / Roc_auc_score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Sheet1!$R$1</c:f>
              <c:strCache>
                <c:ptCount val="1"/>
                <c:pt idx="0">
                  <c:v>roc_acu_score</c:v>
                </c:pt>
              </c:strCache>
            </c:strRef>
          </c:tx>
          <c:spPr>
            <a:solidFill>
              <a:schemeClr val="accent1"/>
            </a:solidFill>
            <a:ln>
              <a:noFill/>
            </a:ln>
            <a:effectLst/>
          </c:spPr>
          <c:invertIfNegative val="0"/>
          <c:cat>
            <c:strRef>
              <c:f>Sheet1!$Q$2:$Q$12</c:f>
              <c:strCache>
                <c:ptCount val="11"/>
                <c:pt idx="0">
                  <c:v>GaussianNB </c:v>
                </c:pt>
                <c:pt idx="1">
                  <c:v>MultinomialNB </c:v>
                </c:pt>
                <c:pt idx="2">
                  <c:v>Decision Tree</c:v>
                </c:pt>
                <c:pt idx="3">
                  <c:v>CategoricalNB </c:v>
                </c:pt>
                <c:pt idx="4">
                  <c:v>Random_forest </c:v>
                </c:pt>
                <c:pt idx="5">
                  <c:v>Logistic_Regression</c:v>
                </c:pt>
                <c:pt idx="6">
                  <c:v>SVM-rfb</c:v>
                </c:pt>
                <c:pt idx="7">
                  <c:v>SVM-poly</c:v>
                </c:pt>
                <c:pt idx="8">
                  <c:v>SVM-linear</c:v>
                </c:pt>
                <c:pt idx="9">
                  <c:v>BernoulliNB</c:v>
                </c:pt>
                <c:pt idx="10">
                  <c:v>K means cluter</c:v>
                </c:pt>
              </c:strCache>
            </c:strRef>
          </c:cat>
          <c:val>
            <c:numRef>
              <c:f>Sheet1!$R$2:$R$12</c:f>
              <c:numCache>
                <c:formatCode>0.000</c:formatCode>
                <c:ptCount val="11"/>
                <c:pt idx="0">
                  <c:v>0.73956605020394495</c:v>
                </c:pt>
                <c:pt idx="1">
                  <c:v>0.70707199679338995</c:v>
                </c:pt>
                <c:pt idx="2">
                  <c:v>0.69640530919263499</c:v>
                </c:pt>
                <c:pt idx="3">
                  <c:v>0.66419190340272805</c:v>
                </c:pt>
                <c:pt idx="4">
                  <c:v>0.61685654346493901</c:v>
                </c:pt>
                <c:pt idx="5">
                  <c:v>0.55260624780942402</c:v>
                </c:pt>
                <c:pt idx="6">
                  <c:v>0.5</c:v>
                </c:pt>
                <c:pt idx="7">
                  <c:v>0.5</c:v>
                </c:pt>
                <c:pt idx="8">
                  <c:v>0.5</c:v>
                </c:pt>
                <c:pt idx="9">
                  <c:v>0.5</c:v>
                </c:pt>
                <c:pt idx="10">
                  <c:v>7.93029342085657E-4</c:v>
                </c:pt>
              </c:numCache>
            </c:numRef>
          </c:val>
          <c:extLst>
            <c:ext xmlns:c16="http://schemas.microsoft.com/office/drawing/2014/chart" uri="{C3380CC4-5D6E-409C-BE32-E72D297353CC}">
              <c16:uniqueId val="{00000000-91CA-4DAA-AD15-0E367DBEF3F3}"/>
            </c:ext>
          </c:extLst>
        </c:ser>
        <c:dLbls>
          <c:showLegendKey val="0"/>
          <c:showVal val="0"/>
          <c:showCatName val="0"/>
          <c:showSerName val="0"/>
          <c:showPercent val="0"/>
          <c:showBubbleSize val="0"/>
        </c:dLbls>
        <c:gapWidth val="219"/>
        <c:overlap val="-27"/>
        <c:axId val="1621943952"/>
        <c:axId val="1621932720"/>
      </c:barChart>
      <c:catAx>
        <c:axId val="16219439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1932720"/>
        <c:crosses val="autoZero"/>
        <c:auto val="1"/>
        <c:lblAlgn val="ctr"/>
        <c:lblOffset val="100"/>
        <c:noMultiLvlLbl val="0"/>
      </c:catAx>
      <c:valAx>
        <c:axId val="1621932720"/>
        <c:scaling>
          <c:orientation val="minMax"/>
        </c:scaling>
        <c:delete val="0"/>
        <c:axPos val="l"/>
        <c:numFmt formatCode="0.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1943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Old</a:t>
            </a:r>
            <a:r>
              <a:rPr lang="en-IN" baseline="0"/>
              <a:t> / New Roc_Auc_Score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Sheet1!$R$30</c:f>
              <c:strCache>
                <c:ptCount val="1"/>
                <c:pt idx="0">
                  <c:v>New Score</c:v>
                </c:pt>
              </c:strCache>
            </c:strRef>
          </c:tx>
          <c:spPr>
            <a:solidFill>
              <a:schemeClr val="accent1"/>
            </a:solidFill>
            <a:ln>
              <a:noFill/>
            </a:ln>
            <a:effectLst/>
          </c:spPr>
          <c:invertIfNegative val="0"/>
          <c:cat>
            <c:strRef>
              <c:f>Sheet1!$Q$31:$Q$35</c:f>
              <c:strCache>
                <c:ptCount val="5"/>
                <c:pt idx="0">
                  <c:v>Logistic_Regression</c:v>
                </c:pt>
                <c:pt idx="1">
                  <c:v>Decision Tree</c:v>
                </c:pt>
                <c:pt idx="2">
                  <c:v>Random_forest</c:v>
                </c:pt>
                <c:pt idx="3">
                  <c:v>GaussianNB</c:v>
                </c:pt>
                <c:pt idx="4">
                  <c:v>CategoricalNB</c:v>
                </c:pt>
              </c:strCache>
            </c:strRef>
          </c:cat>
          <c:val>
            <c:numRef>
              <c:f>Sheet1!$R$31:$R$35</c:f>
              <c:numCache>
                <c:formatCode>0.000</c:formatCode>
                <c:ptCount val="5"/>
                <c:pt idx="0">
                  <c:v>0.71286827640568995</c:v>
                </c:pt>
                <c:pt idx="1">
                  <c:v>0.68789617954428595</c:v>
                </c:pt>
                <c:pt idx="2">
                  <c:v>0.79828801488044199</c:v>
                </c:pt>
                <c:pt idx="3">
                  <c:v>0.70529506212575499</c:v>
                </c:pt>
                <c:pt idx="4">
                  <c:v>0.77606224720356698</c:v>
                </c:pt>
              </c:numCache>
            </c:numRef>
          </c:val>
          <c:extLst>
            <c:ext xmlns:c16="http://schemas.microsoft.com/office/drawing/2014/chart" uri="{C3380CC4-5D6E-409C-BE32-E72D297353CC}">
              <c16:uniqueId val="{00000000-6532-45C1-AFBA-42D8DD62F88E}"/>
            </c:ext>
          </c:extLst>
        </c:ser>
        <c:ser>
          <c:idx val="1"/>
          <c:order val="1"/>
          <c:tx>
            <c:strRef>
              <c:f>Sheet1!$S$30</c:f>
              <c:strCache>
                <c:ptCount val="1"/>
                <c:pt idx="0">
                  <c:v>Old Score</c:v>
                </c:pt>
              </c:strCache>
            </c:strRef>
          </c:tx>
          <c:spPr>
            <a:solidFill>
              <a:schemeClr val="accent2"/>
            </a:solidFill>
            <a:ln>
              <a:noFill/>
            </a:ln>
            <a:effectLst/>
          </c:spPr>
          <c:invertIfNegative val="0"/>
          <c:cat>
            <c:strRef>
              <c:f>Sheet1!$Q$31:$Q$35</c:f>
              <c:strCache>
                <c:ptCount val="5"/>
                <c:pt idx="0">
                  <c:v>Logistic_Regression</c:v>
                </c:pt>
                <c:pt idx="1">
                  <c:v>Decision Tree</c:v>
                </c:pt>
                <c:pt idx="2">
                  <c:v>Random_forest</c:v>
                </c:pt>
                <c:pt idx="3">
                  <c:v>GaussianNB</c:v>
                </c:pt>
                <c:pt idx="4">
                  <c:v>CategoricalNB</c:v>
                </c:pt>
              </c:strCache>
            </c:strRef>
          </c:cat>
          <c:val>
            <c:numRef>
              <c:f>Sheet1!$S$31:$S$35</c:f>
              <c:numCache>
                <c:formatCode>0.000</c:formatCode>
                <c:ptCount val="5"/>
                <c:pt idx="0">
                  <c:v>0.55260624780942402</c:v>
                </c:pt>
                <c:pt idx="1">
                  <c:v>0.69640530919263499</c:v>
                </c:pt>
                <c:pt idx="2">
                  <c:v>0.61685654346493901</c:v>
                </c:pt>
                <c:pt idx="3">
                  <c:v>0.73956605020394495</c:v>
                </c:pt>
                <c:pt idx="4">
                  <c:v>0.66419190340272805</c:v>
                </c:pt>
              </c:numCache>
            </c:numRef>
          </c:val>
          <c:extLst>
            <c:ext xmlns:c16="http://schemas.microsoft.com/office/drawing/2014/chart" uri="{C3380CC4-5D6E-409C-BE32-E72D297353CC}">
              <c16:uniqueId val="{00000001-6532-45C1-AFBA-42D8DD62F88E}"/>
            </c:ext>
          </c:extLst>
        </c:ser>
        <c:dLbls>
          <c:showLegendKey val="0"/>
          <c:showVal val="0"/>
          <c:showCatName val="0"/>
          <c:showSerName val="0"/>
          <c:showPercent val="0"/>
          <c:showBubbleSize val="0"/>
        </c:dLbls>
        <c:gapWidth val="219"/>
        <c:overlap val="-27"/>
        <c:axId val="1629417344"/>
        <c:axId val="1629412768"/>
      </c:barChart>
      <c:catAx>
        <c:axId val="162941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412768"/>
        <c:crosses val="autoZero"/>
        <c:auto val="1"/>
        <c:lblAlgn val="ctr"/>
        <c:lblOffset val="100"/>
        <c:noMultiLvlLbl val="0"/>
      </c:catAx>
      <c:valAx>
        <c:axId val="1629412768"/>
        <c:scaling>
          <c:orientation val="minMax"/>
        </c:scaling>
        <c:delete val="0"/>
        <c:axPos val="l"/>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417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2BB47-FBE9-4FE0-B92B-6142CB18A9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4BFA5D2-7D38-41D5-B9A8-86A1C0BCB57C}">
      <dgm:prSet phldrT="[Text]"/>
      <dgm:spPr>
        <a:solidFill>
          <a:schemeClr val="accent5">
            <a:lumMod val="75000"/>
          </a:schemeClr>
        </a:solidFill>
      </dgm:spPr>
      <dgm:t>
        <a:bodyPr/>
        <a:lstStyle/>
        <a:p>
          <a:r>
            <a:rPr lang="en-US" dirty="0">
              <a:latin typeface="Georgia" panose="02040502050405020303" pitchFamily="18" charset="0"/>
            </a:rPr>
            <a:t>PROBLEM STATMENT</a:t>
          </a:r>
          <a:endParaRPr lang="en-IN" dirty="0">
            <a:latin typeface="Georgia" panose="02040502050405020303" pitchFamily="18" charset="0"/>
          </a:endParaRPr>
        </a:p>
      </dgm:t>
    </dgm:pt>
    <dgm:pt modelId="{55D2D2CB-764E-49E5-B2A7-0B24B4C8687C}" type="parTrans" cxnId="{8915C742-9A8E-4CE9-A112-AA27D697CC3F}">
      <dgm:prSet/>
      <dgm:spPr/>
      <dgm:t>
        <a:bodyPr/>
        <a:lstStyle/>
        <a:p>
          <a:endParaRPr lang="en-IN"/>
        </a:p>
      </dgm:t>
    </dgm:pt>
    <dgm:pt modelId="{0A650BD3-6F92-4FD1-810A-5669AA457CCD}" type="sibTrans" cxnId="{8915C742-9A8E-4CE9-A112-AA27D697CC3F}">
      <dgm:prSet/>
      <dgm:spPr/>
      <dgm:t>
        <a:bodyPr/>
        <a:lstStyle/>
        <a:p>
          <a:endParaRPr lang="en-IN"/>
        </a:p>
      </dgm:t>
    </dgm:pt>
    <dgm:pt modelId="{965C52ED-4ABB-4332-AB19-07B7F9B9428C}">
      <dgm:prSet phldrT="[Text]"/>
      <dgm:spPr>
        <a:solidFill>
          <a:schemeClr val="accent5">
            <a:lumMod val="75000"/>
          </a:schemeClr>
        </a:solidFill>
      </dgm:spPr>
      <dgm:t>
        <a:bodyPr/>
        <a:lstStyle/>
        <a:p>
          <a:r>
            <a:rPr lang="en-US" dirty="0">
              <a:latin typeface="Georgia" panose="02040502050405020303" pitchFamily="18" charset="0"/>
            </a:rPr>
            <a:t>TRAINING &amp; TESTING</a:t>
          </a:r>
          <a:endParaRPr lang="en-IN" dirty="0">
            <a:latin typeface="Georgia" panose="02040502050405020303" pitchFamily="18" charset="0"/>
          </a:endParaRPr>
        </a:p>
      </dgm:t>
    </dgm:pt>
    <dgm:pt modelId="{AA634C98-A93C-40C2-A66F-121D51D78B08}" type="parTrans" cxnId="{4EB8FAA1-785E-48B9-940C-F76EAF422070}">
      <dgm:prSet/>
      <dgm:spPr/>
      <dgm:t>
        <a:bodyPr/>
        <a:lstStyle/>
        <a:p>
          <a:endParaRPr lang="en-IN"/>
        </a:p>
      </dgm:t>
    </dgm:pt>
    <dgm:pt modelId="{B9597AA4-0F77-4FB2-8F28-DB34DBC22C07}" type="sibTrans" cxnId="{4EB8FAA1-785E-48B9-940C-F76EAF422070}">
      <dgm:prSet/>
      <dgm:spPr/>
      <dgm:t>
        <a:bodyPr/>
        <a:lstStyle/>
        <a:p>
          <a:endParaRPr lang="en-IN"/>
        </a:p>
      </dgm:t>
    </dgm:pt>
    <dgm:pt modelId="{D2FBC61C-8F21-4B81-A1DB-0ACBD8A3065B}">
      <dgm:prSet phldrT="[Text]"/>
      <dgm:spPr>
        <a:solidFill>
          <a:schemeClr val="accent5">
            <a:lumMod val="75000"/>
          </a:schemeClr>
        </a:solidFill>
      </dgm:spPr>
      <dgm:t>
        <a:bodyPr/>
        <a:lstStyle/>
        <a:p>
          <a:r>
            <a:rPr lang="en-US" dirty="0">
              <a:latin typeface="Georgia" panose="02040502050405020303" pitchFamily="18" charset="0"/>
            </a:rPr>
            <a:t>DATA SET BALANCING</a:t>
          </a:r>
          <a:endParaRPr lang="en-IN" dirty="0">
            <a:latin typeface="Georgia" panose="02040502050405020303" pitchFamily="18" charset="0"/>
          </a:endParaRPr>
        </a:p>
      </dgm:t>
    </dgm:pt>
    <dgm:pt modelId="{A803E763-A467-4B7A-BB6D-399BF38D10B8}" type="parTrans" cxnId="{9920385C-89DE-4B1E-AB83-3D0073666ED3}">
      <dgm:prSet/>
      <dgm:spPr/>
      <dgm:t>
        <a:bodyPr/>
        <a:lstStyle/>
        <a:p>
          <a:endParaRPr lang="en-IN"/>
        </a:p>
      </dgm:t>
    </dgm:pt>
    <dgm:pt modelId="{C3D499B2-8406-45D9-9925-23FA8A79FD15}" type="sibTrans" cxnId="{9920385C-89DE-4B1E-AB83-3D0073666ED3}">
      <dgm:prSet/>
      <dgm:spPr/>
      <dgm:t>
        <a:bodyPr/>
        <a:lstStyle/>
        <a:p>
          <a:endParaRPr lang="en-IN"/>
        </a:p>
      </dgm:t>
    </dgm:pt>
    <dgm:pt modelId="{82B17BCE-7905-4851-83A4-228D0564B2C0}">
      <dgm:prSet phldrT="[Text]"/>
      <dgm:spPr>
        <a:solidFill>
          <a:schemeClr val="accent5">
            <a:lumMod val="75000"/>
          </a:schemeClr>
        </a:solidFill>
      </dgm:spPr>
      <dgm:t>
        <a:bodyPr/>
        <a:lstStyle/>
        <a:p>
          <a:r>
            <a:rPr lang="en-US" dirty="0">
              <a:latin typeface="Georgia" panose="02040502050405020303" pitchFamily="18" charset="0"/>
            </a:rPr>
            <a:t>CREATE ENSEMBLE AND TEST IT</a:t>
          </a:r>
          <a:endParaRPr lang="en-IN" dirty="0">
            <a:latin typeface="Georgia" panose="02040502050405020303" pitchFamily="18" charset="0"/>
          </a:endParaRPr>
        </a:p>
      </dgm:t>
    </dgm:pt>
    <dgm:pt modelId="{009BA771-C0CE-45E2-94DF-871485D7DFE9}" type="parTrans" cxnId="{177748E3-E50D-4F05-83EC-C9872B66B1BB}">
      <dgm:prSet/>
      <dgm:spPr/>
      <dgm:t>
        <a:bodyPr/>
        <a:lstStyle/>
        <a:p>
          <a:endParaRPr lang="en-IN"/>
        </a:p>
      </dgm:t>
    </dgm:pt>
    <dgm:pt modelId="{ED39A8B2-3D94-424C-8DBA-BE231A0A6BB3}" type="sibTrans" cxnId="{177748E3-E50D-4F05-83EC-C9872B66B1BB}">
      <dgm:prSet/>
      <dgm:spPr/>
      <dgm:t>
        <a:bodyPr/>
        <a:lstStyle/>
        <a:p>
          <a:endParaRPr lang="en-IN"/>
        </a:p>
      </dgm:t>
    </dgm:pt>
    <dgm:pt modelId="{66AC608F-65E3-48AC-ACC4-4C43E757FB10}">
      <dgm:prSet phldrT="[Text]"/>
      <dgm:spPr>
        <a:solidFill>
          <a:schemeClr val="accent5">
            <a:lumMod val="75000"/>
          </a:schemeClr>
        </a:solidFill>
      </dgm:spPr>
      <dgm:t>
        <a:bodyPr/>
        <a:lstStyle/>
        <a:p>
          <a:r>
            <a:rPr lang="en-IN" dirty="0">
              <a:latin typeface="Georgia" panose="02040502050405020303" pitchFamily="18" charset="0"/>
            </a:rPr>
            <a:t>RETRAIN ALL </a:t>
          </a:r>
          <a:r>
            <a:rPr lang="en-IN">
              <a:latin typeface="Georgia" panose="02040502050405020303" pitchFamily="18" charset="0"/>
            </a:rPr>
            <a:t>MODEL TESTING OUR MODEL AGAIN</a:t>
          </a:r>
          <a:endParaRPr lang="en-IN" dirty="0">
            <a:latin typeface="Georgia" panose="02040502050405020303" pitchFamily="18" charset="0"/>
          </a:endParaRPr>
        </a:p>
      </dgm:t>
    </dgm:pt>
    <dgm:pt modelId="{7F6DBB06-2143-43B4-A03A-8BEDC4E351AF}" type="parTrans" cxnId="{90B20D08-E22D-4209-9DDD-CA62968BC430}">
      <dgm:prSet/>
      <dgm:spPr/>
      <dgm:t>
        <a:bodyPr/>
        <a:lstStyle/>
        <a:p>
          <a:endParaRPr lang="en-IN"/>
        </a:p>
      </dgm:t>
    </dgm:pt>
    <dgm:pt modelId="{213AC9A9-2A93-466A-AC4D-585DA3BEF714}" type="sibTrans" cxnId="{90B20D08-E22D-4209-9DDD-CA62968BC430}">
      <dgm:prSet/>
      <dgm:spPr/>
      <dgm:t>
        <a:bodyPr/>
        <a:lstStyle/>
        <a:p>
          <a:endParaRPr lang="en-IN"/>
        </a:p>
      </dgm:t>
    </dgm:pt>
    <dgm:pt modelId="{6FBB375E-54BA-48CE-9C88-A78E53554DC6}">
      <dgm:prSet phldrT="[Text]"/>
      <dgm:spPr>
        <a:solidFill>
          <a:schemeClr val="accent5">
            <a:lumMod val="75000"/>
          </a:schemeClr>
        </a:solidFill>
      </dgm:spPr>
      <dgm:t>
        <a:bodyPr/>
        <a:lstStyle/>
        <a:p>
          <a:r>
            <a:rPr lang="en-US" dirty="0">
              <a:latin typeface="Georgia" panose="02040502050405020303" pitchFamily="18" charset="0"/>
            </a:rPr>
            <a:t>EDA</a:t>
          </a:r>
          <a:endParaRPr lang="en-IN" dirty="0">
            <a:latin typeface="Georgia" panose="02040502050405020303" pitchFamily="18" charset="0"/>
          </a:endParaRPr>
        </a:p>
      </dgm:t>
    </dgm:pt>
    <dgm:pt modelId="{9B7291FF-4B90-4D23-8339-2D29046E9054}" type="sibTrans" cxnId="{E94C65C9-BD94-4CEC-A7CF-A37F4F64D27A}">
      <dgm:prSet/>
      <dgm:spPr/>
      <dgm:t>
        <a:bodyPr/>
        <a:lstStyle/>
        <a:p>
          <a:endParaRPr lang="en-IN"/>
        </a:p>
      </dgm:t>
    </dgm:pt>
    <dgm:pt modelId="{91BE5CB8-A3D9-473F-AE19-090CBD0ED6C0}" type="parTrans" cxnId="{E94C65C9-BD94-4CEC-A7CF-A37F4F64D27A}">
      <dgm:prSet/>
      <dgm:spPr/>
      <dgm:t>
        <a:bodyPr/>
        <a:lstStyle/>
        <a:p>
          <a:endParaRPr lang="en-IN"/>
        </a:p>
      </dgm:t>
    </dgm:pt>
    <dgm:pt modelId="{50B5E4BE-B963-4FAD-BAE8-E7AFD38C8D63}">
      <dgm:prSet phldrT="[Text]"/>
      <dgm:spPr>
        <a:solidFill>
          <a:schemeClr val="accent5">
            <a:lumMod val="75000"/>
          </a:schemeClr>
        </a:solidFill>
      </dgm:spPr>
      <dgm:t>
        <a:bodyPr/>
        <a:lstStyle/>
        <a:p>
          <a:r>
            <a:rPr lang="en-US" dirty="0">
              <a:latin typeface="Georgia" panose="02040502050405020303" pitchFamily="18" charset="0"/>
            </a:rPr>
            <a:t>MACHINE LEARNING ALGORITHM</a:t>
          </a:r>
          <a:endParaRPr lang="en-IN" dirty="0">
            <a:latin typeface="Georgia" panose="02040502050405020303" pitchFamily="18" charset="0"/>
          </a:endParaRPr>
        </a:p>
      </dgm:t>
    </dgm:pt>
    <dgm:pt modelId="{541E8ED6-BF5E-4FE6-B675-D111CA06669A}" type="parTrans" cxnId="{BA297AED-10D3-4A97-861E-F6A9AD1F1143}">
      <dgm:prSet/>
      <dgm:spPr/>
      <dgm:t>
        <a:bodyPr/>
        <a:lstStyle/>
        <a:p>
          <a:endParaRPr lang="en-IN"/>
        </a:p>
      </dgm:t>
    </dgm:pt>
    <dgm:pt modelId="{A0D1DEFB-F40E-47FC-AB07-0956AED1F375}" type="sibTrans" cxnId="{BA297AED-10D3-4A97-861E-F6A9AD1F1143}">
      <dgm:prSet/>
      <dgm:spPr/>
      <dgm:t>
        <a:bodyPr/>
        <a:lstStyle/>
        <a:p>
          <a:endParaRPr lang="en-IN"/>
        </a:p>
      </dgm:t>
    </dgm:pt>
    <dgm:pt modelId="{478D56BC-A4CD-4F4F-B03F-BB6486FAC293}" type="pres">
      <dgm:prSet presAssocID="{4BD2BB47-FBE9-4FE0-B92B-6142CB18A95F}" presName="linear" presStyleCnt="0">
        <dgm:presLayoutVars>
          <dgm:dir/>
          <dgm:animLvl val="lvl"/>
          <dgm:resizeHandles val="exact"/>
        </dgm:presLayoutVars>
      </dgm:prSet>
      <dgm:spPr/>
    </dgm:pt>
    <dgm:pt modelId="{BDBC472E-D94F-42C8-AF53-EC848475B843}" type="pres">
      <dgm:prSet presAssocID="{34BFA5D2-7D38-41D5-B9A8-86A1C0BCB57C}" presName="parentLin" presStyleCnt="0"/>
      <dgm:spPr/>
    </dgm:pt>
    <dgm:pt modelId="{BC62F412-3970-4950-ACFB-D7C5CAEA5FB2}" type="pres">
      <dgm:prSet presAssocID="{34BFA5D2-7D38-41D5-B9A8-86A1C0BCB57C}" presName="parentLeftMargin" presStyleLbl="node1" presStyleIdx="0" presStyleCnt="7"/>
      <dgm:spPr/>
    </dgm:pt>
    <dgm:pt modelId="{F0236831-8015-46F4-A4B6-018826D771D6}" type="pres">
      <dgm:prSet presAssocID="{34BFA5D2-7D38-41D5-B9A8-86A1C0BCB57C}" presName="parentText" presStyleLbl="node1" presStyleIdx="0" presStyleCnt="7">
        <dgm:presLayoutVars>
          <dgm:chMax val="0"/>
          <dgm:bulletEnabled val="1"/>
        </dgm:presLayoutVars>
      </dgm:prSet>
      <dgm:spPr/>
    </dgm:pt>
    <dgm:pt modelId="{656FD885-961B-42A0-8F26-AC7D28B79AAE}" type="pres">
      <dgm:prSet presAssocID="{34BFA5D2-7D38-41D5-B9A8-86A1C0BCB57C}" presName="negativeSpace" presStyleCnt="0"/>
      <dgm:spPr/>
    </dgm:pt>
    <dgm:pt modelId="{1377DFAD-AA98-4396-A836-8764F28BF691}" type="pres">
      <dgm:prSet presAssocID="{34BFA5D2-7D38-41D5-B9A8-86A1C0BCB57C}" presName="childText" presStyleLbl="conFgAcc1" presStyleIdx="0" presStyleCnt="7">
        <dgm:presLayoutVars>
          <dgm:bulletEnabled val="1"/>
        </dgm:presLayoutVars>
      </dgm:prSet>
      <dgm:spPr/>
    </dgm:pt>
    <dgm:pt modelId="{99208481-CD9F-47CC-BA34-77F3C285741E}" type="pres">
      <dgm:prSet presAssocID="{0A650BD3-6F92-4FD1-810A-5669AA457CCD}" presName="spaceBetweenRectangles" presStyleCnt="0"/>
      <dgm:spPr/>
    </dgm:pt>
    <dgm:pt modelId="{0D42EB01-A53C-486D-927A-612E2CC527D1}" type="pres">
      <dgm:prSet presAssocID="{6FBB375E-54BA-48CE-9C88-A78E53554DC6}" presName="parentLin" presStyleCnt="0"/>
      <dgm:spPr/>
    </dgm:pt>
    <dgm:pt modelId="{8AECA080-5B4A-48A7-B984-F1A605731417}" type="pres">
      <dgm:prSet presAssocID="{6FBB375E-54BA-48CE-9C88-A78E53554DC6}" presName="parentLeftMargin" presStyleLbl="node1" presStyleIdx="0" presStyleCnt="7"/>
      <dgm:spPr/>
    </dgm:pt>
    <dgm:pt modelId="{2C776EDD-4856-445A-AB1C-BE3DECDAF956}" type="pres">
      <dgm:prSet presAssocID="{6FBB375E-54BA-48CE-9C88-A78E53554DC6}" presName="parentText" presStyleLbl="node1" presStyleIdx="1" presStyleCnt="7">
        <dgm:presLayoutVars>
          <dgm:chMax val="0"/>
          <dgm:bulletEnabled val="1"/>
        </dgm:presLayoutVars>
      </dgm:prSet>
      <dgm:spPr/>
    </dgm:pt>
    <dgm:pt modelId="{71611DEF-8EFC-46AA-A3CA-1668A89E12B9}" type="pres">
      <dgm:prSet presAssocID="{6FBB375E-54BA-48CE-9C88-A78E53554DC6}" presName="negativeSpace" presStyleCnt="0"/>
      <dgm:spPr/>
    </dgm:pt>
    <dgm:pt modelId="{E2AF3B14-AB2E-4FCD-870F-604FF931A88E}" type="pres">
      <dgm:prSet presAssocID="{6FBB375E-54BA-48CE-9C88-A78E53554DC6}" presName="childText" presStyleLbl="conFgAcc1" presStyleIdx="1" presStyleCnt="7">
        <dgm:presLayoutVars>
          <dgm:bulletEnabled val="1"/>
        </dgm:presLayoutVars>
      </dgm:prSet>
      <dgm:spPr/>
    </dgm:pt>
    <dgm:pt modelId="{5D918209-DF86-4300-BB59-E92230246D93}" type="pres">
      <dgm:prSet presAssocID="{9B7291FF-4B90-4D23-8339-2D29046E9054}" presName="spaceBetweenRectangles" presStyleCnt="0"/>
      <dgm:spPr/>
    </dgm:pt>
    <dgm:pt modelId="{EA9F8D0F-7941-48C9-A66A-49A41205BC0D}" type="pres">
      <dgm:prSet presAssocID="{50B5E4BE-B963-4FAD-BAE8-E7AFD38C8D63}" presName="parentLin" presStyleCnt="0"/>
      <dgm:spPr/>
    </dgm:pt>
    <dgm:pt modelId="{2D4361A8-F786-4051-8BE2-7242EFF5EC63}" type="pres">
      <dgm:prSet presAssocID="{50B5E4BE-B963-4FAD-BAE8-E7AFD38C8D63}" presName="parentLeftMargin" presStyleLbl="node1" presStyleIdx="1" presStyleCnt="7"/>
      <dgm:spPr/>
    </dgm:pt>
    <dgm:pt modelId="{A3877DDA-AB09-4651-9022-51AB3BC0ADE2}" type="pres">
      <dgm:prSet presAssocID="{50B5E4BE-B963-4FAD-BAE8-E7AFD38C8D63}" presName="parentText" presStyleLbl="node1" presStyleIdx="2" presStyleCnt="7">
        <dgm:presLayoutVars>
          <dgm:chMax val="0"/>
          <dgm:bulletEnabled val="1"/>
        </dgm:presLayoutVars>
      </dgm:prSet>
      <dgm:spPr/>
    </dgm:pt>
    <dgm:pt modelId="{BF6D2EF3-22D2-4490-B2F7-B093448F14DF}" type="pres">
      <dgm:prSet presAssocID="{50B5E4BE-B963-4FAD-BAE8-E7AFD38C8D63}" presName="negativeSpace" presStyleCnt="0"/>
      <dgm:spPr/>
    </dgm:pt>
    <dgm:pt modelId="{F5504474-4AC0-44D2-99BB-924C95685AD1}" type="pres">
      <dgm:prSet presAssocID="{50B5E4BE-B963-4FAD-BAE8-E7AFD38C8D63}" presName="childText" presStyleLbl="conFgAcc1" presStyleIdx="2" presStyleCnt="7">
        <dgm:presLayoutVars>
          <dgm:bulletEnabled val="1"/>
        </dgm:presLayoutVars>
      </dgm:prSet>
      <dgm:spPr/>
    </dgm:pt>
    <dgm:pt modelId="{CF50D8E2-F9BA-4541-89C5-8BB23FDADE51}" type="pres">
      <dgm:prSet presAssocID="{A0D1DEFB-F40E-47FC-AB07-0956AED1F375}" presName="spaceBetweenRectangles" presStyleCnt="0"/>
      <dgm:spPr/>
    </dgm:pt>
    <dgm:pt modelId="{5264828A-076F-4C1F-BAD0-02BECF7CF329}" type="pres">
      <dgm:prSet presAssocID="{965C52ED-4ABB-4332-AB19-07B7F9B9428C}" presName="parentLin" presStyleCnt="0"/>
      <dgm:spPr/>
    </dgm:pt>
    <dgm:pt modelId="{A1B4E338-4942-4C14-AF6E-1F830041CC0E}" type="pres">
      <dgm:prSet presAssocID="{965C52ED-4ABB-4332-AB19-07B7F9B9428C}" presName="parentLeftMargin" presStyleLbl="node1" presStyleIdx="2" presStyleCnt="7"/>
      <dgm:spPr/>
    </dgm:pt>
    <dgm:pt modelId="{538D1F78-3024-4BE5-9E37-7A15D15D32F1}" type="pres">
      <dgm:prSet presAssocID="{965C52ED-4ABB-4332-AB19-07B7F9B9428C}" presName="parentText" presStyleLbl="node1" presStyleIdx="3" presStyleCnt="7">
        <dgm:presLayoutVars>
          <dgm:chMax val="0"/>
          <dgm:bulletEnabled val="1"/>
        </dgm:presLayoutVars>
      </dgm:prSet>
      <dgm:spPr/>
    </dgm:pt>
    <dgm:pt modelId="{1B839956-85CA-4431-AB39-4A3FB8CD2EA5}" type="pres">
      <dgm:prSet presAssocID="{965C52ED-4ABB-4332-AB19-07B7F9B9428C}" presName="negativeSpace" presStyleCnt="0"/>
      <dgm:spPr/>
    </dgm:pt>
    <dgm:pt modelId="{14778E84-6AAB-4009-A954-748CF7CDFD99}" type="pres">
      <dgm:prSet presAssocID="{965C52ED-4ABB-4332-AB19-07B7F9B9428C}" presName="childText" presStyleLbl="conFgAcc1" presStyleIdx="3" presStyleCnt="7">
        <dgm:presLayoutVars>
          <dgm:bulletEnabled val="1"/>
        </dgm:presLayoutVars>
      </dgm:prSet>
      <dgm:spPr/>
    </dgm:pt>
    <dgm:pt modelId="{764C2893-0F8E-4C28-86E9-B1B23E8DE958}" type="pres">
      <dgm:prSet presAssocID="{B9597AA4-0F77-4FB2-8F28-DB34DBC22C07}" presName="spaceBetweenRectangles" presStyleCnt="0"/>
      <dgm:spPr/>
    </dgm:pt>
    <dgm:pt modelId="{E79F5EEE-A7EF-4194-969E-5A6246A4D144}" type="pres">
      <dgm:prSet presAssocID="{D2FBC61C-8F21-4B81-A1DB-0ACBD8A3065B}" presName="parentLin" presStyleCnt="0"/>
      <dgm:spPr/>
    </dgm:pt>
    <dgm:pt modelId="{312AEBE0-A68A-499E-8176-F350ED957295}" type="pres">
      <dgm:prSet presAssocID="{D2FBC61C-8F21-4B81-A1DB-0ACBD8A3065B}" presName="parentLeftMargin" presStyleLbl="node1" presStyleIdx="3" presStyleCnt="7"/>
      <dgm:spPr/>
    </dgm:pt>
    <dgm:pt modelId="{7D26686F-245C-445E-8849-01BB5F1A697A}" type="pres">
      <dgm:prSet presAssocID="{D2FBC61C-8F21-4B81-A1DB-0ACBD8A3065B}" presName="parentText" presStyleLbl="node1" presStyleIdx="4" presStyleCnt="7">
        <dgm:presLayoutVars>
          <dgm:chMax val="0"/>
          <dgm:bulletEnabled val="1"/>
        </dgm:presLayoutVars>
      </dgm:prSet>
      <dgm:spPr/>
    </dgm:pt>
    <dgm:pt modelId="{7076171A-48A5-46F9-8EDD-9D8596DAB02D}" type="pres">
      <dgm:prSet presAssocID="{D2FBC61C-8F21-4B81-A1DB-0ACBD8A3065B}" presName="negativeSpace" presStyleCnt="0"/>
      <dgm:spPr/>
    </dgm:pt>
    <dgm:pt modelId="{B6E36A70-93AE-4AE1-993A-0EE834CFD56D}" type="pres">
      <dgm:prSet presAssocID="{D2FBC61C-8F21-4B81-A1DB-0ACBD8A3065B}" presName="childText" presStyleLbl="conFgAcc1" presStyleIdx="4" presStyleCnt="7">
        <dgm:presLayoutVars>
          <dgm:bulletEnabled val="1"/>
        </dgm:presLayoutVars>
      </dgm:prSet>
      <dgm:spPr/>
    </dgm:pt>
    <dgm:pt modelId="{E1179BE7-3AD1-45E5-9C91-A5533B5A507A}" type="pres">
      <dgm:prSet presAssocID="{C3D499B2-8406-45D9-9925-23FA8A79FD15}" presName="spaceBetweenRectangles" presStyleCnt="0"/>
      <dgm:spPr/>
    </dgm:pt>
    <dgm:pt modelId="{0C268731-B41F-42A4-B097-FAB75A70EEC7}" type="pres">
      <dgm:prSet presAssocID="{66AC608F-65E3-48AC-ACC4-4C43E757FB10}" presName="parentLin" presStyleCnt="0"/>
      <dgm:spPr/>
    </dgm:pt>
    <dgm:pt modelId="{3FE10399-2E22-48FC-A265-C1E410C5A1CF}" type="pres">
      <dgm:prSet presAssocID="{66AC608F-65E3-48AC-ACC4-4C43E757FB10}" presName="parentLeftMargin" presStyleLbl="node1" presStyleIdx="4" presStyleCnt="7"/>
      <dgm:spPr/>
    </dgm:pt>
    <dgm:pt modelId="{02C032BA-917B-47A7-B40A-7B7874EE8605}" type="pres">
      <dgm:prSet presAssocID="{66AC608F-65E3-48AC-ACC4-4C43E757FB10}" presName="parentText" presStyleLbl="node1" presStyleIdx="5" presStyleCnt="7">
        <dgm:presLayoutVars>
          <dgm:chMax val="0"/>
          <dgm:bulletEnabled val="1"/>
        </dgm:presLayoutVars>
      </dgm:prSet>
      <dgm:spPr/>
    </dgm:pt>
    <dgm:pt modelId="{2151FD46-066F-4225-BBA7-09E8E1F32952}" type="pres">
      <dgm:prSet presAssocID="{66AC608F-65E3-48AC-ACC4-4C43E757FB10}" presName="negativeSpace" presStyleCnt="0"/>
      <dgm:spPr/>
    </dgm:pt>
    <dgm:pt modelId="{97AB8912-1249-4C1F-ACE8-FB6C7F5131FC}" type="pres">
      <dgm:prSet presAssocID="{66AC608F-65E3-48AC-ACC4-4C43E757FB10}" presName="childText" presStyleLbl="conFgAcc1" presStyleIdx="5" presStyleCnt="7">
        <dgm:presLayoutVars>
          <dgm:bulletEnabled val="1"/>
        </dgm:presLayoutVars>
      </dgm:prSet>
      <dgm:spPr/>
    </dgm:pt>
    <dgm:pt modelId="{4A458AE0-F1C3-4287-9F1C-6E146600B202}" type="pres">
      <dgm:prSet presAssocID="{213AC9A9-2A93-466A-AC4D-585DA3BEF714}" presName="spaceBetweenRectangles" presStyleCnt="0"/>
      <dgm:spPr/>
    </dgm:pt>
    <dgm:pt modelId="{71E5C7A7-0701-48BD-A639-56D64E3BE78C}" type="pres">
      <dgm:prSet presAssocID="{82B17BCE-7905-4851-83A4-228D0564B2C0}" presName="parentLin" presStyleCnt="0"/>
      <dgm:spPr/>
    </dgm:pt>
    <dgm:pt modelId="{A46345E6-77AD-4F8F-9F60-341B0D31A883}" type="pres">
      <dgm:prSet presAssocID="{82B17BCE-7905-4851-83A4-228D0564B2C0}" presName="parentLeftMargin" presStyleLbl="node1" presStyleIdx="5" presStyleCnt="7"/>
      <dgm:spPr/>
    </dgm:pt>
    <dgm:pt modelId="{CAB9D405-51C9-45B4-AA2A-2A019EA32103}" type="pres">
      <dgm:prSet presAssocID="{82B17BCE-7905-4851-83A4-228D0564B2C0}" presName="parentText" presStyleLbl="node1" presStyleIdx="6" presStyleCnt="7">
        <dgm:presLayoutVars>
          <dgm:chMax val="0"/>
          <dgm:bulletEnabled val="1"/>
        </dgm:presLayoutVars>
      </dgm:prSet>
      <dgm:spPr/>
    </dgm:pt>
    <dgm:pt modelId="{798BB5DC-968D-43E9-967E-425ABE9C6336}" type="pres">
      <dgm:prSet presAssocID="{82B17BCE-7905-4851-83A4-228D0564B2C0}" presName="negativeSpace" presStyleCnt="0"/>
      <dgm:spPr/>
    </dgm:pt>
    <dgm:pt modelId="{44CDF2E7-0DE8-42E0-A299-A4DE576509DE}" type="pres">
      <dgm:prSet presAssocID="{82B17BCE-7905-4851-83A4-228D0564B2C0}" presName="childText" presStyleLbl="conFgAcc1" presStyleIdx="6" presStyleCnt="7">
        <dgm:presLayoutVars>
          <dgm:bulletEnabled val="1"/>
        </dgm:presLayoutVars>
      </dgm:prSet>
      <dgm:spPr/>
    </dgm:pt>
  </dgm:ptLst>
  <dgm:cxnLst>
    <dgm:cxn modelId="{90B20D08-E22D-4209-9DDD-CA62968BC430}" srcId="{4BD2BB47-FBE9-4FE0-B92B-6142CB18A95F}" destId="{66AC608F-65E3-48AC-ACC4-4C43E757FB10}" srcOrd="5" destOrd="0" parTransId="{7F6DBB06-2143-43B4-A03A-8BEDC4E351AF}" sibTransId="{213AC9A9-2A93-466A-AC4D-585DA3BEF714}"/>
    <dgm:cxn modelId="{246EBF13-9DFC-40FD-A36E-7B4EE62AD1B3}" type="presOf" srcId="{50B5E4BE-B963-4FAD-BAE8-E7AFD38C8D63}" destId="{2D4361A8-F786-4051-8BE2-7242EFF5EC63}" srcOrd="0" destOrd="0" presId="urn:microsoft.com/office/officeart/2005/8/layout/list1"/>
    <dgm:cxn modelId="{2E2C9B15-B668-43F7-8EC6-FA9122A57060}" type="presOf" srcId="{6FBB375E-54BA-48CE-9C88-A78E53554DC6}" destId="{8AECA080-5B4A-48A7-B984-F1A605731417}" srcOrd="0" destOrd="0" presId="urn:microsoft.com/office/officeart/2005/8/layout/list1"/>
    <dgm:cxn modelId="{C53A7D16-C856-4278-A60C-B6F0C9C87EC0}" type="presOf" srcId="{50B5E4BE-B963-4FAD-BAE8-E7AFD38C8D63}" destId="{A3877DDA-AB09-4651-9022-51AB3BC0ADE2}" srcOrd="1" destOrd="0" presId="urn:microsoft.com/office/officeart/2005/8/layout/list1"/>
    <dgm:cxn modelId="{46B1F51C-4986-4929-BD6E-4BA9186EE074}" type="presOf" srcId="{34BFA5D2-7D38-41D5-B9A8-86A1C0BCB57C}" destId="{F0236831-8015-46F4-A4B6-018826D771D6}" srcOrd="1" destOrd="0" presId="urn:microsoft.com/office/officeart/2005/8/layout/list1"/>
    <dgm:cxn modelId="{39C1B225-354B-4ABF-8BDC-141F82F1A083}" type="presOf" srcId="{66AC608F-65E3-48AC-ACC4-4C43E757FB10}" destId="{02C032BA-917B-47A7-B40A-7B7874EE8605}" srcOrd="1" destOrd="0" presId="urn:microsoft.com/office/officeart/2005/8/layout/list1"/>
    <dgm:cxn modelId="{CFD13431-F549-4AAA-8643-5998D502FC13}" type="presOf" srcId="{82B17BCE-7905-4851-83A4-228D0564B2C0}" destId="{A46345E6-77AD-4F8F-9F60-341B0D31A883}" srcOrd="0" destOrd="0" presId="urn:microsoft.com/office/officeart/2005/8/layout/list1"/>
    <dgm:cxn modelId="{9920385C-89DE-4B1E-AB83-3D0073666ED3}" srcId="{4BD2BB47-FBE9-4FE0-B92B-6142CB18A95F}" destId="{D2FBC61C-8F21-4B81-A1DB-0ACBD8A3065B}" srcOrd="4" destOrd="0" parTransId="{A803E763-A467-4B7A-BB6D-399BF38D10B8}" sibTransId="{C3D499B2-8406-45D9-9925-23FA8A79FD15}"/>
    <dgm:cxn modelId="{D726295F-A6D7-4B12-8041-4C51F2599C5D}" type="presOf" srcId="{4BD2BB47-FBE9-4FE0-B92B-6142CB18A95F}" destId="{478D56BC-A4CD-4F4F-B03F-BB6486FAC293}" srcOrd="0" destOrd="0" presId="urn:microsoft.com/office/officeart/2005/8/layout/list1"/>
    <dgm:cxn modelId="{8915C742-9A8E-4CE9-A112-AA27D697CC3F}" srcId="{4BD2BB47-FBE9-4FE0-B92B-6142CB18A95F}" destId="{34BFA5D2-7D38-41D5-B9A8-86A1C0BCB57C}" srcOrd="0" destOrd="0" parTransId="{55D2D2CB-764E-49E5-B2A7-0B24B4C8687C}" sibTransId="{0A650BD3-6F92-4FD1-810A-5669AA457CCD}"/>
    <dgm:cxn modelId="{F8DF6E45-6187-4E84-8ACB-792DDBC5B6E7}" type="presOf" srcId="{6FBB375E-54BA-48CE-9C88-A78E53554DC6}" destId="{2C776EDD-4856-445A-AB1C-BE3DECDAF956}" srcOrd="1" destOrd="0" presId="urn:microsoft.com/office/officeart/2005/8/layout/list1"/>
    <dgm:cxn modelId="{2863C980-1137-4860-80B2-4F0EFD4879F9}" type="presOf" srcId="{82B17BCE-7905-4851-83A4-228D0564B2C0}" destId="{CAB9D405-51C9-45B4-AA2A-2A019EA32103}" srcOrd="1" destOrd="0" presId="urn:microsoft.com/office/officeart/2005/8/layout/list1"/>
    <dgm:cxn modelId="{1CB3ED87-7696-464C-9E3A-839896C3A19C}" type="presOf" srcId="{D2FBC61C-8F21-4B81-A1DB-0ACBD8A3065B}" destId="{7D26686F-245C-445E-8849-01BB5F1A697A}" srcOrd="1" destOrd="0" presId="urn:microsoft.com/office/officeart/2005/8/layout/list1"/>
    <dgm:cxn modelId="{7F1F8B89-5261-4A73-BE00-696BF8D96EDB}" type="presOf" srcId="{34BFA5D2-7D38-41D5-B9A8-86A1C0BCB57C}" destId="{BC62F412-3970-4950-ACFB-D7C5CAEA5FB2}" srcOrd="0" destOrd="0" presId="urn:microsoft.com/office/officeart/2005/8/layout/list1"/>
    <dgm:cxn modelId="{4EB8FAA1-785E-48B9-940C-F76EAF422070}" srcId="{4BD2BB47-FBE9-4FE0-B92B-6142CB18A95F}" destId="{965C52ED-4ABB-4332-AB19-07B7F9B9428C}" srcOrd="3" destOrd="0" parTransId="{AA634C98-A93C-40C2-A66F-121D51D78B08}" sibTransId="{B9597AA4-0F77-4FB2-8F28-DB34DBC22C07}"/>
    <dgm:cxn modelId="{E94C65C9-BD94-4CEC-A7CF-A37F4F64D27A}" srcId="{4BD2BB47-FBE9-4FE0-B92B-6142CB18A95F}" destId="{6FBB375E-54BA-48CE-9C88-A78E53554DC6}" srcOrd="1" destOrd="0" parTransId="{91BE5CB8-A3D9-473F-AE19-090CBD0ED6C0}" sibTransId="{9B7291FF-4B90-4D23-8339-2D29046E9054}"/>
    <dgm:cxn modelId="{F2434FCF-80A8-4B6D-9B1E-E1518E1EC633}" type="presOf" srcId="{965C52ED-4ABB-4332-AB19-07B7F9B9428C}" destId="{A1B4E338-4942-4C14-AF6E-1F830041CC0E}" srcOrd="0" destOrd="0" presId="urn:microsoft.com/office/officeart/2005/8/layout/list1"/>
    <dgm:cxn modelId="{1EBBA6D4-95A9-4085-9E53-FA4C06592115}" type="presOf" srcId="{66AC608F-65E3-48AC-ACC4-4C43E757FB10}" destId="{3FE10399-2E22-48FC-A265-C1E410C5A1CF}" srcOrd="0" destOrd="0" presId="urn:microsoft.com/office/officeart/2005/8/layout/list1"/>
    <dgm:cxn modelId="{177748E3-E50D-4F05-83EC-C9872B66B1BB}" srcId="{4BD2BB47-FBE9-4FE0-B92B-6142CB18A95F}" destId="{82B17BCE-7905-4851-83A4-228D0564B2C0}" srcOrd="6" destOrd="0" parTransId="{009BA771-C0CE-45E2-94DF-871485D7DFE9}" sibTransId="{ED39A8B2-3D94-424C-8DBA-BE231A0A6BB3}"/>
    <dgm:cxn modelId="{71A6C8E8-89E3-444B-8629-604845063A20}" type="presOf" srcId="{D2FBC61C-8F21-4B81-A1DB-0ACBD8A3065B}" destId="{312AEBE0-A68A-499E-8176-F350ED957295}" srcOrd="0" destOrd="0" presId="urn:microsoft.com/office/officeart/2005/8/layout/list1"/>
    <dgm:cxn modelId="{BA297AED-10D3-4A97-861E-F6A9AD1F1143}" srcId="{4BD2BB47-FBE9-4FE0-B92B-6142CB18A95F}" destId="{50B5E4BE-B963-4FAD-BAE8-E7AFD38C8D63}" srcOrd="2" destOrd="0" parTransId="{541E8ED6-BF5E-4FE6-B675-D111CA06669A}" sibTransId="{A0D1DEFB-F40E-47FC-AB07-0956AED1F375}"/>
    <dgm:cxn modelId="{4B0576FB-DF4C-455A-B1AE-172C6229AF32}" type="presOf" srcId="{965C52ED-4ABB-4332-AB19-07B7F9B9428C}" destId="{538D1F78-3024-4BE5-9E37-7A15D15D32F1}" srcOrd="1" destOrd="0" presId="urn:microsoft.com/office/officeart/2005/8/layout/list1"/>
    <dgm:cxn modelId="{59B0FF13-A3E3-4778-8240-BEE896466381}" type="presParOf" srcId="{478D56BC-A4CD-4F4F-B03F-BB6486FAC293}" destId="{BDBC472E-D94F-42C8-AF53-EC848475B843}" srcOrd="0" destOrd="0" presId="urn:microsoft.com/office/officeart/2005/8/layout/list1"/>
    <dgm:cxn modelId="{B077073E-2CB3-4620-9084-F4A70AC2F845}" type="presParOf" srcId="{BDBC472E-D94F-42C8-AF53-EC848475B843}" destId="{BC62F412-3970-4950-ACFB-D7C5CAEA5FB2}" srcOrd="0" destOrd="0" presId="urn:microsoft.com/office/officeart/2005/8/layout/list1"/>
    <dgm:cxn modelId="{219D85E5-02F0-4D86-9E55-E561BA4CF8E7}" type="presParOf" srcId="{BDBC472E-D94F-42C8-AF53-EC848475B843}" destId="{F0236831-8015-46F4-A4B6-018826D771D6}" srcOrd="1" destOrd="0" presId="urn:microsoft.com/office/officeart/2005/8/layout/list1"/>
    <dgm:cxn modelId="{F24B1102-4162-43D4-8197-DD4B5ABA7A6E}" type="presParOf" srcId="{478D56BC-A4CD-4F4F-B03F-BB6486FAC293}" destId="{656FD885-961B-42A0-8F26-AC7D28B79AAE}" srcOrd="1" destOrd="0" presId="urn:microsoft.com/office/officeart/2005/8/layout/list1"/>
    <dgm:cxn modelId="{0CA5BEAA-5696-47B5-905F-735C167C461C}" type="presParOf" srcId="{478D56BC-A4CD-4F4F-B03F-BB6486FAC293}" destId="{1377DFAD-AA98-4396-A836-8764F28BF691}" srcOrd="2" destOrd="0" presId="urn:microsoft.com/office/officeart/2005/8/layout/list1"/>
    <dgm:cxn modelId="{E8C22810-083B-4035-BCB1-6E28B6D25E8A}" type="presParOf" srcId="{478D56BC-A4CD-4F4F-B03F-BB6486FAC293}" destId="{99208481-CD9F-47CC-BA34-77F3C285741E}" srcOrd="3" destOrd="0" presId="urn:microsoft.com/office/officeart/2005/8/layout/list1"/>
    <dgm:cxn modelId="{020DCF4B-267F-45B5-A224-5B0A6F0A0363}" type="presParOf" srcId="{478D56BC-A4CD-4F4F-B03F-BB6486FAC293}" destId="{0D42EB01-A53C-486D-927A-612E2CC527D1}" srcOrd="4" destOrd="0" presId="urn:microsoft.com/office/officeart/2005/8/layout/list1"/>
    <dgm:cxn modelId="{B9C94731-E749-4EB4-A3B1-D817A61FE1BD}" type="presParOf" srcId="{0D42EB01-A53C-486D-927A-612E2CC527D1}" destId="{8AECA080-5B4A-48A7-B984-F1A605731417}" srcOrd="0" destOrd="0" presId="urn:microsoft.com/office/officeart/2005/8/layout/list1"/>
    <dgm:cxn modelId="{1415942C-EF40-4427-8AEA-F7ED73587698}" type="presParOf" srcId="{0D42EB01-A53C-486D-927A-612E2CC527D1}" destId="{2C776EDD-4856-445A-AB1C-BE3DECDAF956}" srcOrd="1" destOrd="0" presId="urn:microsoft.com/office/officeart/2005/8/layout/list1"/>
    <dgm:cxn modelId="{2D083279-E0F8-4981-8A67-D170806707E8}" type="presParOf" srcId="{478D56BC-A4CD-4F4F-B03F-BB6486FAC293}" destId="{71611DEF-8EFC-46AA-A3CA-1668A89E12B9}" srcOrd="5" destOrd="0" presId="urn:microsoft.com/office/officeart/2005/8/layout/list1"/>
    <dgm:cxn modelId="{04689FA4-36BC-492E-BDA7-7E7652936C37}" type="presParOf" srcId="{478D56BC-A4CD-4F4F-B03F-BB6486FAC293}" destId="{E2AF3B14-AB2E-4FCD-870F-604FF931A88E}" srcOrd="6" destOrd="0" presId="urn:microsoft.com/office/officeart/2005/8/layout/list1"/>
    <dgm:cxn modelId="{CDBD795E-A652-48AB-8EB5-131F4FBE8F31}" type="presParOf" srcId="{478D56BC-A4CD-4F4F-B03F-BB6486FAC293}" destId="{5D918209-DF86-4300-BB59-E92230246D93}" srcOrd="7" destOrd="0" presId="urn:microsoft.com/office/officeart/2005/8/layout/list1"/>
    <dgm:cxn modelId="{89F9F8D8-0808-474E-ADF3-5FD013BF4079}" type="presParOf" srcId="{478D56BC-A4CD-4F4F-B03F-BB6486FAC293}" destId="{EA9F8D0F-7941-48C9-A66A-49A41205BC0D}" srcOrd="8" destOrd="0" presId="urn:microsoft.com/office/officeart/2005/8/layout/list1"/>
    <dgm:cxn modelId="{5ED6B7D5-7367-461C-8877-5567B8DC8867}" type="presParOf" srcId="{EA9F8D0F-7941-48C9-A66A-49A41205BC0D}" destId="{2D4361A8-F786-4051-8BE2-7242EFF5EC63}" srcOrd="0" destOrd="0" presId="urn:microsoft.com/office/officeart/2005/8/layout/list1"/>
    <dgm:cxn modelId="{A21D68E2-B5D0-42DE-8DFD-AB4382CF4538}" type="presParOf" srcId="{EA9F8D0F-7941-48C9-A66A-49A41205BC0D}" destId="{A3877DDA-AB09-4651-9022-51AB3BC0ADE2}" srcOrd="1" destOrd="0" presId="urn:microsoft.com/office/officeart/2005/8/layout/list1"/>
    <dgm:cxn modelId="{62DC8707-3EE1-4867-ACCD-4157ABE583ED}" type="presParOf" srcId="{478D56BC-A4CD-4F4F-B03F-BB6486FAC293}" destId="{BF6D2EF3-22D2-4490-B2F7-B093448F14DF}" srcOrd="9" destOrd="0" presId="urn:microsoft.com/office/officeart/2005/8/layout/list1"/>
    <dgm:cxn modelId="{8DC050AB-B70B-4A64-B46C-4C63D9321280}" type="presParOf" srcId="{478D56BC-A4CD-4F4F-B03F-BB6486FAC293}" destId="{F5504474-4AC0-44D2-99BB-924C95685AD1}" srcOrd="10" destOrd="0" presId="urn:microsoft.com/office/officeart/2005/8/layout/list1"/>
    <dgm:cxn modelId="{4CE7CCC8-A2B3-45B0-8395-3A575B95B571}" type="presParOf" srcId="{478D56BC-A4CD-4F4F-B03F-BB6486FAC293}" destId="{CF50D8E2-F9BA-4541-89C5-8BB23FDADE51}" srcOrd="11" destOrd="0" presId="urn:microsoft.com/office/officeart/2005/8/layout/list1"/>
    <dgm:cxn modelId="{37BDE042-82A2-44FD-A9B6-2C7D028DF629}" type="presParOf" srcId="{478D56BC-A4CD-4F4F-B03F-BB6486FAC293}" destId="{5264828A-076F-4C1F-BAD0-02BECF7CF329}" srcOrd="12" destOrd="0" presId="urn:microsoft.com/office/officeart/2005/8/layout/list1"/>
    <dgm:cxn modelId="{918F9056-3141-4DD4-8436-5BB581B7200D}" type="presParOf" srcId="{5264828A-076F-4C1F-BAD0-02BECF7CF329}" destId="{A1B4E338-4942-4C14-AF6E-1F830041CC0E}" srcOrd="0" destOrd="0" presId="urn:microsoft.com/office/officeart/2005/8/layout/list1"/>
    <dgm:cxn modelId="{D2C10987-3336-471C-976A-EF728BC32B6E}" type="presParOf" srcId="{5264828A-076F-4C1F-BAD0-02BECF7CF329}" destId="{538D1F78-3024-4BE5-9E37-7A15D15D32F1}" srcOrd="1" destOrd="0" presId="urn:microsoft.com/office/officeart/2005/8/layout/list1"/>
    <dgm:cxn modelId="{091A4093-AD73-46B5-9B01-082F7A7B46FF}" type="presParOf" srcId="{478D56BC-A4CD-4F4F-B03F-BB6486FAC293}" destId="{1B839956-85CA-4431-AB39-4A3FB8CD2EA5}" srcOrd="13" destOrd="0" presId="urn:microsoft.com/office/officeart/2005/8/layout/list1"/>
    <dgm:cxn modelId="{3DB02EDA-92F4-4E8A-ACBF-432BE92D61A1}" type="presParOf" srcId="{478D56BC-A4CD-4F4F-B03F-BB6486FAC293}" destId="{14778E84-6AAB-4009-A954-748CF7CDFD99}" srcOrd="14" destOrd="0" presId="urn:microsoft.com/office/officeart/2005/8/layout/list1"/>
    <dgm:cxn modelId="{E3A040BF-4C16-4974-8D29-D45AFB0F98D5}" type="presParOf" srcId="{478D56BC-A4CD-4F4F-B03F-BB6486FAC293}" destId="{764C2893-0F8E-4C28-86E9-B1B23E8DE958}" srcOrd="15" destOrd="0" presId="urn:microsoft.com/office/officeart/2005/8/layout/list1"/>
    <dgm:cxn modelId="{0B94158E-B2DC-4C1F-AC58-206B6E093DDA}" type="presParOf" srcId="{478D56BC-A4CD-4F4F-B03F-BB6486FAC293}" destId="{E79F5EEE-A7EF-4194-969E-5A6246A4D144}" srcOrd="16" destOrd="0" presId="urn:microsoft.com/office/officeart/2005/8/layout/list1"/>
    <dgm:cxn modelId="{A3ED88B7-8E08-4EDC-83E1-37AC298B8A38}" type="presParOf" srcId="{E79F5EEE-A7EF-4194-969E-5A6246A4D144}" destId="{312AEBE0-A68A-499E-8176-F350ED957295}" srcOrd="0" destOrd="0" presId="urn:microsoft.com/office/officeart/2005/8/layout/list1"/>
    <dgm:cxn modelId="{3E79DCC6-8399-4A28-B06B-0E12E69F1434}" type="presParOf" srcId="{E79F5EEE-A7EF-4194-969E-5A6246A4D144}" destId="{7D26686F-245C-445E-8849-01BB5F1A697A}" srcOrd="1" destOrd="0" presId="urn:microsoft.com/office/officeart/2005/8/layout/list1"/>
    <dgm:cxn modelId="{A1BDCD91-386A-4D11-AE7E-5C4289188798}" type="presParOf" srcId="{478D56BC-A4CD-4F4F-B03F-BB6486FAC293}" destId="{7076171A-48A5-46F9-8EDD-9D8596DAB02D}" srcOrd="17" destOrd="0" presId="urn:microsoft.com/office/officeart/2005/8/layout/list1"/>
    <dgm:cxn modelId="{EF8B255A-8A5B-40FD-AFBE-1CC8DC384204}" type="presParOf" srcId="{478D56BC-A4CD-4F4F-B03F-BB6486FAC293}" destId="{B6E36A70-93AE-4AE1-993A-0EE834CFD56D}" srcOrd="18" destOrd="0" presId="urn:microsoft.com/office/officeart/2005/8/layout/list1"/>
    <dgm:cxn modelId="{B7ADD4A8-6B19-40F2-86FB-FC6FCBB24839}" type="presParOf" srcId="{478D56BC-A4CD-4F4F-B03F-BB6486FAC293}" destId="{E1179BE7-3AD1-45E5-9C91-A5533B5A507A}" srcOrd="19" destOrd="0" presId="urn:microsoft.com/office/officeart/2005/8/layout/list1"/>
    <dgm:cxn modelId="{77E2442F-CA0B-430B-9A1C-6C52149AD80E}" type="presParOf" srcId="{478D56BC-A4CD-4F4F-B03F-BB6486FAC293}" destId="{0C268731-B41F-42A4-B097-FAB75A70EEC7}" srcOrd="20" destOrd="0" presId="urn:microsoft.com/office/officeart/2005/8/layout/list1"/>
    <dgm:cxn modelId="{F0EE8598-4AD2-437F-BFC2-1B50167B86EC}" type="presParOf" srcId="{0C268731-B41F-42A4-B097-FAB75A70EEC7}" destId="{3FE10399-2E22-48FC-A265-C1E410C5A1CF}" srcOrd="0" destOrd="0" presId="urn:microsoft.com/office/officeart/2005/8/layout/list1"/>
    <dgm:cxn modelId="{3D7B1CF1-B886-4C17-B4FA-6C543FA82CB7}" type="presParOf" srcId="{0C268731-B41F-42A4-B097-FAB75A70EEC7}" destId="{02C032BA-917B-47A7-B40A-7B7874EE8605}" srcOrd="1" destOrd="0" presId="urn:microsoft.com/office/officeart/2005/8/layout/list1"/>
    <dgm:cxn modelId="{6C225FD3-A4DF-4727-B9C3-79AD1E74BD36}" type="presParOf" srcId="{478D56BC-A4CD-4F4F-B03F-BB6486FAC293}" destId="{2151FD46-066F-4225-BBA7-09E8E1F32952}" srcOrd="21" destOrd="0" presId="urn:microsoft.com/office/officeart/2005/8/layout/list1"/>
    <dgm:cxn modelId="{7F17B3C6-F9DD-4969-83AB-3EA7ED2775C1}" type="presParOf" srcId="{478D56BC-A4CD-4F4F-B03F-BB6486FAC293}" destId="{97AB8912-1249-4C1F-ACE8-FB6C7F5131FC}" srcOrd="22" destOrd="0" presId="urn:microsoft.com/office/officeart/2005/8/layout/list1"/>
    <dgm:cxn modelId="{74AD7DE1-CD5C-4F79-B2BA-3D96D2DD23AC}" type="presParOf" srcId="{478D56BC-A4CD-4F4F-B03F-BB6486FAC293}" destId="{4A458AE0-F1C3-4287-9F1C-6E146600B202}" srcOrd="23" destOrd="0" presId="urn:microsoft.com/office/officeart/2005/8/layout/list1"/>
    <dgm:cxn modelId="{FD33E578-587C-4E93-921E-C44AC672CBDD}" type="presParOf" srcId="{478D56BC-A4CD-4F4F-B03F-BB6486FAC293}" destId="{71E5C7A7-0701-48BD-A639-56D64E3BE78C}" srcOrd="24" destOrd="0" presId="urn:microsoft.com/office/officeart/2005/8/layout/list1"/>
    <dgm:cxn modelId="{86CBE507-0E5A-452E-BE8D-3BB34C3E33E0}" type="presParOf" srcId="{71E5C7A7-0701-48BD-A639-56D64E3BE78C}" destId="{A46345E6-77AD-4F8F-9F60-341B0D31A883}" srcOrd="0" destOrd="0" presId="urn:microsoft.com/office/officeart/2005/8/layout/list1"/>
    <dgm:cxn modelId="{FD16C60D-08BF-4D89-BC29-335423A78129}" type="presParOf" srcId="{71E5C7A7-0701-48BD-A639-56D64E3BE78C}" destId="{CAB9D405-51C9-45B4-AA2A-2A019EA32103}" srcOrd="1" destOrd="0" presId="urn:microsoft.com/office/officeart/2005/8/layout/list1"/>
    <dgm:cxn modelId="{31E660D8-AB3C-4055-9B8B-8631EB3D3F2C}" type="presParOf" srcId="{478D56BC-A4CD-4F4F-B03F-BB6486FAC293}" destId="{798BB5DC-968D-43E9-967E-425ABE9C6336}" srcOrd="25" destOrd="0" presId="urn:microsoft.com/office/officeart/2005/8/layout/list1"/>
    <dgm:cxn modelId="{1FD56742-F9CC-4D09-B67F-3D8B3A6138AA}" type="presParOf" srcId="{478D56BC-A4CD-4F4F-B03F-BB6486FAC293}" destId="{44CDF2E7-0DE8-42E0-A299-A4DE576509DE}"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7DFAD-AA98-4396-A836-8764F28BF691}">
      <dsp:nvSpPr>
        <dsp:cNvPr id="0" name=""/>
        <dsp:cNvSpPr/>
      </dsp:nvSpPr>
      <dsp:spPr>
        <a:xfrm>
          <a:off x="0" y="307233"/>
          <a:ext cx="81280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236831-8015-46F4-A4B6-018826D771D6}">
      <dsp:nvSpPr>
        <dsp:cNvPr id="0" name=""/>
        <dsp:cNvSpPr/>
      </dsp:nvSpPr>
      <dsp:spPr>
        <a:xfrm>
          <a:off x="406400" y="56313"/>
          <a:ext cx="5689600" cy="50184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eorgia" panose="02040502050405020303" pitchFamily="18" charset="0"/>
            </a:rPr>
            <a:t>PROBLEM STATMENT</a:t>
          </a:r>
          <a:endParaRPr lang="en-IN" sz="1700" kern="1200" dirty="0">
            <a:latin typeface="Georgia" panose="02040502050405020303" pitchFamily="18" charset="0"/>
          </a:endParaRPr>
        </a:p>
      </dsp:txBody>
      <dsp:txXfrm>
        <a:off x="430898" y="80811"/>
        <a:ext cx="5640604" cy="452844"/>
      </dsp:txXfrm>
    </dsp:sp>
    <dsp:sp modelId="{E2AF3B14-AB2E-4FCD-870F-604FF931A88E}">
      <dsp:nvSpPr>
        <dsp:cNvPr id="0" name=""/>
        <dsp:cNvSpPr/>
      </dsp:nvSpPr>
      <dsp:spPr>
        <a:xfrm>
          <a:off x="0" y="1078353"/>
          <a:ext cx="81280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776EDD-4856-445A-AB1C-BE3DECDAF956}">
      <dsp:nvSpPr>
        <dsp:cNvPr id="0" name=""/>
        <dsp:cNvSpPr/>
      </dsp:nvSpPr>
      <dsp:spPr>
        <a:xfrm>
          <a:off x="406400" y="827433"/>
          <a:ext cx="5689600" cy="50184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eorgia" panose="02040502050405020303" pitchFamily="18" charset="0"/>
            </a:rPr>
            <a:t>EDA</a:t>
          </a:r>
          <a:endParaRPr lang="en-IN" sz="1700" kern="1200" dirty="0">
            <a:latin typeface="Georgia" panose="02040502050405020303" pitchFamily="18" charset="0"/>
          </a:endParaRPr>
        </a:p>
      </dsp:txBody>
      <dsp:txXfrm>
        <a:off x="430898" y="851931"/>
        <a:ext cx="5640604" cy="452844"/>
      </dsp:txXfrm>
    </dsp:sp>
    <dsp:sp modelId="{F5504474-4AC0-44D2-99BB-924C95685AD1}">
      <dsp:nvSpPr>
        <dsp:cNvPr id="0" name=""/>
        <dsp:cNvSpPr/>
      </dsp:nvSpPr>
      <dsp:spPr>
        <a:xfrm>
          <a:off x="0" y="1849473"/>
          <a:ext cx="81280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877DDA-AB09-4651-9022-51AB3BC0ADE2}">
      <dsp:nvSpPr>
        <dsp:cNvPr id="0" name=""/>
        <dsp:cNvSpPr/>
      </dsp:nvSpPr>
      <dsp:spPr>
        <a:xfrm>
          <a:off x="406400" y="1598553"/>
          <a:ext cx="5689600" cy="50184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eorgia" panose="02040502050405020303" pitchFamily="18" charset="0"/>
            </a:rPr>
            <a:t>MACHINE LEARNING ALGORITHM</a:t>
          </a:r>
          <a:endParaRPr lang="en-IN" sz="1700" kern="1200" dirty="0">
            <a:latin typeface="Georgia" panose="02040502050405020303" pitchFamily="18" charset="0"/>
          </a:endParaRPr>
        </a:p>
      </dsp:txBody>
      <dsp:txXfrm>
        <a:off x="430898" y="1623051"/>
        <a:ext cx="5640604" cy="452844"/>
      </dsp:txXfrm>
    </dsp:sp>
    <dsp:sp modelId="{14778E84-6AAB-4009-A954-748CF7CDFD99}">
      <dsp:nvSpPr>
        <dsp:cNvPr id="0" name=""/>
        <dsp:cNvSpPr/>
      </dsp:nvSpPr>
      <dsp:spPr>
        <a:xfrm>
          <a:off x="0" y="2620593"/>
          <a:ext cx="81280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8D1F78-3024-4BE5-9E37-7A15D15D32F1}">
      <dsp:nvSpPr>
        <dsp:cNvPr id="0" name=""/>
        <dsp:cNvSpPr/>
      </dsp:nvSpPr>
      <dsp:spPr>
        <a:xfrm>
          <a:off x="406400" y="2369673"/>
          <a:ext cx="5689600" cy="50184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eorgia" panose="02040502050405020303" pitchFamily="18" charset="0"/>
            </a:rPr>
            <a:t>TRAINING &amp; TESTING</a:t>
          </a:r>
          <a:endParaRPr lang="en-IN" sz="1700" kern="1200" dirty="0">
            <a:latin typeface="Georgia" panose="02040502050405020303" pitchFamily="18" charset="0"/>
          </a:endParaRPr>
        </a:p>
      </dsp:txBody>
      <dsp:txXfrm>
        <a:off x="430898" y="2394171"/>
        <a:ext cx="5640604" cy="452844"/>
      </dsp:txXfrm>
    </dsp:sp>
    <dsp:sp modelId="{B6E36A70-93AE-4AE1-993A-0EE834CFD56D}">
      <dsp:nvSpPr>
        <dsp:cNvPr id="0" name=""/>
        <dsp:cNvSpPr/>
      </dsp:nvSpPr>
      <dsp:spPr>
        <a:xfrm>
          <a:off x="0" y="3391713"/>
          <a:ext cx="81280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26686F-245C-445E-8849-01BB5F1A697A}">
      <dsp:nvSpPr>
        <dsp:cNvPr id="0" name=""/>
        <dsp:cNvSpPr/>
      </dsp:nvSpPr>
      <dsp:spPr>
        <a:xfrm>
          <a:off x="406400" y="3140793"/>
          <a:ext cx="5689600" cy="50184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eorgia" panose="02040502050405020303" pitchFamily="18" charset="0"/>
            </a:rPr>
            <a:t>DATA SET BALANCING</a:t>
          </a:r>
          <a:endParaRPr lang="en-IN" sz="1700" kern="1200" dirty="0">
            <a:latin typeface="Georgia" panose="02040502050405020303" pitchFamily="18" charset="0"/>
          </a:endParaRPr>
        </a:p>
      </dsp:txBody>
      <dsp:txXfrm>
        <a:off x="430898" y="3165291"/>
        <a:ext cx="5640604" cy="452844"/>
      </dsp:txXfrm>
    </dsp:sp>
    <dsp:sp modelId="{97AB8912-1249-4C1F-ACE8-FB6C7F5131FC}">
      <dsp:nvSpPr>
        <dsp:cNvPr id="0" name=""/>
        <dsp:cNvSpPr/>
      </dsp:nvSpPr>
      <dsp:spPr>
        <a:xfrm>
          <a:off x="0" y="4162833"/>
          <a:ext cx="81280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C032BA-917B-47A7-B40A-7B7874EE8605}">
      <dsp:nvSpPr>
        <dsp:cNvPr id="0" name=""/>
        <dsp:cNvSpPr/>
      </dsp:nvSpPr>
      <dsp:spPr>
        <a:xfrm>
          <a:off x="406400" y="3911913"/>
          <a:ext cx="5689600" cy="50184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IN" sz="1700" kern="1200" dirty="0">
              <a:latin typeface="Georgia" panose="02040502050405020303" pitchFamily="18" charset="0"/>
            </a:rPr>
            <a:t>RETRAIN ALL </a:t>
          </a:r>
          <a:r>
            <a:rPr lang="en-IN" sz="1700" kern="1200">
              <a:latin typeface="Georgia" panose="02040502050405020303" pitchFamily="18" charset="0"/>
            </a:rPr>
            <a:t>MODEL TESTING OUR MODEL AGAIN</a:t>
          </a:r>
          <a:endParaRPr lang="en-IN" sz="1700" kern="1200" dirty="0">
            <a:latin typeface="Georgia" panose="02040502050405020303" pitchFamily="18" charset="0"/>
          </a:endParaRPr>
        </a:p>
      </dsp:txBody>
      <dsp:txXfrm>
        <a:off x="430898" y="3936411"/>
        <a:ext cx="5640604" cy="452844"/>
      </dsp:txXfrm>
    </dsp:sp>
    <dsp:sp modelId="{44CDF2E7-0DE8-42E0-A299-A4DE576509DE}">
      <dsp:nvSpPr>
        <dsp:cNvPr id="0" name=""/>
        <dsp:cNvSpPr/>
      </dsp:nvSpPr>
      <dsp:spPr>
        <a:xfrm>
          <a:off x="0" y="4933953"/>
          <a:ext cx="81280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B9D405-51C9-45B4-AA2A-2A019EA32103}">
      <dsp:nvSpPr>
        <dsp:cNvPr id="0" name=""/>
        <dsp:cNvSpPr/>
      </dsp:nvSpPr>
      <dsp:spPr>
        <a:xfrm>
          <a:off x="406400" y="4683033"/>
          <a:ext cx="5689600" cy="50184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Georgia" panose="02040502050405020303" pitchFamily="18" charset="0"/>
            </a:rPr>
            <a:t>CREATE ENSEMBLE AND TEST IT</a:t>
          </a:r>
          <a:endParaRPr lang="en-IN" sz="1700" kern="1200" dirty="0">
            <a:latin typeface="Georgia" panose="02040502050405020303" pitchFamily="18" charset="0"/>
          </a:endParaRPr>
        </a:p>
      </dsp:txBody>
      <dsp:txXfrm>
        <a:off x="430898" y="4707531"/>
        <a:ext cx="564060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6799A-0037-4840-BECE-EACE0C25B660}"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B67FA-6023-46C6-9B7F-188ACA0FD7E0}" type="slidenum">
              <a:rPr lang="en-IN" smtClean="0"/>
              <a:t>‹#›</a:t>
            </a:fld>
            <a:endParaRPr lang="en-IN"/>
          </a:p>
        </p:txBody>
      </p:sp>
    </p:spTree>
    <p:extLst>
      <p:ext uri="{BB962C8B-B14F-4D97-AF65-F5344CB8AC3E}">
        <p14:creationId xmlns:p14="http://schemas.microsoft.com/office/powerpoint/2010/main" val="334296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75E4-074D-449B-B88B-0DFB61C19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266E7B-94D9-4960-8CCE-F71D13415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FFE6AB-B7E7-4CDC-B1E3-6C5CA3AB8EC1}"/>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5" name="Footer Placeholder 4">
            <a:extLst>
              <a:ext uri="{FF2B5EF4-FFF2-40B4-BE49-F238E27FC236}">
                <a16:creationId xmlns:a16="http://schemas.microsoft.com/office/drawing/2014/main" id="{AE8B00F9-7059-4CD3-9A01-8BF4C4566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B15CB-D41E-46F0-AD29-D41761E52851}"/>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402188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345-39B6-4C6E-A78D-6DFB2B91CE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D27C-11B7-4720-B8DA-4A9D325F5E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4DB08-EE17-4DF4-A876-73DA30DAD074}"/>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5" name="Footer Placeholder 4">
            <a:extLst>
              <a:ext uri="{FF2B5EF4-FFF2-40B4-BE49-F238E27FC236}">
                <a16:creationId xmlns:a16="http://schemas.microsoft.com/office/drawing/2014/main" id="{A77541FB-7A65-46A2-A5D1-2ED8F5065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D8FBB-BCF8-4399-8962-298C600F35D7}"/>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404952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7DDF2-7978-4AC2-9D19-F8F0E4C184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27CA67-EFDF-41F8-ABE5-E50025C97F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F29E8-B735-48DC-9985-FA49728DD00C}"/>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5" name="Footer Placeholder 4">
            <a:extLst>
              <a:ext uri="{FF2B5EF4-FFF2-40B4-BE49-F238E27FC236}">
                <a16:creationId xmlns:a16="http://schemas.microsoft.com/office/drawing/2014/main" id="{B28603CB-B432-4671-869C-B03416B1D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4A62E-5710-4B7D-9AEE-A4260F1A3943}"/>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1240940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117450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9C36-E353-4A59-A7D9-FB966F926C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A32CF-79CD-42CC-8C07-F44ECA08F9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B156B-81D2-46D7-A9FB-572C870DDC1F}"/>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5" name="Footer Placeholder 4">
            <a:extLst>
              <a:ext uri="{FF2B5EF4-FFF2-40B4-BE49-F238E27FC236}">
                <a16:creationId xmlns:a16="http://schemas.microsoft.com/office/drawing/2014/main" id="{C94ECB5E-D849-4761-BE17-3A640DF7B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55884-E694-434F-B11A-4EDBC79848E7}"/>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316818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A1E4-BA05-4386-BEDF-7966AF085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AA5AD0-122F-4FDF-9567-0865D7CC0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EF500-B809-4BF4-A19D-2DA2BB6F8806}"/>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5" name="Footer Placeholder 4">
            <a:extLst>
              <a:ext uri="{FF2B5EF4-FFF2-40B4-BE49-F238E27FC236}">
                <a16:creationId xmlns:a16="http://schemas.microsoft.com/office/drawing/2014/main" id="{746DD4D1-B3BA-499D-BA90-D0E305839D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C8570-33DB-4295-903C-67066DD5E0B9}"/>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23451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6EDB-744A-4D82-B1FE-66B1BC597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4E1362-14CA-4649-8FB1-AFAA555378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C7BDA4-AD20-44C4-871F-062E198555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F07AED-8E75-425D-8E5D-76A22B4A6D78}"/>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6" name="Footer Placeholder 5">
            <a:extLst>
              <a:ext uri="{FF2B5EF4-FFF2-40B4-BE49-F238E27FC236}">
                <a16:creationId xmlns:a16="http://schemas.microsoft.com/office/drawing/2014/main" id="{7C394073-E6DD-4B72-A317-351E33821E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6751DC-9C96-4F1B-9C75-5538BCAFF9B2}"/>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416696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6F9D-CCBC-487B-A837-A8F1AFB655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1CF5E-9F33-4469-9359-E8F6C68B2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8938D0-2B1A-42C2-9F7C-30A74CEEBD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311461-12E0-4D58-9872-2F99853F5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DB34A-551B-48B5-83A9-4DA695B4BE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74FC98-C482-4A7C-BA86-BDC21DD77C66}"/>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8" name="Footer Placeholder 7">
            <a:extLst>
              <a:ext uri="{FF2B5EF4-FFF2-40B4-BE49-F238E27FC236}">
                <a16:creationId xmlns:a16="http://schemas.microsoft.com/office/drawing/2014/main" id="{F2B4FDA8-3817-4C07-9F2F-E67B448186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7254BE-472B-4009-8E8E-EA79B5BE092B}"/>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189805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5750-35BA-4218-9B2A-101D1C3AFF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A4D165-5125-4DAF-8C49-CE82C49A7271}"/>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4" name="Footer Placeholder 3">
            <a:extLst>
              <a:ext uri="{FF2B5EF4-FFF2-40B4-BE49-F238E27FC236}">
                <a16:creationId xmlns:a16="http://schemas.microsoft.com/office/drawing/2014/main" id="{43D75D45-9AC3-46C4-936F-5E78F3F609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E2FC88-00D3-411A-9CDB-14C86BC85E40}"/>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207838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B57B0-753B-4371-A85A-54EF110065CC}"/>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3" name="Footer Placeholder 2">
            <a:extLst>
              <a:ext uri="{FF2B5EF4-FFF2-40B4-BE49-F238E27FC236}">
                <a16:creationId xmlns:a16="http://schemas.microsoft.com/office/drawing/2014/main" id="{F90B9B9A-E4D7-418A-B22B-98E81757DA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D9FD2D-4F3A-4EF6-A6DB-22D0C7896F6E}"/>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204349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F562-3B36-4AA2-B4B0-6ABF20209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09E742-2798-4549-9442-2EF8D2401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DF3852-1E70-48CB-8E03-391285755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A977C2-5311-432E-9CEE-8D9B4514D666}"/>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6" name="Footer Placeholder 5">
            <a:extLst>
              <a:ext uri="{FF2B5EF4-FFF2-40B4-BE49-F238E27FC236}">
                <a16:creationId xmlns:a16="http://schemas.microsoft.com/office/drawing/2014/main" id="{1B59086A-E338-4871-A1C9-F3C6C47FF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F0C8F-584E-4F07-A95E-D79A6D0C04E2}"/>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61709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1450-CE85-4827-866E-0E7436B2E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EB2F0A-064D-49EA-A285-EC2F62862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6746B0-ACC4-49A7-B6EA-B9B6B0DFA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BE856E-504D-4EFB-A531-A945C185E38D}"/>
              </a:ext>
            </a:extLst>
          </p:cNvPr>
          <p:cNvSpPr>
            <a:spLocks noGrp="1"/>
          </p:cNvSpPr>
          <p:nvPr>
            <p:ph type="dt" sz="half" idx="10"/>
          </p:nvPr>
        </p:nvSpPr>
        <p:spPr/>
        <p:txBody>
          <a:bodyPr/>
          <a:lstStyle/>
          <a:p>
            <a:fld id="{2A8A4898-843E-4579-8C61-934E7BE5F681}" type="datetimeFigureOut">
              <a:rPr lang="en-IN" smtClean="0"/>
              <a:t>09-03-2023</a:t>
            </a:fld>
            <a:endParaRPr lang="en-IN"/>
          </a:p>
        </p:txBody>
      </p:sp>
      <p:sp>
        <p:nvSpPr>
          <p:cNvPr id="6" name="Footer Placeholder 5">
            <a:extLst>
              <a:ext uri="{FF2B5EF4-FFF2-40B4-BE49-F238E27FC236}">
                <a16:creationId xmlns:a16="http://schemas.microsoft.com/office/drawing/2014/main" id="{2796AD44-1CD0-431D-8C13-010A8A21E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38A6F2-FAA2-42DF-AA67-B7336B8AC96D}"/>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385003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64219-705D-4F0C-839B-FE6F871E1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0DC684-2961-4669-ACDD-F6E2E7AAE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6C927-8E28-488C-88D4-4BB384974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A4898-843E-4579-8C61-934E7BE5F681}" type="datetimeFigureOut">
              <a:rPr lang="en-IN" smtClean="0"/>
              <a:t>09-03-2023</a:t>
            </a:fld>
            <a:endParaRPr lang="en-IN"/>
          </a:p>
        </p:txBody>
      </p:sp>
      <p:sp>
        <p:nvSpPr>
          <p:cNvPr id="5" name="Footer Placeholder 4">
            <a:extLst>
              <a:ext uri="{FF2B5EF4-FFF2-40B4-BE49-F238E27FC236}">
                <a16:creationId xmlns:a16="http://schemas.microsoft.com/office/drawing/2014/main" id="{AA693F68-46C1-4BFF-8FDC-E545541F8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4AF5EC-F725-4B61-83C5-EF622A68D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A19B0-54EA-4D1A-8976-9C08ED296D26}" type="slidenum">
              <a:rPr lang="en-IN" smtClean="0"/>
              <a:t>‹#›</a:t>
            </a:fld>
            <a:endParaRPr lang="en-IN"/>
          </a:p>
        </p:txBody>
      </p:sp>
    </p:spTree>
    <p:extLst>
      <p:ext uri="{BB962C8B-B14F-4D97-AF65-F5344CB8AC3E}">
        <p14:creationId xmlns:p14="http://schemas.microsoft.com/office/powerpoint/2010/main" val="191478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914400" y="1454333"/>
            <a:ext cx="7157200" cy="3949200"/>
          </a:xfrm>
          <a:prstGeom prst="rect">
            <a:avLst/>
          </a:prstGeom>
        </p:spPr>
        <p:txBody>
          <a:bodyPr spcFirstLastPara="1" vert="horz" wrap="square" lIns="121900" tIns="121900" rIns="121900" bIns="121900" rtlCol="0" anchor="ctr" anchorCtr="0">
            <a:noAutofit/>
          </a:bodyPr>
          <a:lstStyle/>
          <a:p>
            <a:r>
              <a:rPr lang="en" b="1" dirty="0">
                <a:solidFill>
                  <a:schemeClr val="bg1"/>
                </a:solidFill>
              </a:rPr>
              <a:t>Term Deposit Prediction Model</a:t>
            </a:r>
            <a:br>
              <a:rPr lang="en" sz="1400" b="1" dirty="0">
                <a:solidFill>
                  <a:schemeClr val="bg1"/>
                </a:solidFill>
              </a:rPr>
            </a:br>
            <a:r>
              <a:rPr lang="en" sz="1400" b="1" dirty="0">
                <a:solidFill>
                  <a:schemeClr val="bg1"/>
                </a:solidFill>
              </a:rPr>
              <a:t>BY- </a:t>
            </a:r>
            <a:r>
              <a:rPr lang="en" sz="1400" b="1" u="sng" dirty="0">
                <a:solidFill>
                  <a:schemeClr val="bg1"/>
                </a:solidFill>
              </a:rPr>
              <a:t>DEEPAK KUMAR VERMA</a:t>
            </a:r>
            <a:endParaRPr b="1" u="sng"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69FF2-00A8-52B2-156D-982D0BC3D89F}"/>
              </a:ext>
            </a:extLst>
          </p:cNvPr>
          <p:cNvSpPr>
            <a:spLocks noGrp="1"/>
          </p:cNvSpPr>
          <p:nvPr>
            <p:ph idx="1"/>
          </p:nvPr>
        </p:nvSpPr>
        <p:spPr>
          <a:xfrm>
            <a:off x="838200" y="3259015"/>
            <a:ext cx="10515600" cy="2917948"/>
          </a:xfrm>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Based on the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 I have selected the top 6 models for this dataset, which are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GaussianNB</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MultinomialNB</a:t>
            </a:r>
            <a:r>
              <a:rPr lang="en-US" sz="2000" dirty="0">
                <a:effectLst/>
                <a:latin typeface="Calibri" panose="020F0502020204030204" pitchFamily="34" charset="0"/>
                <a:ea typeface="Calibri" panose="020F0502020204030204" pitchFamily="34" charset="0"/>
                <a:cs typeface="Times New Roman" panose="02020603050405020304" pitchFamily="18" charset="0"/>
              </a:rPr>
              <a:t>, Decision Tree,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CategoricalNB</a:t>
            </a:r>
            <a:r>
              <a:rPr lang="en-US" sz="2000" dirty="0">
                <a:effectLst/>
                <a:latin typeface="Calibri" panose="020F0502020204030204" pitchFamily="34" charset="0"/>
                <a:ea typeface="Calibri" panose="020F0502020204030204" pitchFamily="34" charset="0"/>
                <a:cs typeface="Times New Roman" panose="02020603050405020304" pitchFamily="18" charset="0"/>
              </a:rPr>
              <a:t>, Random Forest and Logistic Regression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When I checked the classification report of all top 6 models, I found that the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MultinomialNB</a:t>
            </a:r>
            <a:r>
              <a:rPr lang="en-US" sz="2000" dirty="0">
                <a:effectLst/>
                <a:latin typeface="Calibri" panose="020F0502020204030204" pitchFamily="34" charset="0"/>
                <a:ea typeface="Calibri" panose="020F0502020204030204" pitchFamily="34" charset="0"/>
                <a:cs typeface="Times New Roman" panose="02020603050405020304" pitchFamily="18" charset="0"/>
              </a:rPr>
              <a:t> model had a problem. Its accuracy for predicting 1 was only 28%, so I will not using this model further.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Chart 4">
            <a:extLst>
              <a:ext uri="{FF2B5EF4-FFF2-40B4-BE49-F238E27FC236}">
                <a16:creationId xmlns:a16="http://schemas.microsoft.com/office/drawing/2014/main" id="{3D897B2D-7A63-786B-257B-7D17E9126DA9}"/>
              </a:ext>
            </a:extLst>
          </p:cNvPr>
          <p:cNvGraphicFramePr/>
          <p:nvPr>
            <p:extLst>
              <p:ext uri="{D42A27DB-BD31-4B8C-83A1-F6EECF244321}">
                <p14:modId xmlns:p14="http://schemas.microsoft.com/office/powerpoint/2010/main" val="2300771910"/>
              </p:ext>
            </p:extLst>
          </p:nvPr>
        </p:nvGraphicFramePr>
        <p:xfrm>
          <a:off x="1336430" y="440470"/>
          <a:ext cx="10017369"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162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62CB-6F8A-8940-B16A-015DF8D8BCA6}"/>
              </a:ext>
            </a:extLst>
          </p:cNvPr>
          <p:cNvSpPr>
            <a:spLocks noGrp="1"/>
          </p:cNvSpPr>
          <p:nvPr>
            <p:ph type="title"/>
          </p:nvPr>
        </p:nvSpPr>
        <p:spPr/>
        <p:txBody>
          <a:bodyPr/>
          <a:lstStyle/>
          <a:p>
            <a:r>
              <a:rPr lang="en-US" u="sng" dirty="0"/>
              <a:t>BALANCING OUR DATASET</a:t>
            </a:r>
            <a:r>
              <a:rPr lang="en-US" dirty="0"/>
              <a:t> :-</a:t>
            </a:r>
            <a:endParaRPr lang="en-IN" u="sng" dirty="0"/>
          </a:p>
        </p:txBody>
      </p:sp>
      <p:sp>
        <p:nvSpPr>
          <p:cNvPr id="3" name="Content Placeholder 2">
            <a:extLst>
              <a:ext uri="{FF2B5EF4-FFF2-40B4-BE49-F238E27FC236}">
                <a16:creationId xmlns:a16="http://schemas.microsoft.com/office/drawing/2014/main" id="{D0681321-DB62-9274-C28D-2F878DB5448F}"/>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our model’s accuracy is less than 75%, it is possible that this is due to an Imbalanced dataset. To address this, we need to balance the dataset using one of three popular methods.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first method is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undersampling</a:t>
            </a:r>
            <a:r>
              <a:rPr lang="en-US" sz="2000" dirty="0">
                <a:effectLst/>
                <a:latin typeface="Calibri" panose="020F0502020204030204" pitchFamily="34" charset="0"/>
                <a:ea typeface="Calibri" panose="020F0502020204030204" pitchFamily="34" charset="0"/>
                <a:cs typeface="Times New Roman" panose="02020603050405020304" pitchFamily="18" charset="0"/>
              </a:rPr>
              <a:t>, which involves reducing the size of the majority class to match the size of the minority class. However, in our case, we have less data for 1, so this method is not useful.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second method is oversampling, which involves increasing the size of the minority class to match the size of the majority class. This can be done by duplicating the minority class data points.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The third method is SMOTE(synthetic minority over-sampling technique) it’s also a oversampling method. It involves generating synthetic data points for the minority class by interpolating between existing minority class data points. We will use his method.</a:t>
            </a:r>
            <a:endParaRPr lang="en-IN" sz="2000" dirty="0"/>
          </a:p>
        </p:txBody>
      </p:sp>
    </p:spTree>
    <p:extLst>
      <p:ext uri="{BB962C8B-B14F-4D97-AF65-F5344CB8AC3E}">
        <p14:creationId xmlns:p14="http://schemas.microsoft.com/office/powerpoint/2010/main" val="219103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85BE-D072-5BD4-1BED-650E114C7CF1}"/>
              </a:ext>
            </a:extLst>
          </p:cNvPr>
          <p:cNvSpPr>
            <a:spLocks noGrp="1"/>
          </p:cNvSpPr>
          <p:nvPr>
            <p:ph type="title"/>
          </p:nvPr>
        </p:nvSpPr>
        <p:spPr>
          <a:xfrm>
            <a:off x="838200" y="365125"/>
            <a:ext cx="10515600" cy="4159983"/>
          </a:xfrm>
        </p:spPr>
        <p:txBody>
          <a:bodyPr/>
          <a:lstStyle/>
          <a:p>
            <a:endParaRPr lang="en-IN" dirty="0"/>
          </a:p>
        </p:txBody>
      </p:sp>
      <p:sp>
        <p:nvSpPr>
          <p:cNvPr id="3" name="Content Placeholder 2">
            <a:extLst>
              <a:ext uri="{FF2B5EF4-FFF2-40B4-BE49-F238E27FC236}">
                <a16:creationId xmlns:a16="http://schemas.microsoft.com/office/drawing/2014/main" id="{6FEFC325-B484-A17D-8675-593EF6AFC6DF}"/>
              </a:ext>
            </a:extLst>
          </p:cNvPr>
          <p:cNvSpPr>
            <a:spLocks noGrp="1"/>
          </p:cNvSpPr>
          <p:nvPr>
            <p:ph idx="1"/>
          </p:nvPr>
        </p:nvSpPr>
        <p:spPr>
          <a:xfrm>
            <a:off x="838200" y="4829907"/>
            <a:ext cx="10515600" cy="1347055"/>
          </a:xfrm>
        </p:spPr>
        <p:txBody>
          <a:bodyPr/>
          <a:lstStyle/>
          <a:p>
            <a:pPr algn="ctr"/>
            <a:r>
              <a:rPr lang="en-US" sz="2400" dirty="0">
                <a:effectLst/>
                <a:latin typeface="Calibri" panose="020F0502020204030204" pitchFamily="34" charset="0"/>
                <a:ea typeface="Calibri" panose="020F0502020204030204" pitchFamily="34" charset="0"/>
                <a:cs typeface="Times New Roman" panose="02020603050405020304" pitchFamily="18" charset="0"/>
              </a:rPr>
              <a:t>Distribution of data before and after SMOTE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615A2E6-31BF-7E89-ECC8-36B6744A65A1}"/>
              </a:ext>
            </a:extLst>
          </p:cNvPr>
          <p:cNvPicPr>
            <a:picLocks noChangeAspect="1"/>
          </p:cNvPicPr>
          <p:nvPr/>
        </p:nvPicPr>
        <p:blipFill>
          <a:blip r:embed="rId2"/>
          <a:stretch>
            <a:fillRect/>
          </a:stretch>
        </p:blipFill>
        <p:spPr>
          <a:xfrm>
            <a:off x="838200" y="365125"/>
            <a:ext cx="10367344" cy="3902075"/>
          </a:xfrm>
          <a:prstGeom prst="rect">
            <a:avLst/>
          </a:prstGeom>
        </p:spPr>
      </p:pic>
    </p:spTree>
    <p:extLst>
      <p:ext uri="{BB962C8B-B14F-4D97-AF65-F5344CB8AC3E}">
        <p14:creationId xmlns:p14="http://schemas.microsoft.com/office/powerpoint/2010/main" val="348717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BA37-F0F8-402F-EA6A-2BE506E147D0}"/>
              </a:ext>
            </a:extLst>
          </p:cNvPr>
          <p:cNvSpPr>
            <a:spLocks noGrp="1"/>
          </p:cNvSpPr>
          <p:nvPr>
            <p:ph type="title"/>
          </p:nvPr>
        </p:nvSpPr>
        <p:spPr/>
        <p:txBody>
          <a:bodyPr/>
          <a:lstStyle/>
          <a:p>
            <a:r>
              <a:rPr lang="en-US" u="sng" dirty="0"/>
              <a:t>TRAINING &amp; TESTING MODEL AGAIN</a:t>
            </a:r>
            <a:r>
              <a:rPr lang="en-US" dirty="0"/>
              <a:t> :-</a:t>
            </a:r>
            <a:endParaRPr lang="en-IN" u="sng" dirty="0"/>
          </a:p>
        </p:txBody>
      </p:sp>
      <p:sp>
        <p:nvSpPr>
          <p:cNvPr id="3" name="Content Placeholder 2">
            <a:extLst>
              <a:ext uri="{FF2B5EF4-FFF2-40B4-BE49-F238E27FC236}">
                <a16:creationId xmlns:a16="http://schemas.microsoft.com/office/drawing/2014/main" id="{519C0D25-BCB3-F34F-75C0-E81A0E38E277}"/>
              </a:ext>
            </a:extLst>
          </p:cNvPr>
          <p:cNvSpPr>
            <a:spLocks noGrp="1"/>
          </p:cNvSpPr>
          <p:nvPr>
            <p:ph idx="1"/>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Thus, we retrained our models using the new balanced training dataset and the old hyperparameter. We then predicted y for thee testing dataset and obtained the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 for each model, comparing it with the old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Chart 4">
            <a:extLst>
              <a:ext uri="{FF2B5EF4-FFF2-40B4-BE49-F238E27FC236}">
                <a16:creationId xmlns:a16="http://schemas.microsoft.com/office/drawing/2014/main" id="{0FE2ED43-6B4A-915C-58CD-2E114739DEFE}"/>
              </a:ext>
            </a:extLst>
          </p:cNvPr>
          <p:cNvGraphicFramePr/>
          <p:nvPr>
            <p:extLst>
              <p:ext uri="{D42A27DB-BD31-4B8C-83A1-F6EECF244321}">
                <p14:modId xmlns:p14="http://schemas.microsoft.com/office/powerpoint/2010/main" val="3169358904"/>
              </p:ext>
            </p:extLst>
          </p:nvPr>
        </p:nvGraphicFramePr>
        <p:xfrm>
          <a:off x="1430215" y="3285148"/>
          <a:ext cx="9331569" cy="32077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680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C9A46-3490-6017-3341-ECD6519C67A0}"/>
              </a:ext>
            </a:extLst>
          </p:cNvPr>
          <p:cNvSpPr>
            <a:spLocks noGrp="1"/>
          </p:cNvSpPr>
          <p:nvPr>
            <p:ph idx="1"/>
          </p:nvPr>
        </p:nvSpPr>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 analyzing the new balanced training dataset, we found that some models perform better while others have slightly lower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scores compared to the old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order to improve the results, we used an ensemble technique that combines the top 5 models’ results using the majority rule.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obtained the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 for our ensemble model.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0.8289</a:t>
            </a:r>
          </a:p>
        </p:txBody>
      </p:sp>
    </p:spTree>
    <p:extLst>
      <p:ext uri="{BB962C8B-B14F-4D97-AF65-F5344CB8AC3E}">
        <p14:creationId xmlns:p14="http://schemas.microsoft.com/office/powerpoint/2010/main" val="301568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1B2B-7258-A106-EA1E-6048B898CE6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E0C0342-399F-4830-A520-8CDFFA457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7064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6">
            <a:extLst>
              <a:ext uri="{FF2B5EF4-FFF2-40B4-BE49-F238E27FC236}">
                <a16:creationId xmlns:a16="http://schemas.microsoft.com/office/drawing/2014/main" id="{62A909D6-B0AE-42C9-870D-D6631502023A}"/>
              </a:ext>
            </a:extLst>
          </p:cNvPr>
          <p:cNvSpPr txBox="1"/>
          <p:nvPr/>
        </p:nvSpPr>
        <p:spPr>
          <a:xfrm>
            <a:off x="0" y="287936"/>
            <a:ext cx="121920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latin typeface="Georgia" panose="02040502050405020303" pitchFamily="18" charset="0"/>
                <a:ea typeface="Cambria" panose="02040503050406030204" pitchFamily="18" charset="0"/>
                <a:cs typeface="+mj-cs"/>
              </a:rPr>
              <a:t>WHAT’S COMING?</a:t>
            </a:r>
          </a:p>
        </p:txBody>
      </p:sp>
      <p:graphicFrame>
        <p:nvGraphicFramePr>
          <p:cNvPr id="2" name="Diagram 1">
            <a:extLst>
              <a:ext uri="{FF2B5EF4-FFF2-40B4-BE49-F238E27FC236}">
                <a16:creationId xmlns:a16="http://schemas.microsoft.com/office/drawing/2014/main" id="{3E3CE6A1-62DF-B9B5-52E0-F438ABAE6CD3}"/>
              </a:ext>
            </a:extLst>
          </p:cNvPr>
          <p:cNvGraphicFramePr/>
          <p:nvPr>
            <p:extLst>
              <p:ext uri="{D42A27DB-BD31-4B8C-83A1-F6EECF244321}">
                <p14:modId xmlns:p14="http://schemas.microsoft.com/office/powerpoint/2010/main" val="3689732094"/>
              </p:ext>
            </p:extLst>
          </p:nvPr>
        </p:nvGraphicFramePr>
        <p:xfrm>
          <a:off x="2093546" y="115139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091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BAD8-8B6A-9886-25E5-5A13E5824D13}"/>
              </a:ext>
            </a:extLst>
          </p:cNvPr>
          <p:cNvSpPr>
            <a:spLocks noGrp="1"/>
          </p:cNvSpPr>
          <p:nvPr>
            <p:ph type="title"/>
          </p:nvPr>
        </p:nvSpPr>
        <p:spPr/>
        <p:txBody>
          <a:bodyPr/>
          <a:lstStyle/>
          <a:p>
            <a:r>
              <a:rPr lang="en-US" u="sng" dirty="0"/>
              <a:t>PROBLEM STATMENT</a:t>
            </a:r>
            <a:r>
              <a:rPr lang="en-US" dirty="0"/>
              <a:t> :-</a:t>
            </a:r>
            <a:endParaRPr lang="en-IN" u="sng" dirty="0"/>
          </a:p>
        </p:txBody>
      </p:sp>
      <p:sp>
        <p:nvSpPr>
          <p:cNvPr id="3" name="Content Placeholder 2">
            <a:extLst>
              <a:ext uri="{FF2B5EF4-FFF2-40B4-BE49-F238E27FC236}">
                <a16:creationId xmlns:a16="http://schemas.microsoft.com/office/drawing/2014/main" id="{EBCB4DCB-C244-572C-A91E-6668EDE59F43}"/>
              </a:ext>
            </a:extLst>
          </p:cNvPr>
          <p:cNvSpPr>
            <a:spLocks noGrp="1"/>
          </p:cNvSpPr>
          <p:nvPr>
            <p:ph idx="1"/>
          </p:nvPr>
        </p:nvSpPr>
        <p:spPr/>
        <p:txBody>
          <a:bodyPr/>
          <a:lstStyle/>
          <a:p>
            <a:r>
              <a:rPr lang="en-US" sz="2000" dirty="0">
                <a:effectLst/>
                <a:latin typeface="Arial" panose="020B0604020202020204" pitchFamily="34" charset="0"/>
                <a:ea typeface="Times New Roman" panose="02020603050405020304" pitchFamily="18" charset="0"/>
              </a:rPr>
              <a:t>There has been a revenue decline for a Portuguese bank, and they would like to know what actions to take. After investigation, they found out that the root cause is that their clients are not depositing as frequently as before. Knowing that term deposits allow banks to hold onto a deposit for a specific amount of time, so banks can invest in higher gain financial products to make a profit. In addition, banks also hold better chance to persuade term deposit clients into buying other products such as funds or insurance to further increase their revenues. As a result, the Portuguese bank would like to identify existing clients that have higher chance to subscribe for a term deposit and focus marketing efforts on such clients.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8746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6168-8527-4C56-241E-8047E1BA8FEC}"/>
              </a:ext>
            </a:extLst>
          </p:cNvPr>
          <p:cNvSpPr>
            <a:spLocks noGrp="1"/>
          </p:cNvSpPr>
          <p:nvPr>
            <p:ph type="title"/>
          </p:nvPr>
        </p:nvSpPr>
        <p:spPr/>
        <p:txBody>
          <a:bodyPr/>
          <a:lstStyle/>
          <a:p>
            <a:r>
              <a:rPr lang="en-US" u="sng" dirty="0"/>
              <a:t>EDA </a:t>
            </a:r>
            <a:r>
              <a:rPr lang="en-US" dirty="0"/>
              <a:t>:-</a:t>
            </a:r>
            <a:endParaRPr lang="en-IN" dirty="0"/>
          </a:p>
        </p:txBody>
      </p:sp>
      <p:sp>
        <p:nvSpPr>
          <p:cNvPr id="3" name="Content Placeholder 2">
            <a:extLst>
              <a:ext uri="{FF2B5EF4-FFF2-40B4-BE49-F238E27FC236}">
                <a16:creationId xmlns:a16="http://schemas.microsoft.com/office/drawing/2014/main" id="{A6FD345C-8332-DA72-1066-A632007AFFCB}"/>
              </a:ext>
            </a:extLst>
          </p:cNvPr>
          <p:cNvSpPr>
            <a:spLocks noGrp="1"/>
          </p:cNvSpPr>
          <p:nvPr>
            <p:ph idx="1"/>
          </p:nvPr>
        </p:nvSpPr>
        <p:spPr/>
        <p:txBody>
          <a:bodyPr>
            <a:normAutofit lnSpcReduction="10000"/>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a total of 13 independent features and one dependent features.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a total of 32950 rows of data available.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datatypes of all data is Int64.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a total of 55 duplicated rows. These rows will be removed as they may create bias in our mode.</a:t>
            </a: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no null values present in our data, so there is no need to handle null values.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To understand the data, we will find the statistical summary.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will find the correlation of the dataset and print a heatmap.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From the heatmap, we can see that there is less correlation between the loan and y. Therefore, we can drop this column.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2895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3B8504-4E6A-CAD5-FE50-3E45C7957D3D}"/>
              </a:ext>
            </a:extLst>
          </p:cNvPr>
          <p:cNvPicPr>
            <a:picLocks noChangeAspect="1"/>
          </p:cNvPicPr>
          <p:nvPr/>
        </p:nvPicPr>
        <p:blipFill>
          <a:blip r:embed="rId2"/>
          <a:stretch>
            <a:fillRect/>
          </a:stretch>
        </p:blipFill>
        <p:spPr>
          <a:xfrm>
            <a:off x="1573962" y="237120"/>
            <a:ext cx="9044076" cy="6383759"/>
          </a:xfrm>
          <a:prstGeom prst="rect">
            <a:avLst/>
          </a:prstGeom>
        </p:spPr>
      </p:pic>
    </p:spTree>
    <p:extLst>
      <p:ext uri="{BB962C8B-B14F-4D97-AF65-F5344CB8AC3E}">
        <p14:creationId xmlns:p14="http://schemas.microsoft.com/office/powerpoint/2010/main" val="395798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BC37D-09B6-52FC-E0E4-6FE72E95D181}"/>
              </a:ext>
            </a:extLst>
          </p:cNvPr>
          <p:cNvSpPr>
            <a:spLocks noGrp="1"/>
          </p:cNvSpPr>
          <p:nvPr>
            <p:ph idx="1"/>
          </p:nvPr>
        </p:nvSpPr>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Another insight is that age and marital status are highly correlated, which may create multicollinearity in our dataset. Additionally, age is less correlated with y. Therefore, we can drop age as well.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will find the outliers using box plots. However, there are no outliers, so we can move forward.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925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1A08E0-36A2-F764-1F3B-A93B40EFF873}"/>
              </a:ext>
            </a:extLst>
          </p:cNvPr>
          <p:cNvPicPr>
            <a:picLocks noChangeAspect="1"/>
          </p:cNvPicPr>
          <p:nvPr/>
        </p:nvPicPr>
        <p:blipFill>
          <a:blip r:embed="rId2"/>
          <a:stretch>
            <a:fillRect/>
          </a:stretch>
        </p:blipFill>
        <p:spPr>
          <a:xfrm>
            <a:off x="1957754" y="181087"/>
            <a:ext cx="8276492" cy="6495825"/>
          </a:xfrm>
          <a:prstGeom prst="rect">
            <a:avLst/>
          </a:prstGeom>
        </p:spPr>
      </p:pic>
    </p:spTree>
    <p:extLst>
      <p:ext uri="{BB962C8B-B14F-4D97-AF65-F5344CB8AC3E}">
        <p14:creationId xmlns:p14="http://schemas.microsoft.com/office/powerpoint/2010/main" val="421587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B3916-4CE4-5C4C-0018-80A94CFA1B55}"/>
              </a:ext>
            </a:extLst>
          </p:cNvPr>
          <p:cNvSpPr>
            <a:spLocks noGrp="1"/>
          </p:cNvSpPr>
          <p:nvPr>
            <p:ph idx="1"/>
          </p:nvPr>
        </p:nvSpPr>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will divide data into X- independent features and y- dependent features.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will Split data into train and test and apply standard scaling.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0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6026-E3EA-743A-7610-B2BFE1DA81E8}"/>
              </a:ext>
            </a:extLst>
          </p:cNvPr>
          <p:cNvSpPr>
            <a:spLocks noGrp="1"/>
          </p:cNvSpPr>
          <p:nvPr>
            <p:ph type="title"/>
          </p:nvPr>
        </p:nvSpPr>
        <p:spPr/>
        <p:txBody>
          <a:bodyPr/>
          <a:lstStyle/>
          <a:p>
            <a:r>
              <a:rPr lang="en-US" u="sng" dirty="0"/>
              <a:t>MACHINE LEARNING ALGORITHM</a:t>
            </a:r>
            <a:r>
              <a:rPr lang="en-US" dirty="0"/>
              <a:t> :-</a:t>
            </a:r>
            <a:endParaRPr lang="en-IN" u="sng" dirty="0"/>
          </a:p>
        </p:txBody>
      </p:sp>
      <p:sp>
        <p:nvSpPr>
          <p:cNvPr id="3" name="Content Placeholder 2">
            <a:extLst>
              <a:ext uri="{FF2B5EF4-FFF2-40B4-BE49-F238E27FC236}">
                <a16:creationId xmlns:a16="http://schemas.microsoft.com/office/drawing/2014/main" id="{77DC172A-2D41-8C94-BC39-E5E3C432095E}"/>
              </a:ext>
            </a:extLst>
          </p:cNvPr>
          <p:cNvSpPr>
            <a:spLocks noGrp="1"/>
          </p:cNvSpPr>
          <p:nvPr>
            <p:ph idx="1"/>
          </p:nvPr>
        </p:nvSpPr>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this is a classification problem, some popular machine learning algorithms such as Logistic Regression,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2000" dirty="0">
                <a:effectLst/>
                <a:latin typeface="Calibri" panose="020F0502020204030204" pitchFamily="34" charset="0"/>
                <a:ea typeface="Calibri" panose="020F0502020204030204" pitchFamily="34" charset="0"/>
                <a:cs typeface="Times New Roman" panose="02020603050405020304" pitchFamily="18" charset="0"/>
              </a:rPr>
              <a:t>, Decision tree, Random Forest,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Navie</a:t>
            </a:r>
            <a:r>
              <a:rPr lang="en-US" sz="2000" dirty="0">
                <a:effectLst/>
                <a:latin typeface="Calibri" panose="020F0502020204030204" pitchFamily="34" charset="0"/>
                <a:ea typeface="Calibri" panose="020F0502020204030204" pitchFamily="34" charset="0"/>
                <a:cs typeface="Times New Roman" panose="02020603050405020304" pitchFamily="18" charset="0"/>
              </a:rPr>
              <a:t> Bias, Support vector machine can be used. We apply each model and perform hyperparameter tuning to achieve maximum accuracy and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have calculated the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 for all the models.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F0C187F-37CB-5E39-661E-538FC4F6BA1D}"/>
              </a:ext>
            </a:extLst>
          </p:cNvPr>
          <p:cNvPicPr>
            <a:picLocks noChangeAspect="1"/>
          </p:cNvPicPr>
          <p:nvPr/>
        </p:nvPicPr>
        <p:blipFill>
          <a:blip r:embed="rId2"/>
          <a:stretch>
            <a:fillRect/>
          </a:stretch>
        </p:blipFill>
        <p:spPr>
          <a:xfrm>
            <a:off x="1138969" y="4001293"/>
            <a:ext cx="5156627" cy="2491581"/>
          </a:xfrm>
          <a:prstGeom prst="rect">
            <a:avLst/>
          </a:prstGeom>
        </p:spPr>
      </p:pic>
    </p:spTree>
    <p:extLst>
      <p:ext uri="{BB962C8B-B14F-4D97-AF65-F5344CB8AC3E}">
        <p14:creationId xmlns:p14="http://schemas.microsoft.com/office/powerpoint/2010/main" val="1171153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979</TotalTime>
  <Words>832</Words>
  <Application>Microsoft Office PowerPoint</Application>
  <PresentationFormat>Widescreen</PresentationFormat>
  <Paragraphs>43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Arvo</vt:lpstr>
      <vt:lpstr>Calibri</vt:lpstr>
      <vt:lpstr>Calibri Light</vt:lpstr>
      <vt:lpstr>Georgia</vt:lpstr>
      <vt:lpstr>Symbol</vt:lpstr>
      <vt:lpstr>Times New Roman</vt:lpstr>
      <vt:lpstr>Office Theme</vt:lpstr>
      <vt:lpstr>Term Deposit Prediction Model BY- DEEPAK KUMAR VERMA</vt:lpstr>
      <vt:lpstr>PowerPoint Presentation</vt:lpstr>
      <vt:lpstr>PROBLEM STATMENT :-</vt:lpstr>
      <vt:lpstr>EDA :-</vt:lpstr>
      <vt:lpstr>PowerPoint Presentation</vt:lpstr>
      <vt:lpstr>PowerPoint Presentation</vt:lpstr>
      <vt:lpstr>PowerPoint Presentation</vt:lpstr>
      <vt:lpstr>PowerPoint Presentation</vt:lpstr>
      <vt:lpstr>MACHINE LEARNING ALGORITHM :-</vt:lpstr>
      <vt:lpstr>PowerPoint Presentation</vt:lpstr>
      <vt:lpstr>BALANCING OUR DATASET :-</vt:lpstr>
      <vt:lpstr>PowerPoint Presentation</vt:lpstr>
      <vt:lpstr>TRAINING &amp; TESTING MODEL AGAIN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m9144</dc:creator>
  <cp:lastModifiedBy>Deepak kumar Verma</cp:lastModifiedBy>
  <cp:revision>56</cp:revision>
  <dcterms:created xsi:type="dcterms:W3CDTF">2019-04-23T07:35:20Z</dcterms:created>
  <dcterms:modified xsi:type="dcterms:W3CDTF">2023-03-09T13:30:36Z</dcterms:modified>
</cp:coreProperties>
</file>