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3" r:id="rId3"/>
    <p:sldId id="264" r:id="rId4"/>
    <p:sldId id="267" r:id="rId5"/>
    <p:sldId id="266" r:id="rId6"/>
    <p:sldId id="265" r:id="rId7"/>
    <p:sldId id="260" r:id="rId8"/>
  </p:sldIdLst>
  <p:sldSz cx="10287000" cy="3810000"/>
  <p:notesSz cx="9144000" cy="6858000"/>
  <p:defaultTextStyle>
    <a:defPPr>
      <a:defRPr lang="en-US"/>
    </a:defPPr>
    <a:lvl1pPr marL="0" algn="l" defTabSz="914235" rtl="0" eaLnBrk="1" latinLnBrk="0" hangingPunct="1">
      <a:defRPr sz="1800" kern="1200">
        <a:solidFill>
          <a:schemeClr val="tx1"/>
        </a:solidFill>
        <a:latin typeface="+mn-lt"/>
        <a:ea typeface="+mn-ea"/>
        <a:cs typeface="+mn-cs"/>
      </a:defRPr>
    </a:lvl1pPr>
    <a:lvl2pPr marL="457118" algn="l" defTabSz="914235" rtl="0" eaLnBrk="1" latinLnBrk="0" hangingPunct="1">
      <a:defRPr sz="1800" kern="1200">
        <a:solidFill>
          <a:schemeClr val="tx1"/>
        </a:solidFill>
        <a:latin typeface="+mn-lt"/>
        <a:ea typeface="+mn-ea"/>
        <a:cs typeface="+mn-cs"/>
      </a:defRPr>
    </a:lvl2pPr>
    <a:lvl3pPr marL="914235" algn="l" defTabSz="914235" rtl="0" eaLnBrk="1" latinLnBrk="0" hangingPunct="1">
      <a:defRPr sz="1800" kern="1200">
        <a:solidFill>
          <a:schemeClr val="tx1"/>
        </a:solidFill>
        <a:latin typeface="+mn-lt"/>
        <a:ea typeface="+mn-ea"/>
        <a:cs typeface="+mn-cs"/>
      </a:defRPr>
    </a:lvl3pPr>
    <a:lvl4pPr marL="1371353" algn="l" defTabSz="914235" rtl="0" eaLnBrk="1" latinLnBrk="0" hangingPunct="1">
      <a:defRPr sz="1800" kern="1200">
        <a:solidFill>
          <a:schemeClr val="tx1"/>
        </a:solidFill>
        <a:latin typeface="+mn-lt"/>
        <a:ea typeface="+mn-ea"/>
        <a:cs typeface="+mn-cs"/>
      </a:defRPr>
    </a:lvl4pPr>
    <a:lvl5pPr marL="1828471" algn="l" defTabSz="914235" rtl="0" eaLnBrk="1" latinLnBrk="0" hangingPunct="1">
      <a:defRPr sz="1800" kern="1200">
        <a:solidFill>
          <a:schemeClr val="tx1"/>
        </a:solidFill>
        <a:latin typeface="+mn-lt"/>
        <a:ea typeface="+mn-ea"/>
        <a:cs typeface="+mn-cs"/>
      </a:defRPr>
    </a:lvl5pPr>
    <a:lvl6pPr marL="2285588" algn="l" defTabSz="914235" rtl="0" eaLnBrk="1" latinLnBrk="0" hangingPunct="1">
      <a:defRPr sz="1800" kern="1200">
        <a:solidFill>
          <a:schemeClr val="tx1"/>
        </a:solidFill>
        <a:latin typeface="+mn-lt"/>
        <a:ea typeface="+mn-ea"/>
        <a:cs typeface="+mn-cs"/>
      </a:defRPr>
    </a:lvl6pPr>
    <a:lvl7pPr marL="2742706" algn="l" defTabSz="914235" rtl="0" eaLnBrk="1" latinLnBrk="0" hangingPunct="1">
      <a:defRPr sz="1800" kern="1200">
        <a:solidFill>
          <a:schemeClr val="tx1"/>
        </a:solidFill>
        <a:latin typeface="+mn-lt"/>
        <a:ea typeface="+mn-ea"/>
        <a:cs typeface="+mn-cs"/>
      </a:defRPr>
    </a:lvl7pPr>
    <a:lvl8pPr marL="3199822" algn="l" defTabSz="914235" rtl="0" eaLnBrk="1" latinLnBrk="0" hangingPunct="1">
      <a:defRPr sz="1800" kern="1200">
        <a:solidFill>
          <a:schemeClr val="tx1"/>
        </a:solidFill>
        <a:latin typeface="+mn-lt"/>
        <a:ea typeface="+mn-ea"/>
        <a:cs typeface="+mn-cs"/>
      </a:defRPr>
    </a:lvl8pPr>
    <a:lvl9pPr marL="3656940" algn="l" defTabSz="91423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231F20"/>
    <a:srgbClr val="F049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84" y="7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85875" y="623535"/>
            <a:ext cx="7715250" cy="1326444"/>
          </a:xfrm>
        </p:spPr>
        <p:txBody>
          <a:bodyPr anchor="b"/>
          <a:lstStyle>
            <a:lvl1pPr algn="ctr">
              <a:defRPr sz="3334"/>
            </a:lvl1pPr>
          </a:lstStyle>
          <a:p>
            <a:r>
              <a:rPr lang="en-US" smtClean="0"/>
              <a:t>Click to edit Master title style</a:t>
            </a:r>
            <a:endParaRPr lang="en-US" dirty="0"/>
          </a:p>
        </p:txBody>
      </p:sp>
      <p:sp>
        <p:nvSpPr>
          <p:cNvPr id="3" name="Subtitle 2"/>
          <p:cNvSpPr>
            <a:spLocks noGrp="1"/>
          </p:cNvSpPr>
          <p:nvPr>
            <p:ph type="subTitle" idx="1"/>
          </p:nvPr>
        </p:nvSpPr>
        <p:spPr>
          <a:xfrm>
            <a:off x="1285875" y="2001132"/>
            <a:ext cx="7715250" cy="919868"/>
          </a:xfrm>
        </p:spPr>
        <p:txBody>
          <a:bodyPr/>
          <a:lstStyle>
            <a:lvl1pPr marL="0" indent="0" algn="ctr">
              <a:buNone/>
              <a:defRPr sz="1333"/>
            </a:lvl1pPr>
            <a:lvl2pPr marL="254020" indent="0" algn="ctr">
              <a:buNone/>
              <a:defRPr sz="1111"/>
            </a:lvl2pPr>
            <a:lvl3pPr marL="508041" indent="0" algn="ctr">
              <a:buNone/>
              <a:defRPr sz="1000"/>
            </a:lvl3pPr>
            <a:lvl4pPr marL="762061" indent="0" algn="ctr">
              <a:buNone/>
              <a:defRPr sz="889"/>
            </a:lvl4pPr>
            <a:lvl5pPr marL="1016081" indent="0" algn="ctr">
              <a:buNone/>
              <a:defRPr sz="889"/>
            </a:lvl5pPr>
            <a:lvl6pPr marL="1270102" indent="0" algn="ctr">
              <a:buNone/>
              <a:defRPr sz="889"/>
            </a:lvl6pPr>
            <a:lvl7pPr marL="1524122" indent="0" algn="ctr">
              <a:buNone/>
              <a:defRPr sz="889"/>
            </a:lvl7pPr>
            <a:lvl8pPr marL="1778142" indent="0" algn="ctr">
              <a:buNone/>
              <a:defRPr sz="889"/>
            </a:lvl8pPr>
            <a:lvl9pPr marL="2032163" indent="0" algn="ctr">
              <a:buNone/>
              <a:defRPr sz="889"/>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894AAE7-D2A3-45C7-BBFE-0C7601EAAFD9}" type="datetimeFigureOut">
              <a:rPr lang="en-US" smtClean="0"/>
              <a:t>25/02/2021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76206E-4407-49C0-9542-6507ECD116FA}" type="slidenum">
              <a:rPr lang="en-US" smtClean="0"/>
              <a:t>‹#›</a:t>
            </a:fld>
            <a:endParaRPr lang="en-US" dirty="0"/>
          </a:p>
        </p:txBody>
      </p:sp>
    </p:spTree>
    <p:extLst>
      <p:ext uri="{BB962C8B-B14F-4D97-AF65-F5344CB8AC3E}">
        <p14:creationId xmlns:p14="http://schemas.microsoft.com/office/powerpoint/2010/main" val="4251456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94AAE7-D2A3-45C7-BBFE-0C7601EAAFD9}" type="datetimeFigureOut">
              <a:rPr lang="en-US" smtClean="0"/>
              <a:t>25/02/2021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76206E-4407-49C0-9542-6507ECD116FA}" type="slidenum">
              <a:rPr lang="en-US" smtClean="0"/>
              <a:t>‹#›</a:t>
            </a:fld>
            <a:endParaRPr lang="en-US" dirty="0"/>
          </a:p>
        </p:txBody>
      </p:sp>
    </p:spTree>
    <p:extLst>
      <p:ext uri="{BB962C8B-B14F-4D97-AF65-F5344CB8AC3E}">
        <p14:creationId xmlns:p14="http://schemas.microsoft.com/office/powerpoint/2010/main" val="1778972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1635" y="202847"/>
            <a:ext cx="2218134" cy="32287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07231" y="202847"/>
            <a:ext cx="6525816" cy="32287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94AAE7-D2A3-45C7-BBFE-0C7601EAAFD9}" type="datetimeFigureOut">
              <a:rPr lang="en-US" smtClean="0"/>
              <a:t>25/02/2021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76206E-4407-49C0-9542-6507ECD116FA}" type="slidenum">
              <a:rPr lang="en-US" smtClean="0"/>
              <a:t>‹#›</a:t>
            </a:fld>
            <a:endParaRPr lang="en-US" dirty="0"/>
          </a:p>
        </p:txBody>
      </p:sp>
    </p:spTree>
    <p:extLst>
      <p:ext uri="{BB962C8B-B14F-4D97-AF65-F5344CB8AC3E}">
        <p14:creationId xmlns:p14="http://schemas.microsoft.com/office/powerpoint/2010/main" val="584514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94AAE7-D2A3-45C7-BBFE-0C7601EAAFD9}" type="datetimeFigureOut">
              <a:rPr lang="en-US" smtClean="0"/>
              <a:t>25/02/2021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76206E-4407-49C0-9542-6507ECD116FA}" type="slidenum">
              <a:rPr lang="en-US" smtClean="0"/>
              <a:t>‹#›</a:t>
            </a:fld>
            <a:endParaRPr lang="en-US" dirty="0"/>
          </a:p>
        </p:txBody>
      </p:sp>
    </p:spTree>
    <p:extLst>
      <p:ext uri="{BB962C8B-B14F-4D97-AF65-F5344CB8AC3E}">
        <p14:creationId xmlns:p14="http://schemas.microsoft.com/office/powerpoint/2010/main" val="2353831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1873" y="949855"/>
            <a:ext cx="8872538" cy="1584854"/>
          </a:xfrm>
        </p:spPr>
        <p:txBody>
          <a:bodyPr anchor="b"/>
          <a:lstStyle>
            <a:lvl1pPr>
              <a:defRPr sz="3334"/>
            </a:lvl1pPr>
          </a:lstStyle>
          <a:p>
            <a:r>
              <a:rPr lang="en-US" smtClean="0"/>
              <a:t>Click to edit Master title style</a:t>
            </a:r>
            <a:endParaRPr lang="en-US" dirty="0"/>
          </a:p>
        </p:txBody>
      </p:sp>
      <p:sp>
        <p:nvSpPr>
          <p:cNvPr id="3" name="Text Placeholder 2"/>
          <p:cNvSpPr>
            <a:spLocks noGrp="1"/>
          </p:cNvSpPr>
          <p:nvPr>
            <p:ph type="body" idx="1"/>
          </p:nvPr>
        </p:nvSpPr>
        <p:spPr>
          <a:xfrm>
            <a:off x="701873" y="2549702"/>
            <a:ext cx="8872538" cy="833437"/>
          </a:xfrm>
        </p:spPr>
        <p:txBody>
          <a:bodyPr/>
          <a:lstStyle>
            <a:lvl1pPr marL="0" indent="0">
              <a:buNone/>
              <a:defRPr sz="1333">
                <a:solidFill>
                  <a:schemeClr val="tx1">
                    <a:tint val="75000"/>
                  </a:schemeClr>
                </a:solidFill>
              </a:defRPr>
            </a:lvl1pPr>
            <a:lvl2pPr marL="254020" indent="0">
              <a:buNone/>
              <a:defRPr sz="1111">
                <a:solidFill>
                  <a:schemeClr val="tx1">
                    <a:tint val="75000"/>
                  </a:schemeClr>
                </a:solidFill>
              </a:defRPr>
            </a:lvl2pPr>
            <a:lvl3pPr marL="508041" indent="0">
              <a:buNone/>
              <a:defRPr sz="1000">
                <a:solidFill>
                  <a:schemeClr val="tx1">
                    <a:tint val="75000"/>
                  </a:schemeClr>
                </a:solidFill>
              </a:defRPr>
            </a:lvl3pPr>
            <a:lvl4pPr marL="762061" indent="0">
              <a:buNone/>
              <a:defRPr sz="889">
                <a:solidFill>
                  <a:schemeClr val="tx1">
                    <a:tint val="75000"/>
                  </a:schemeClr>
                </a:solidFill>
              </a:defRPr>
            </a:lvl4pPr>
            <a:lvl5pPr marL="1016081" indent="0">
              <a:buNone/>
              <a:defRPr sz="889">
                <a:solidFill>
                  <a:schemeClr val="tx1">
                    <a:tint val="75000"/>
                  </a:schemeClr>
                </a:solidFill>
              </a:defRPr>
            </a:lvl5pPr>
            <a:lvl6pPr marL="1270102" indent="0">
              <a:buNone/>
              <a:defRPr sz="889">
                <a:solidFill>
                  <a:schemeClr val="tx1">
                    <a:tint val="75000"/>
                  </a:schemeClr>
                </a:solidFill>
              </a:defRPr>
            </a:lvl6pPr>
            <a:lvl7pPr marL="1524122" indent="0">
              <a:buNone/>
              <a:defRPr sz="889">
                <a:solidFill>
                  <a:schemeClr val="tx1">
                    <a:tint val="75000"/>
                  </a:schemeClr>
                </a:solidFill>
              </a:defRPr>
            </a:lvl7pPr>
            <a:lvl8pPr marL="1778142" indent="0">
              <a:buNone/>
              <a:defRPr sz="889">
                <a:solidFill>
                  <a:schemeClr val="tx1">
                    <a:tint val="75000"/>
                  </a:schemeClr>
                </a:solidFill>
              </a:defRPr>
            </a:lvl8pPr>
            <a:lvl9pPr marL="2032163" indent="0">
              <a:buNone/>
              <a:defRPr sz="889">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94AAE7-D2A3-45C7-BBFE-0C7601EAAFD9}" type="datetimeFigureOut">
              <a:rPr lang="en-US" smtClean="0"/>
              <a:t>25/02/2021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76206E-4407-49C0-9542-6507ECD116FA}" type="slidenum">
              <a:rPr lang="en-US" smtClean="0"/>
              <a:t>‹#›</a:t>
            </a:fld>
            <a:endParaRPr lang="en-US" dirty="0"/>
          </a:p>
        </p:txBody>
      </p:sp>
    </p:spTree>
    <p:extLst>
      <p:ext uri="{BB962C8B-B14F-4D97-AF65-F5344CB8AC3E}">
        <p14:creationId xmlns:p14="http://schemas.microsoft.com/office/powerpoint/2010/main" val="2903139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07231" y="1014236"/>
            <a:ext cx="4371975" cy="24174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207794" y="1014236"/>
            <a:ext cx="4371975" cy="24174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894AAE7-D2A3-45C7-BBFE-0C7601EAAFD9}" type="datetimeFigureOut">
              <a:rPr lang="en-US" smtClean="0"/>
              <a:t>25/02/2021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76206E-4407-49C0-9542-6507ECD116FA}" type="slidenum">
              <a:rPr lang="en-US" smtClean="0"/>
              <a:t>‹#›</a:t>
            </a:fld>
            <a:endParaRPr lang="en-US" dirty="0"/>
          </a:p>
        </p:txBody>
      </p:sp>
    </p:spTree>
    <p:extLst>
      <p:ext uri="{BB962C8B-B14F-4D97-AF65-F5344CB8AC3E}">
        <p14:creationId xmlns:p14="http://schemas.microsoft.com/office/powerpoint/2010/main" val="514518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08571" y="202847"/>
            <a:ext cx="8872538" cy="7364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08571" y="933979"/>
            <a:ext cx="4351883" cy="457729"/>
          </a:xfrm>
        </p:spPr>
        <p:txBody>
          <a:bodyPr anchor="b"/>
          <a:lstStyle>
            <a:lvl1pPr marL="0" indent="0">
              <a:buNone/>
              <a:defRPr sz="1333" b="1"/>
            </a:lvl1pPr>
            <a:lvl2pPr marL="254020" indent="0">
              <a:buNone/>
              <a:defRPr sz="1111" b="1"/>
            </a:lvl2pPr>
            <a:lvl3pPr marL="508041" indent="0">
              <a:buNone/>
              <a:defRPr sz="1000" b="1"/>
            </a:lvl3pPr>
            <a:lvl4pPr marL="762061" indent="0">
              <a:buNone/>
              <a:defRPr sz="889" b="1"/>
            </a:lvl4pPr>
            <a:lvl5pPr marL="1016081" indent="0">
              <a:buNone/>
              <a:defRPr sz="889" b="1"/>
            </a:lvl5pPr>
            <a:lvl6pPr marL="1270102" indent="0">
              <a:buNone/>
              <a:defRPr sz="889" b="1"/>
            </a:lvl6pPr>
            <a:lvl7pPr marL="1524122" indent="0">
              <a:buNone/>
              <a:defRPr sz="889" b="1"/>
            </a:lvl7pPr>
            <a:lvl8pPr marL="1778142" indent="0">
              <a:buNone/>
              <a:defRPr sz="889" b="1"/>
            </a:lvl8pPr>
            <a:lvl9pPr marL="2032163" indent="0">
              <a:buNone/>
              <a:defRPr sz="889" b="1"/>
            </a:lvl9pPr>
          </a:lstStyle>
          <a:p>
            <a:pPr lvl="0"/>
            <a:r>
              <a:rPr lang="en-US" smtClean="0"/>
              <a:t>Click to edit Master text styles</a:t>
            </a:r>
          </a:p>
        </p:txBody>
      </p:sp>
      <p:sp>
        <p:nvSpPr>
          <p:cNvPr id="4" name="Content Placeholder 3"/>
          <p:cNvSpPr>
            <a:spLocks noGrp="1"/>
          </p:cNvSpPr>
          <p:nvPr>
            <p:ph sz="half" idx="2"/>
          </p:nvPr>
        </p:nvSpPr>
        <p:spPr>
          <a:xfrm>
            <a:off x="708571" y="1391709"/>
            <a:ext cx="4351883" cy="20469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207794" y="933979"/>
            <a:ext cx="4373315" cy="457729"/>
          </a:xfrm>
        </p:spPr>
        <p:txBody>
          <a:bodyPr anchor="b"/>
          <a:lstStyle>
            <a:lvl1pPr marL="0" indent="0">
              <a:buNone/>
              <a:defRPr sz="1333" b="1"/>
            </a:lvl1pPr>
            <a:lvl2pPr marL="254020" indent="0">
              <a:buNone/>
              <a:defRPr sz="1111" b="1"/>
            </a:lvl2pPr>
            <a:lvl3pPr marL="508041" indent="0">
              <a:buNone/>
              <a:defRPr sz="1000" b="1"/>
            </a:lvl3pPr>
            <a:lvl4pPr marL="762061" indent="0">
              <a:buNone/>
              <a:defRPr sz="889" b="1"/>
            </a:lvl4pPr>
            <a:lvl5pPr marL="1016081" indent="0">
              <a:buNone/>
              <a:defRPr sz="889" b="1"/>
            </a:lvl5pPr>
            <a:lvl6pPr marL="1270102" indent="0">
              <a:buNone/>
              <a:defRPr sz="889" b="1"/>
            </a:lvl6pPr>
            <a:lvl7pPr marL="1524122" indent="0">
              <a:buNone/>
              <a:defRPr sz="889" b="1"/>
            </a:lvl7pPr>
            <a:lvl8pPr marL="1778142" indent="0">
              <a:buNone/>
              <a:defRPr sz="889" b="1"/>
            </a:lvl8pPr>
            <a:lvl9pPr marL="2032163" indent="0">
              <a:buNone/>
              <a:defRPr sz="889" b="1"/>
            </a:lvl9pPr>
          </a:lstStyle>
          <a:p>
            <a:pPr lvl="0"/>
            <a:r>
              <a:rPr lang="en-US" smtClean="0"/>
              <a:t>Click to edit Master text styles</a:t>
            </a:r>
          </a:p>
        </p:txBody>
      </p:sp>
      <p:sp>
        <p:nvSpPr>
          <p:cNvPr id="6" name="Content Placeholder 5"/>
          <p:cNvSpPr>
            <a:spLocks noGrp="1"/>
          </p:cNvSpPr>
          <p:nvPr>
            <p:ph sz="quarter" idx="4"/>
          </p:nvPr>
        </p:nvSpPr>
        <p:spPr>
          <a:xfrm>
            <a:off x="5207794" y="1391709"/>
            <a:ext cx="4373315" cy="20469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894AAE7-D2A3-45C7-BBFE-0C7601EAAFD9}" type="datetimeFigureOut">
              <a:rPr lang="en-US" smtClean="0"/>
              <a:t>25/02/2021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676206E-4407-49C0-9542-6507ECD116FA}" type="slidenum">
              <a:rPr lang="en-US" smtClean="0"/>
              <a:t>‹#›</a:t>
            </a:fld>
            <a:endParaRPr lang="en-US" dirty="0"/>
          </a:p>
        </p:txBody>
      </p:sp>
    </p:spTree>
    <p:extLst>
      <p:ext uri="{BB962C8B-B14F-4D97-AF65-F5344CB8AC3E}">
        <p14:creationId xmlns:p14="http://schemas.microsoft.com/office/powerpoint/2010/main" val="2870622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894AAE7-D2A3-45C7-BBFE-0C7601EAAFD9}" type="datetimeFigureOut">
              <a:rPr lang="en-US" smtClean="0"/>
              <a:t>25/02/2021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676206E-4407-49C0-9542-6507ECD116FA}" type="slidenum">
              <a:rPr lang="en-US" smtClean="0"/>
              <a:t>‹#›</a:t>
            </a:fld>
            <a:endParaRPr lang="en-US" dirty="0"/>
          </a:p>
        </p:txBody>
      </p:sp>
    </p:spTree>
    <p:extLst>
      <p:ext uri="{BB962C8B-B14F-4D97-AF65-F5344CB8AC3E}">
        <p14:creationId xmlns:p14="http://schemas.microsoft.com/office/powerpoint/2010/main" val="667708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94AAE7-D2A3-45C7-BBFE-0C7601EAAFD9}" type="datetimeFigureOut">
              <a:rPr lang="en-US" smtClean="0"/>
              <a:t>25/02/2021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676206E-4407-49C0-9542-6507ECD116FA}" type="slidenum">
              <a:rPr lang="en-US" smtClean="0"/>
              <a:t>‹#›</a:t>
            </a:fld>
            <a:endParaRPr lang="en-US" dirty="0"/>
          </a:p>
        </p:txBody>
      </p:sp>
    </p:spTree>
    <p:extLst>
      <p:ext uri="{BB962C8B-B14F-4D97-AF65-F5344CB8AC3E}">
        <p14:creationId xmlns:p14="http://schemas.microsoft.com/office/powerpoint/2010/main" val="3464579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72" y="254000"/>
            <a:ext cx="3317825" cy="889000"/>
          </a:xfrm>
        </p:spPr>
        <p:txBody>
          <a:bodyPr anchor="b"/>
          <a:lstStyle>
            <a:lvl1pPr>
              <a:defRPr sz="1778"/>
            </a:lvl1pPr>
          </a:lstStyle>
          <a:p>
            <a:r>
              <a:rPr lang="en-US" smtClean="0"/>
              <a:t>Click to edit Master title style</a:t>
            </a:r>
            <a:endParaRPr lang="en-US" dirty="0"/>
          </a:p>
        </p:txBody>
      </p:sp>
      <p:sp>
        <p:nvSpPr>
          <p:cNvPr id="3" name="Content Placeholder 2"/>
          <p:cNvSpPr>
            <a:spLocks noGrp="1"/>
          </p:cNvSpPr>
          <p:nvPr>
            <p:ph idx="1"/>
          </p:nvPr>
        </p:nvSpPr>
        <p:spPr>
          <a:xfrm>
            <a:off x="4373315" y="548570"/>
            <a:ext cx="5207794" cy="2707569"/>
          </a:xfrm>
        </p:spPr>
        <p:txBody>
          <a:bodyPr/>
          <a:lstStyle>
            <a:lvl1pPr>
              <a:defRPr sz="1778"/>
            </a:lvl1pPr>
            <a:lvl2pPr>
              <a:defRPr sz="1556"/>
            </a:lvl2pPr>
            <a:lvl3pPr>
              <a:defRPr sz="1333"/>
            </a:lvl3pPr>
            <a:lvl4pPr>
              <a:defRPr sz="1111"/>
            </a:lvl4pPr>
            <a:lvl5pPr>
              <a:defRPr sz="1111"/>
            </a:lvl5pPr>
            <a:lvl6pPr>
              <a:defRPr sz="1111"/>
            </a:lvl6pPr>
            <a:lvl7pPr>
              <a:defRPr sz="1111"/>
            </a:lvl7pPr>
            <a:lvl8pPr>
              <a:defRPr sz="1111"/>
            </a:lvl8pPr>
            <a:lvl9pPr>
              <a:defRPr sz="1111"/>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72" y="1143000"/>
            <a:ext cx="3317825" cy="2117549"/>
          </a:xfrm>
        </p:spPr>
        <p:txBody>
          <a:bodyPr/>
          <a:lstStyle>
            <a:lvl1pPr marL="0" indent="0">
              <a:buNone/>
              <a:defRPr sz="889"/>
            </a:lvl1pPr>
            <a:lvl2pPr marL="254020" indent="0">
              <a:buNone/>
              <a:defRPr sz="778"/>
            </a:lvl2pPr>
            <a:lvl3pPr marL="508041" indent="0">
              <a:buNone/>
              <a:defRPr sz="667"/>
            </a:lvl3pPr>
            <a:lvl4pPr marL="762061" indent="0">
              <a:buNone/>
              <a:defRPr sz="556"/>
            </a:lvl4pPr>
            <a:lvl5pPr marL="1016081" indent="0">
              <a:buNone/>
              <a:defRPr sz="556"/>
            </a:lvl5pPr>
            <a:lvl6pPr marL="1270102" indent="0">
              <a:buNone/>
              <a:defRPr sz="556"/>
            </a:lvl6pPr>
            <a:lvl7pPr marL="1524122" indent="0">
              <a:buNone/>
              <a:defRPr sz="556"/>
            </a:lvl7pPr>
            <a:lvl8pPr marL="1778142" indent="0">
              <a:buNone/>
              <a:defRPr sz="556"/>
            </a:lvl8pPr>
            <a:lvl9pPr marL="2032163" indent="0">
              <a:buNone/>
              <a:defRPr sz="556"/>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94AAE7-D2A3-45C7-BBFE-0C7601EAAFD9}" type="datetimeFigureOut">
              <a:rPr lang="en-US" smtClean="0"/>
              <a:t>25/02/2021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76206E-4407-49C0-9542-6507ECD116FA}" type="slidenum">
              <a:rPr lang="en-US" smtClean="0"/>
              <a:t>‹#›</a:t>
            </a:fld>
            <a:endParaRPr lang="en-US" dirty="0"/>
          </a:p>
        </p:txBody>
      </p:sp>
    </p:spTree>
    <p:extLst>
      <p:ext uri="{BB962C8B-B14F-4D97-AF65-F5344CB8AC3E}">
        <p14:creationId xmlns:p14="http://schemas.microsoft.com/office/powerpoint/2010/main" val="394133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72" y="254000"/>
            <a:ext cx="3317825" cy="889000"/>
          </a:xfrm>
        </p:spPr>
        <p:txBody>
          <a:bodyPr anchor="b"/>
          <a:lstStyle>
            <a:lvl1pPr>
              <a:defRPr sz="1778"/>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373315" y="548570"/>
            <a:ext cx="5207794" cy="2707569"/>
          </a:xfrm>
        </p:spPr>
        <p:txBody>
          <a:bodyPr anchor="t"/>
          <a:lstStyle>
            <a:lvl1pPr marL="0" indent="0">
              <a:buNone/>
              <a:defRPr sz="1778"/>
            </a:lvl1pPr>
            <a:lvl2pPr marL="254020" indent="0">
              <a:buNone/>
              <a:defRPr sz="1556"/>
            </a:lvl2pPr>
            <a:lvl3pPr marL="508041" indent="0">
              <a:buNone/>
              <a:defRPr sz="1333"/>
            </a:lvl3pPr>
            <a:lvl4pPr marL="762061" indent="0">
              <a:buNone/>
              <a:defRPr sz="1111"/>
            </a:lvl4pPr>
            <a:lvl5pPr marL="1016081" indent="0">
              <a:buNone/>
              <a:defRPr sz="1111"/>
            </a:lvl5pPr>
            <a:lvl6pPr marL="1270102" indent="0">
              <a:buNone/>
              <a:defRPr sz="1111"/>
            </a:lvl6pPr>
            <a:lvl7pPr marL="1524122" indent="0">
              <a:buNone/>
              <a:defRPr sz="1111"/>
            </a:lvl7pPr>
            <a:lvl8pPr marL="1778142" indent="0">
              <a:buNone/>
              <a:defRPr sz="1111"/>
            </a:lvl8pPr>
            <a:lvl9pPr marL="2032163" indent="0">
              <a:buNone/>
              <a:defRPr sz="1111"/>
            </a:lvl9pPr>
          </a:lstStyle>
          <a:p>
            <a:r>
              <a:rPr lang="en-US" dirty="0" smtClean="0"/>
              <a:t>Click icon to add picture</a:t>
            </a:r>
            <a:endParaRPr lang="en-US" dirty="0"/>
          </a:p>
        </p:txBody>
      </p:sp>
      <p:sp>
        <p:nvSpPr>
          <p:cNvPr id="4" name="Text Placeholder 3"/>
          <p:cNvSpPr>
            <a:spLocks noGrp="1"/>
          </p:cNvSpPr>
          <p:nvPr>
            <p:ph type="body" sz="half" idx="2"/>
          </p:nvPr>
        </p:nvSpPr>
        <p:spPr>
          <a:xfrm>
            <a:off x="708572" y="1143000"/>
            <a:ext cx="3317825" cy="2117549"/>
          </a:xfrm>
        </p:spPr>
        <p:txBody>
          <a:bodyPr/>
          <a:lstStyle>
            <a:lvl1pPr marL="0" indent="0">
              <a:buNone/>
              <a:defRPr sz="889"/>
            </a:lvl1pPr>
            <a:lvl2pPr marL="254020" indent="0">
              <a:buNone/>
              <a:defRPr sz="778"/>
            </a:lvl2pPr>
            <a:lvl3pPr marL="508041" indent="0">
              <a:buNone/>
              <a:defRPr sz="667"/>
            </a:lvl3pPr>
            <a:lvl4pPr marL="762061" indent="0">
              <a:buNone/>
              <a:defRPr sz="556"/>
            </a:lvl4pPr>
            <a:lvl5pPr marL="1016081" indent="0">
              <a:buNone/>
              <a:defRPr sz="556"/>
            </a:lvl5pPr>
            <a:lvl6pPr marL="1270102" indent="0">
              <a:buNone/>
              <a:defRPr sz="556"/>
            </a:lvl6pPr>
            <a:lvl7pPr marL="1524122" indent="0">
              <a:buNone/>
              <a:defRPr sz="556"/>
            </a:lvl7pPr>
            <a:lvl8pPr marL="1778142" indent="0">
              <a:buNone/>
              <a:defRPr sz="556"/>
            </a:lvl8pPr>
            <a:lvl9pPr marL="2032163" indent="0">
              <a:buNone/>
              <a:defRPr sz="556"/>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94AAE7-D2A3-45C7-BBFE-0C7601EAAFD9}" type="datetimeFigureOut">
              <a:rPr lang="en-US" smtClean="0"/>
              <a:t>25/02/2021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76206E-4407-49C0-9542-6507ECD116FA}" type="slidenum">
              <a:rPr lang="en-US" smtClean="0"/>
              <a:t>‹#›</a:t>
            </a:fld>
            <a:endParaRPr lang="en-US" dirty="0"/>
          </a:p>
        </p:txBody>
      </p:sp>
    </p:spTree>
    <p:extLst>
      <p:ext uri="{BB962C8B-B14F-4D97-AF65-F5344CB8AC3E}">
        <p14:creationId xmlns:p14="http://schemas.microsoft.com/office/powerpoint/2010/main" val="514244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rgbClr val="00B0F0"/>
            </a:gs>
            <a:gs pos="100000">
              <a:srgbClr val="00B0F0"/>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07231" y="202847"/>
            <a:ext cx="8872538" cy="73642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07231" y="1014236"/>
            <a:ext cx="8872538" cy="241741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07231" y="3531306"/>
            <a:ext cx="2314575" cy="202847"/>
          </a:xfrm>
          <a:prstGeom prst="rect">
            <a:avLst/>
          </a:prstGeom>
        </p:spPr>
        <p:txBody>
          <a:bodyPr vert="horz" lIns="91440" tIns="45720" rIns="91440" bIns="45720" rtlCol="0" anchor="ctr"/>
          <a:lstStyle>
            <a:lvl1pPr algn="l">
              <a:defRPr sz="667">
                <a:solidFill>
                  <a:schemeClr val="tx1">
                    <a:tint val="75000"/>
                  </a:schemeClr>
                </a:solidFill>
              </a:defRPr>
            </a:lvl1pPr>
          </a:lstStyle>
          <a:p>
            <a:fld id="{3894AAE7-D2A3-45C7-BBFE-0C7601EAAFD9}" type="datetimeFigureOut">
              <a:rPr lang="en-US" smtClean="0"/>
              <a:t>25/02/2021</a:t>
            </a:fld>
            <a:endParaRPr lang="en-US" dirty="0"/>
          </a:p>
        </p:txBody>
      </p:sp>
      <p:sp>
        <p:nvSpPr>
          <p:cNvPr id="5" name="Footer Placeholder 4"/>
          <p:cNvSpPr>
            <a:spLocks noGrp="1"/>
          </p:cNvSpPr>
          <p:nvPr>
            <p:ph type="ftr" sz="quarter" idx="3"/>
          </p:nvPr>
        </p:nvSpPr>
        <p:spPr>
          <a:xfrm>
            <a:off x="3407569" y="3531306"/>
            <a:ext cx="3471863" cy="202847"/>
          </a:xfrm>
          <a:prstGeom prst="rect">
            <a:avLst/>
          </a:prstGeom>
        </p:spPr>
        <p:txBody>
          <a:bodyPr vert="horz" lIns="91440" tIns="45720" rIns="91440" bIns="45720" rtlCol="0" anchor="ctr"/>
          <a:lstStyle>
            <a:lvl1pPr algn="ctr">
              <a:defRPr sz="667">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265194" y="3531306"/>
            <a:ext cx="2314575" cy="202847"/>
          </a:xfrm>
          <a:prstGeom prst="rect">
            <a:avLst/>
          </a:prstGeom>
        </p:spPr>
        <p:txBody>
          <a:bodyPr vert="horz" lIns="91440" tIns="45720" rIns="91440" bIns="45720" rtlCol="0" anchor="ctr"/>
          <a:lstStyle>
            <a:lvl1pPr algn="r">
              <a:defRPr sz="667">
                <a:solidFill>
                  <a:schemeClr val="tx1">
                    <a:tint val="75000"/>
                  </a:schemeClr>
                </a:solidFill>
              </a:defRPr>
            </a:lvl1pPr>
          </a:lstStyle>
          <a:p>
            <a:fld id="{7676206E-4407-49C0-9542-6507ECD116FA}" type="slidenum">
              <a:rPr lang="en-US" smtClean="0"/>
              <a:t>‹#›</a:t>
            </a:fld>
            <a:endParaRPr lang="en-US" dirty="0"/>
          </a:p>
        </p:txBody>
      </p:sp>
    </p:spTree>
    <p:extLst>
      <p:ext uri="{BB962C8B-B14F-4D97-AF65-F5344CB8AC3E}">
        <p14:creationId xmlns:p14="http://schemas.microsoft.com/office/powerpoint/2010/main" val="157619074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508041" rtl="0" eaLnBrk="1" latinLnBrk="0" hangingPunct="1">
        <a:lnSpc>
          <a:spcPct val="90000"/>
        </a:lnSpc>
        <a:spcBef>
          <a:spcPct val="0"/>
        </a:spcBef>
        <a:buNone/>
        <a:defRPr sz="2445" kern="1200">
          <a:solidFill>
            <a:schemeClr val="tx1"/>
          </a:solidFill>
          <a:latin typeface="+mj-lt"/>
          <a:ea typeface="+mj-ea"/>
          <a:cs typeface="+mj-cs"/>
        </a:defRPr>
      </a:lvl1pPr>
    </p:titleStyle>
    <p:bodyStyle>
      <a:lvl1pPr marL="127010" indent="-127010" algn="l" defTabSz="508041" rtl="0" eaLnBrk="1" latinLnBrk="0" hangingPunct="1">
        <a:lnSpc>
          <a:spcPct val="90000"/>
        </a:lnSpc>
        <a:spcBef>
          <a:spcPts val="556"/>
        </a:spcBef>
        <a:buFont typeface="Arial" panose="020B0604020202020204" pitchFamily="34" charset="0"/>
        <a:buChar char="•"/>
        <a:defRPr sz="1556" kern="1200">
          <a:solidFill>
            <a:schemeClr val="tx1"/>
          </a:solidFill>
          <a:latin typeface="+mn-lt"/>
          <a:ea typeface="+mn-ea"/>
          <a:cs typeface="+mn-cs"/>
        </a:defRPr>
      </a:lvl1pPr>
      <a:lvl2pPr marL="381030" indent="-127010" algn="l" defTabSz="508041" rtl="0" eaLnBrk="1" latinLnBrk="0" hangingPunct="1">
        <a:lnSpc>
          <a:spcPct val="90000"/>
        </a:lnSpc>
        <a:spcBef>
          <a:spcPts val="278"/>
        </a:spcBef>
        <a:buFont typeface="Arial" panose="020B0604020202020204" pitchFamily="34" charset="0"/>
        <a:buChar char="•"/>
        <a:defRPr sz="1333" kern="1200">
          <a:solidFill>
            <a:schemeClr val="tx1"/>
          </a:solidFill>
          <a:latin typeface="+mn-lt"/>
          <a:ea typeface="+mn-ea"/>
          <a:cs typeface="+mn-cs"/>
        </a:defRPr>
      </a:lvl2pPr>
      <a:lvl3pPr marL="635051" indent="-127010" algn="l" defTabSz="508041" rtl="0" eaLnBrk="1" latinLnBrk="0" hangingPunct="1">
        <a:lnSpc>
          <a:spcPct val="90000"/>
        </a:lnSpc>
        <a:spcBef>
          <a:spcPts val="278"/>
        </a:spcBef>
        <a:buFont typeface="Arial" panose="020B0604020202020204" pitchFamily="34" charset="0"/>
        <a:buChar char="•"/>
        <a:defRPr sz="1111" kern="1200">
          <a:solidFill>
            <a:schemeClr val="tx1"/>
          </a:solidFill>
          <a:latin typeface="+mn-lt"/>
          <a:ea typeface="+mn-ea"/>
          <a:cs typeface="+mn-cs"/>
        </a:defRPr>
      </a:lvl3pPr>
      <a:lvl4pPr marL="889071" indent="-127010" algn="l" defTabSz="508041" rtl="0" eaLnBrk="1" latinLnBrk="0" hangingPunct="1">
        <a:lnSpc>
          <a:spcPct val="90000"/>
        </a:lnSpc>
        <a:spcBef>
          <a:spcPts val="278"/>
        </a:spcBef>
        <a:buFont typeface="Arial" panose="020B0604020202020204" pitchFamily="34" charset="0"/>
        <a:buChar char="•"/>
        <a:defRPr sz="1000" kern="1200">
          <a:solidFill>
            <a:schemeClr val="tx1"/>
          </a:solidFill>
          <a:latin typeface="+mn-lt"/>
          <a:ea typeface="+mn-ea"/>
          <a:cs typeface="+mn-cs"/>
        </a:defRPr>
      </a:lvl4pPr>
      <a:lvl5pPr marL="1143091" indent="-127010" algn="l" defTabSz="508041" rtl="0" eaLnBrk="1" latinLnBrk="0" hangingPunct="1">
        <a:lnSpc>
          <a:spcPct val="90000"/>
        </a:lnSpc>
        <a:spcBef>
          <a:spcPts val="278"/>
        </a:spcBef>
        <a:buFont typeface="Arial" panose="020B0604020202020204" pitchFamily="34" charset="0"/>
        <a:buChar char="•"/>
        <a:defRPr sz="1000" kern="1200">
          <a:solidFill>
            <a:schemeClr val="tx1"/>
          </a:solidFill>
          <a:latin typeface="+mn-lt"/>
          <a:ea typeface="+mn-ea"/>
          <a:cs typeface="+mn-cs"/>
        </a:defRPr>
      </a:lvl5pPr>
      <a:lvl6pPr marL="1397112" indent="-127010" algn="l" defTabSz="508041" rtl="0" eaLnBrk="1" latinLnBrk="0" hangingPunct="1">
        <a:lnSpc>
          <a:spcPct val="90000"/>
        </a:lnSpc>
        <a:spcBef>
          <a:spcPts val="278"/>
        </a:spcBef>
        <a:buFont typeface="Arial" panose="020B0604020202020204" pitchFamily="34" charset="0"/>
        <a:buChar char="•"/>
        <a:defRPr sz="1000" kern="1200">
          <a:solidFill>
            <a:schemeClr val="tx1"/>
          </a:solidFill>
          <a:latin typeface="+mn-lt"/>
          <a:ea typeface="+mn-ea"/>
          <a:cs typeface="+mn-cs"/>
        </a:defRPr>
      </a:lvl6pPr>
      <a:lvl7pPr marL="1651132" indent="-127010" algn="l" defTabSz="508041" rtl="0" eaLnBrk="1" latinLnBrk="0" hangingPunct="1">
        <a:lnSpc>
          <a:spcPct val="90000"/>
        </a:lnSpc>
        <a:spcBef>
          <a:spcPts val="278"/>
        </a:spcBef>
        <a:buFont typeface="Arial" panose="020B0604020202020204" pitchFamily="34" charset="0"/>
        <a:buChar char="•"/>
        <a:defRPr sz="1000" kern="1200">
          <a:solidFill>
            <a:schemeClr val="tx1"/>
          </a:solidFill>
          <a:latin typeface="+mn-lt"/>
          <a:ea typeface="+mn-ea"/>
          <a:cs typeface="+mn-cs"/>
        </a:defRPr>
      </a:lvl7pPr>
      <a:lvl8pPr marL="1905152" indent="-127010" algn="l" defTabSz="508041" rtl="0" eaLnBrk="1" latinLnBrk="0" hangingPunct="1">
        <a:lnSpc>
          <a:spcPct val="90000"/>
        </a:lnSpc>
        <a:spcBef>
          <a:spcPts val="278"/>
        </a:spcBef>
        <a:buFont typeface="Arial" panose="020B0604020202020204" pitchFamily="34" charset="0"/>
        <a:buChar char="•"/>
        <a:defRPr sz="1000" kern="1200">
          <a:solidFill>
            <a:schemeClr val="tx1"/>
          </a:solidFill>
          <a:latin typeface="+mn-lt"/>
          <a:ea typeface="+mn-ea"/>
          <a:cs typeface="+mn-cs"/>
        </a:defRPr>
      </a:lvl8pPr>
      <a:lvl9pPr marL="2159173" indent="-127010" algn="l" defTabSz="508041" rtl="0" eaLnBrk="1" latinLnBrk="0" hangingPunct="1">
        <a:lnSpc>
          <a:spcPct val="90000"/>
        </a:lnSpc>
        <a:spcBef>
          <a:spcPts val="278"/>
        </a:spcBef>
        <a:buFont typeface="Arial" panose="020B0604020202020204" pitchFamily="34" charset="0"/>
        <a:buChar char="•"/>
        <a:defRPr sz="1000" kern="1200">
          <a:solidFill>
            <a:schemeClr val="tx1"/>
          </a:solidFill>
          <a:latin typeface="+mn-lt"/>
          <a:ea typeface="+mn-ea"/>
          <a:cs typeface="+mn-cs"/>
        </a:defRPr>
      </a:lvl9pPr>
    </p:bodyStyle>
    <p:otherStyle>
      <a:defPPr>
        <a:defRPr lang="en-US"/>
      </a:defPPr>
      <a:lvl1pPr marL="0" algn="l" defTabSz="508041" rtl="0" eaLnBrk="1" latinLnBrk="0" hangingPunct="1">
        <a:defRPr sz="1000" kern="1200">
          <a:solidFill>
            <a:schemeClr val="tx1"/>
          </a:solidFill>
          <a:latin typeface="+mn-lt"/>
          <a:ea typeface="+mn-ea"/>
          <a:cs typeface="+mn-cs"/>
        </a:defRPr>
      </a:lvl1pPr>
      <a:lvl2pPr marL="254020" algn="l" defTabSz="508041" rtl="0" eaLnBrk="1" latinLnBrk="0" hangingPunct="1">
        <a:defRPr sz="1000" kern="1200">
          <a:solidFill>
            <a:schemeClr val="tx1"/>
          </a:solidFill>
          <a:latin typeface="+mn-lt"/>
          <a:ea typeface="+mn-ea"/>
          <a:cs typeface="+mn-cs"/>
        </a:defRPr>
      </a:lvl2pPr>
      <a:lvl3pPr marL="508041" algn="l" defTabSz="508041" rtl="0" eaLnBrk="1" latinLnBrk="0" hangingPunct="1">
        <a:defRPr sz="1000" kern="1200">
          <a:solidFill>
            <a:schemeClr val="tx1"/>
          </a:solidFill>
          <a:latin typeface="+mn-lt"/>
          <a:ea typeface="+mn-ea"/>
          <a:cs typeface="+mn-cs"/>
        </a:defRPr>
      </a:lvl3pPr>
      <a:lvl4pPr marL="762061" algn="l" defTabSz="508041" rtl="0" eaLnBrk="1" latinLnBrk="0" hangingPunct="1">
        <a:defRPr sz="1000" kern="1200">
          <a:solidFill>
            <a:schemeClr val="tx1"/>
          </a:solidFill>
          <a:latin typeface="+mn-lt"/>
          <a:ea typeface="+mn-ea"/>
          <a:cs typeface="+mn-cs"/>
        </a:defRPr>
      </a:lvl4pPr>
      <a:lvl5pPr marL="1016081" algn="l" defTabSz="508041" rtl="0" eaLnBrk="1" latinLnBrk="0" hangingPunct="1">
        <a:defRPr sz="1000" kern="1200">
          <a:solidFill>
            <a:schemeClr val="tx1"/>
          </a:solidFill>
          <a:latin typeface="+mn-lt"/>
          <a:ea typeface="+mn-ea"/>
          <a:cs typeface="+mn-cs"/>
        </a:defRPr>
      </a:lvl5pPr>
      <a:lvl6pPr marL="1270102" algn="l" defTabSz="508041" rtl="0" eaLnBrk="1" latinLnBrk="0" hangingPunct="1">
        <a:defRPr sz="1000" kern="1200">
          <a:solidFill>
            <a:schemeClr val="tx1"/>
          </a:solidFill>
          <a:latin typeface="+mn-lt"/>
          <a:ea typeface="+mn-ea"/>
          <a:cs typeface="+mn-cs"/>
        </a:defRPr>
      </a:lvl6pPr>
      <a:lvl7pPr marL="1524122" algn="l" defTabSz="508041" rtl="0" eaLnBrk="1" latinLnBrk="0" hangingPunct="1">
        <a:defRPr sz="1000" kern="1200">
          <a:solidFill>
            <a:schemeClr val="tx1"/>
          </a:solidFill>
          <a:latin typeface="+mn-lt"/>
          <a:ea typeface="+mn-ea"/>
          <a:cs typeface="+mn-cs"/>
        </a:defRPr>
      </a:lvl7pPr>
      <a:lvl8pPr marL="1778142" algn="l" defTabSz="508041" rtl="0" eaLnBrk="1" latinLnBrk="0" hangingPunct="1">
        <a:defRPr sz="1000" kern="1200">
          <a:solidFill>
            <a:schemeClr val="tx1"/>
          </a:solidFill>
          <a:latin typeface="+mn-lt"/>
          <a:ea typeface="+mn-ea"/>
          <a:cs typeface="+mn-cs"/>
        </a:defRPr>
      </a:lvl8pPr>
      <a:lvl9pPr marL="2032163" algn="l" defTabSz="508041" rtl="0" eaLnBrk="1" latinLnBrk="0" hangingPunct="1">
        <a:defRPr sz="1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accent4"/>
            </a:gs>
          </a:gsLst>
          <a:lin ang="5400000" scaled="1"/>
          <a:tileRect/>
        </a:gradFill>
        <a:effectLst/>
      </p:bgPr>
    </p:bg>
    <p:spTree>
      <p:nvGrpSpPr>
        <p:cNvPr id="1" name=""/>
        <p:cNvGrpSpPr/>
        <p:nvPr/>
      </p:nvGrpSpPr>
      <p:grpSpPr>
        <a:xfrm>
          <a:off x="0" y="0"/>
          <a:ext cx="0" cy="0"/>
          <a:chOff x="0" y="0"/>
          <a:chExt cx="0" cy="0"/>
        </a:xfrm>
      </p:grpSpPr>
      <p:sp>
        <p:nvSpPr>
          <p:cNvPr id="5" name="TextBox 4"/>
          <p:cNvSpPr txBox="1"/>
          <p:nvPr/>
        </p:nvSpPr>
        <p:spPr>
          <a:xfrm>
            <a:off x="2312496" y="306715"/>
            <a:ext cx="5044683" cy="923330"/>
          </a:xfrm>
          <a:prstGeom prst="rect">
            <a:avLst/>
          </a:prstGeom>
          <a:noFill/>
          <a:scene3d>
            <a:camera prst="obliqueTopLeft"/>
            <a:lightRig rig="threePt" dir="t"/>
          </a:scene3d>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5400" b="1" dirty="0" smtClean="0">
                <a:ln/>
                <a:solidFill>
                  <a:schemeClr val="accent1">
                    <a:lumMod val="75000"/>
                  </a:schemeClr>
                </a:solidFill>
                <a:latin typeface="Kick The Font" panose="02060000000005000000" pitchFamily="18" charset="0"/>
              </a:rPr>
              <a:t> </a:t>
            </a:r>
            <a:endParaRPr lang="en-US" sz="5400" b="1" dirty="0">
              <a:ln/>
              <a:solidFill>
                <a:schemeClr val="accent1">
                  <a:lumMod val="75000"/>
                </a:schemeClr>
              </a:solidFill>
              <a:latin typeface="Kick The Font" panose="02060000000005000000" pitchFamily="18" charset="0"/>
            </a:endParaRPr>
          </a:p>
        </p:txBody>
      </p:sp>
      <p:sp>
        <p:nvSpPr>
          <p:cNvPr id="6" name="TextBox 5"/>
          <p:cNvSpPr txBox="1"/>
          <p:nvPr/>
        </p:nvSpPr>
        <p:spPr>
          <a:xfrm>
            <a:off x="893414" y="1536759"/>
            <a:ext cx="8906569" cy="1754326"/>
          </a:xfrm>
          <a:prstGeom prst="rect">
            <a:avLst/>
          </a:prstGeom>
          <a:noFill/>
        </p:spPr>
        <p:txBody>
          <a:bodyPr wrap="square" rtlCol="0">
            <a:spAutoFit/>
          </a:bodyPr>
          <a:lstStyle/>
          <a:p>
            <a:r>
              <a:rPr lang="en-US" sz="3600" dirty="0"/>
              <a:t>Some quick example text to build on the card title and make up the bulk of the card's content.</a:t>
            </a:r>
            <a:endParaRPr lang="en-US" sz="3600" dirty="0">
              <a:effectLst/>
            </a:endParaRP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22944" r="19841" b="28261"/>
          <a:stretch/>
        </p:blipFill>
        <p:spPr>
          <a:xfrm>
            <a:off x="5777287" y="151997"/>
            <a:ext cx="2137321" cy="1232766"/>
          </a:xfrm>
          <a:prstGeom prst="rect">
            <a:avLst/>
          </a:prstGeom>
        </p:spPr>
      </p:pic>
    </p:spTree>
    <p:extLst>
      <p:ext uri="{BB962C8B-B14F-4D97-AF65-F5344CB8AC3E}">
        <p14:creationId xmlns:p14="http://schemas.microsoft.com/office/powerpoint/2010/main" val="9570909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35000">
              <a:schemeClr val="accent6">
                <a:lumMod val="0"/>
                <a:lumOff val="100000"/>
              </a:schemeClr>
            </a:gs>
            <a:gs pos="100000">
              <a:srgbClr val="00B0F0">
                <a:alpha val="51000"/>
              </a:srgb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TextBox 4"/>
          <p:cNvSpPr txBox="1"/>
          <p:nvPr/>
        </p:nvSpPr>
        <p:spPr>
          <a:xfrm>
            <a:off x="1454615" y="164211"/>
            <a:ext cx="7377769" cy="923330"/>
          </a:xfrm>
          <a:prstGeom prst="rect">
            <a:avLst/>
          </a:prstGeom>
          <a:noFill/>
          <a:scene3d>
            <a:camera prst="obliqueTopLeft"/>
            <a:lightRig rig="threePt" dir="t"/>
          </a:scene3d>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5400" b="1" dirty="0" smtClean="0">
                <a:ln/>
                <a:solidFill>
                  <a:schemeClr val="accent1">
                    <a:lumMod val="75000"/>
                  </a:schemeClr>
                </a:solidFill>
                <a:latin typeface="Bahnschrift SemiBold" panose="020B0502040204020203" pitchFamily="34" charset="0"/>
              </a:rPr>
              <a:t>Training of Online Exam </a:t>
            </a:r>
            <a:endParaRPr lang="en-US" sz="5400" b="1" dirty="0">
              <a:ln/>
              <a:solidFill>
                <a:schemeClr val="accent1">
                  <a:lumMod val="75000"/>
                </a:schemeClr>
              </a:solidFill>
              <a:latin typeface="Bahnschrift SemiBold" panose="020B0502040204020203" pitchFamily="34" charset="0"/>
            </a:endParaRPr>
          </a:p>
        </p:txBody>
      </p:sp>
      <p:sp>
        <p:nvSpPr>
          <p:cNvPr id="6" name="TextBox 5"/>
          <p:cNvSpPr txBox="1"/>
          <p:nvPr/>
        </p:nvSpPr>
        <p:spPr>
          <a:xfrm>
            <a:off x="350237" y="1263032"/>
            <a:ext cx="9586526" cy="2246769"/>
          </a:xfrm>
          <a:prstGeom prst="rect">
            <a:avLst/>
          </a:prstGeom>
          <a:noFill/>
        </p:spPr>
        <p:txBody>
          <a:bodyPr wrap="square" rtlCol="0">
            <a:spAutoFit/>
          </a:bodyPr>
          <a:lstStyle/>
          <a:p>
            <a:pPr algn="just"/>
            <a:r>
              <a:rPr lang="en-US" sz="2800" dirty="0" smtClean="0"/>
              <a:t>	Training Will Be Given On How To Conduct Online Exam Under This Course. Like: General Competition(bank, SSC, Railways And Other Competitive Exam) And At The Same Time, You Will Also Be Taught To Give Exam Based Mock Test, This Course Will Be Done In Just 1 Month.</a:t>
            </a:r>
            <a:r>
              <a:rPr lang="en-US" sz="2800" dirty="0" smtClean="0">
                <a:latin typeface="Kruti Dev 040 Wide" pitchFamily="2" charset="0"/>
              </a:rPr>
              <a:t> </a:t>
            </a:r>
            <a:endParaRPr lang="en-US" sz="2800" dirty="0">
              <a:effectLst/>
              <a:latin typeface="Kruti Dev 040 Wide" pitchFamily="2" charset="0"/>
            </a:endParaRPr>
          </a:p>
        </p:txBody>
      </p:sp>
    </p:spTree>
    <p:extLst>
      <p:ext uri="{BB962C8B-B14F-4D97-AF65-F5344CB8AC3E}">
        <p14:creationId xmlns:p14="http://schemas.microsoft.com/office/powerpoint/2010/main" val="34750027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21000">
              <a:schemeClr val="bg1"/>
            </a:gs>
            <a:gs pos="100000">
              <a:srgbClr val="00B0F0"/>
            </a:gs>
          </a:gsLst>
          <a:path path="rect">
            <a:fillToRect t="100000" r="100000"/>
          </a:path>
          <a:tileRect l="-100000" b="-10000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48571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07861" y="164211"/>
            <a:ext cx="8271278" cy="923330"/>
          </a:xfrm>
          <a:prstGeom prst="rect">
            <a:avLst/>
          </a:prstGeom>
          <a:noFill/>
          <a:scene3d>
            <a:camera prst="obliqueTopLeft"/>
            <a:lightRig rig="threePt" dir="t"/>
          </a:scene3d>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5400" b="1" dirty="0" smtClean="0">
                <a:ln/>
                <a:solidFill>
                  <a:schemeClr val="accent1">
                    <a:lumMod val="75000"/>
                  </a:schemeClr>
                </a:solidFill>
                <a:latin typeface="Bahnschrift SemiBold" panose="020B0502040204020203" pitchFamily="34" charset="0"/>
              </a:rPr>
              <a:t>Great Opportunity for You </a:t>
            </a:r>
            <a:endParaRPr lang="en-US" sz="5400" b="1" dirty="0">
              <a:ln/>
              <a:solidFill>
                <a:schemeClr val="accent1">
                  <a:lumMod val="75000"/>
                </a:schemeClr>
              </a:solidFill>
              <a:latin typeface="Bahnschrift SemiBold" panose="020B0502040204020203" pitchFamily="34" charset="0"/>
            </a:endParaRPr>
          </a:p>
        </p:txBody>
      </p:sp>
      <p:sp>
        <p:nvSpPr>
          <p:cNvPr id="6" name="TextBox 5"/>
          <p:cNvSpPr txBox="1"/>
          <p:nvPr/>
        </p:nvSpPr>
        <p:spPr>
          <a:xfrm>
            <a:off x="350237" y="1263032"/>
            <a:ext cx="9586526" cy="2246769"/>
          </a:xfrm>
          <a:prstGeom prst="rect">
            <a:avLst/>
          </a:prstGeom>
          <a:noFill/>
        </p:spPr>
        <p:txBody>
          <a:bodyPr wrap="square" rtlCol="0">
            <a:spAutoFit/>
          </a:bodyPr>
          <a:lstStyle/>
          <a:p>
            <a:pPr algn="just"/>
            <a:r>
              <a:rPr lang="en-US" sz="2800" dirty="0" smtClean="0"/>
              <a:t>	All Course Learn With New Latest Operating System Windows 10  With Latest Version Microsoft Office 2019.All Institute Theory Uses On Previous Operating System And Office. This Center Provides Theory Of Latest Operating System And All Software.</a:t>
            </a:r>
            <a:endParaRPr lang="en-US" sz="2800" dirty="0">
              <a:effectLst/>
              <a:latin typeface="Kruti Dev 040 Wide" pitchFamily="2" charset="0"/>
            </a:endParaRPr>
          </a:p>
        </p:txBody>
      </p:sp>
    </p:spTree>
    <p:extLst>
      <p:ext uri="{BB962C8B-B14F-4D97-AF65-F5344CB8AC3E}">
        <p14:creationId xmlns:p14="http://schemas.microsoft.com/office/powerpoint/2010/main" val="29836585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29260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accent1">
                <a:lumMod val="75000"/>
              </a:schemeClr>
            </a:gs>
          </a:gsLst>
          <a:lin ang="5400000" scaled="1"/>
          <a:tileRect/>
        </a:gradFill>
        <a:effectLst/>
      </p:bgPr>
    </p:bg>
    <p:spTree>
      <p:nvGrpSpPr>
        <p:cNvPr id="1" name=""/>
        <p:cNvGrpSpPr/>
        <p:nvPr/>
      </p:nvGrpSpPr>
      <p:grpSpPr>
        <a:xfrm>
          <a:off x="0" y="0"/>
          <a:ext cx="0" cy="0"/>
          <a:chOff x="0" y="0"/>
          <a:chExt cx="0" cy="0"/>
        </a:xfrm>
      </p:grpSpPr>
      <p:sp>
        <p:nvSpPr>
          <p:cNvPr id="5" name="TextBox 4"/>
          <p:cNvSpPr txBox="1"/>
          <p:nvPr/>
        </p:nvSpPr>
        <p:spPr>
          <a:xfrm>
            <a:off x="1520479" y="145738"/>
            <a:ext cx="7246042" cy="923330"/>
          </a:xfrm>
          <a:prstGeom prst="rect">
            <a:avLst/>
          </a:prstGeom>
          <a:noFill/>
          <a:scene3d>
            <a:camera prst="obliqueTopLeft"/>
            <a:lightRig rig="threePt" dir="t"/>
          </a:scene3d>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5400" b="1" dirty="0" smtClean="0">
                <a:ln/>
                <a:solidFill>
                  <a:schemeClr val="accent1">
                    <a:lumMod val="75000"/>
                  </a:schemeClr>
                </a:solidFill>
                <a:latin typeface="Bahnschrift SemiBold" panose="020B0502040204020203" pitchFamily="34" charset="0"/>
              </a:rPr>
              <a:t>  Course in this Institute</a:t>
            </a:r>
            <a:endParaRPr lang="en-US" sz="5400" b="1" dirty="0">
              <a:ln/>
              <a:solidFill>
                <a:schemeClr val="accent1">
                  <a:lumMod val="75000"/>
                </a:schemeClr>
              </a:solidFill>
              <a:latin typeface="Bahnschrift SemiBold" panose="020B0502040204020203" pitchFamily="34" charset="0"/>
            </a:endParaRPr>
          </a:p>
        </p:txBody>
      </p:sp>
      <p:sp>
        <p:nvSpPr>
          <p:cNvPr id="6" name="TextBox 5"/>
          <p:cNvSpPr txBox="1"/>
          <p:nvPr/>
        </p:nvSpPr>
        <p:spPr>
          <a:xfrm>
            <a:off x="350237" y="1263032"/>
            <a:ext cx="9586526" cy="2246769"/>
          </a:xfrm>
          <a:prstGeom prst="rect">
            <a:avLst/>
          </a:prstGeom>
          <a:noFill/>
        </p:spPr>
        <p:txBody>
          <a:bodyPr wrap="square" rtlCol="0">
            <a:spAutoFit/>
          </a:bodyPr>
          <a:lstStyle/>
          <a:p>
            <a:pPr algn="just"/>
            <a:r>
              <a:rPr lang="en-US" sz="2800" dirty="0" smtClean="0">
                <a:effectLst/>
              </a:rPr>
              <a:t>	Here You Will Be Taught For Basic To Advance. Like: DCA With Tally, ADCA, O-level, Desk Top Publishing(Photoshop, CorelDraw, PageMaker),</a:t>
            </a:r>
            <a:r>
              <a:rPr lang="en-US" sz="2800" dirty="0" smtClean="0"/>
              <a:t> Typing(Hindi, English)</a:t>
            </a:r>
            <a:r>
              <a:rPr lang="en-US" sz="2800" dirty="0" smtClean="0">
                <a:effectLst/>
              </a:rPr>
              <a:t>, Programming Language (HTML, JavaScript, C, C++, Java, Python),webpage Design, Etc.</a:t>
            </a:r>
            <a:endParaRPr lang="en-US" sz="2800" dirty="0">
              <a:effectLst/>
            </a:endParaRPr>
          </a:p>
        </p:txBody>
      </p:sp>
    </p:spTree>
    <p:extLst>
      <p:ext uri="{BB962C8B-B14F-4D97-AF65-F5344CB8AC3E}">
        <p14:creationId xmlns:p14="http://schemas.microsoft.com/office/powerpoint/2010/main" val="3247724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accent4">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5" name="TextBox 4"/>
          <p:cNvSpPr txBox="1"/>
          <p:nvPr/>
        </p:nvSpPr>
        <p:spPr>
          <a:xfrm>
            <a:off x="2312496" y="306715"/>
            <a:ext cx="5044683" cy="923330"/>
          </a:xfrm>
          <a:prstGeom prst="rect">
            <a:avLst/>
          </a:prstGeom>
          <a:noFill/>
          <a:scene3d>
            <a:camera prst="obliqueTopLeft"/>
            <a:lightRig rig="threePt" dir="t"/>
          </a:scene3d>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5400" b="1" dirty="0">
                <a:ln/>
                <a:solidFill>
                  <a:schemeClr val="accent1">
                    <a:lumMod val="75000"/>
                  </a:schemeClr>
                </a:solidFill>
                <a:latin typeface="Kick The Font" panose="02060000000005000000" pitchFamily="18" charset="0"/>
              </a:rPr>
              <a:t>DCA with </a:t>
            </a:r>
          </a:p>
        </p:txBody>
      </p:sp>
      <p:sp>
        <p:nvSpPr>
          <p:cNvPr id="6" name="TextBox 5"/>
          <p:cNvSpPr txBox="1"/>
          <p:nvPr/>
        </p:nvSpPr>
        <p:spPr>
          <a:xfrm>
            <a:off x="893414" y="1536759"/>
            <a:ext cx="8906569" cy="1754326"/>
          </a:xfrm>
          <a:prstGeom prst="rect">
            <a:avLst/>
          </a:prstGeom>
          <a:noFill/>
        </p:spPr>
        <p:txBody>
          <a:bodyPr wrap="square" rtlCol="0">
            <a:spAutoFit/>
          </a:bodyPr>
          <a:lstStyle/>
          <a:p>
            <a:r>
              <a:rPr lang="en-US" sz="3600" dirty="0"/>
              <a:t>Some quick example text to build on the card title and make up the bulk of the card's content.</a:t>
            </a:r>
            <a:endParaRPr lang="en-US" sz="3600" dirty="0">
              <a:effectLst/>
            </a:endParaRP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22944" r="19841" b="28261"/>
          <a:stretch/>
        </p:blipFill>
        <p:spPr>
          <a:xfrm>
            <a:off x="5777287" y="151997"/>
            <a:ext cx="2137321" cy="1232766"/>
          </a:xfrm>
          <a:prstGeom prst="rect">
            <a:avLst/>
          </a:prstGeom>
        </p:spPr>
      </p:pic>
    </p:spTree>
    <p:extLst>
      <p:ext uri="{BB962C8B-B14F-4D97-AF65-F5344CB8AC3E}">
        <p14:creationId xmlns:p14="http://schemas.microsoft.com/office/powerpoint/2010/main" val="25274732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220</TotalTime>
  <Words>56</Words>
  <Application>Microsoft Office PowerPoint</Application>
  <PresentationFormat>Custom</PresentationFormat>
  <Paragraphs>10</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Bahnschrift SemiBold</vt:lpstr>
      <vt:lpstr>Calibri</vt:lpstr>
      <vt:lpstr>Calibri Light</vt:lpstr>
      <vt:lpstr>Kick The Font</vt:lpstr>
      <vt:lpstr>Kruti Dev 040 Wide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cp:lastModifiedBy>
  <cp:revision>19</cp:revision>
  <dcterms:created xsi:type="dcterms:W3CDTF">2021-02-24T11:34:20Z</dcterms:created>
  <dcterms:modified xsi:type="dcterms:W3CDTF">2021-02-25T09:17:48Z</dcterms:modified>
</cp:coreProperties>
</file>