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56" r:id="rId3"/>
    <p:sldId id="283" r:id="rId4"/>
    <p:sldId id="269" r:id="rId5"/>
    <p:sldId id="284" r:id="rId6"/>
    <p:sldId id="285" r:id="rId7"/>
    <p:sldId id="286" r:id="rId8"/>
    <p:sldId id="287" r:id="rId9"/>
    <p:sldId id="289" r:id="rId10"/>
    <p:sldId id="292" r:id="rId11"/>
    <p:sldId id="291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97A271-A633-4072-AE55-7F692E890158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90ABBD-91DC-412C-BE69-2C9EDA8F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00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271-A633-4072-AE55-7F692E890158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BBD-91DC-412C-BE69-2C9EDA8F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2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97A271-A633-4072-AE55-7F692E890158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90ABBD-91DC-412C-BE69-2C9EDA8F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45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271-A633-4072-AE55-7F692E890158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490ABBD-91DC-412C-BE69-2C9EDA8F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7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97A271-A633-4072-AE55-7F692E890158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90ABBD-91DC-412C-BE69-2C9EDA8F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271-A633-4072-AE55-7F692E890158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BBD-91DC-412C-BE69-2C9EDA8F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56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271-A633-4072-AE55-7F692E890158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BBD-91DC-412C-BE69-2C9EDA8F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271-A633-4072-AE55-7F692E890158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BBD-91DC-412C-BE69-2C9EDA8F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863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271-A633-4072-AE55-7F692E890158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BBD-91DC-412C-BE69-2C9EDA8F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655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97A271-A633-4072-AE55-7F692E890158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90ABBD-91DC-412C-BE69-2C9EDA8F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93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A271-A633-4072-AE55-7F692E890158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0ABBD-91DC-412C-BE69-2C9EDA8F4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04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497A271-A633-4072-AE55-7F692E890158}" type="datetimeFigureOut">
              <a:rPr lang="en-IN" smtClean="0"/>
              <a:t>02-11-2018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490ABBD-91DC-412C-BE69-2C9EDA8F4BC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071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37497" y="4120243"/>
            <a:ext cx="619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DEEPAK YADAV	           </a:t>
            </a:r>
            <a:r>
              <a:rPr lang="en-US" sz="2400" dirty="0" smtClean="0">
                <a:solidFill>
                  <a:schemeClr val="bg1"/>
                </a:solidFill>
              </a:rPr>
              <a:t>16BCS2082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75400" y="1257300"/>
            <a:ext cx="5051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 smtClean="0"/>
              <a:t>I</a:t>
            </a:r>
            <a:r>
              <a:rPr lang="iu-Cans-CA" sz="7200" b="1" dirty="0" smtClean="0"/>
              <a:t>ᑎᑕ</a:t>
            </a:r>
            <a:r>
              <a:rPr lang="en-IN" sz="7200" b="1" dirty="0" smtClean="0"/>
              <a:t>OG 2.0</a:t>
            </a:r>
            <a:endParaRPr lang="en-IN" sz="7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375400" y="2457629"/>
            <a:ext cx="5184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you've lost your privacy, you realize you've lost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 </a:t>
            </a:r>
            <a:r>
              <a:rPr lang="en-US" dirty="0"/>
              <a:t>extremely valuable </a:t>
            </a:r>
            <a:r>
              <a:rPr lang="en-US" dirty="0" smtClean="0"/>
              <a:t>thing</a:t>
            </a:r>
            <a:endParaRPr lang="en-IN" dirty="0"/>
          </a:p>
        </p:txBody>
      </p:sp>
      <p:sp>
        <p:nvSpPr>
          <p:cNvPr id="6" name="AutoShape 2" descr="Image result for incognito"/>
          <p:cNvSpPr>
            <a:spLocks noChangeAspect="1" noChangeArrowheads="1"/>
          </p:cNvSpPr>
          <p:nvPr/>
        </p:nvSpPr>
        <p:spPr bwMode="auto">
          <a:xfrm>
            <a:off x="155575" y="-144463"/>
            <a:ext cx="3279956" cy="327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1095"/>
            <a:ext cx="3914775" cy="21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36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2" y="606423"/>
            <a:ext cx="5781508" cy="587382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999" y="606424"/>
            <a:ext cx="5562541" cy="155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61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7914"/>
            <a:ext cx="8461805" cy="353008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283" y="4732337"/>
            <a:ext cx="2676525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267"/>
            <a:ext cx="12192000" cy="275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8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are not google, we don’t know that you are watching this.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Thanks anyways..</a:t>
            </a:r>
            <a:endParaRPr lang="en-IN" dirty="0"/>
          </a:p>
        </p:txBody>
      </p:sp>
      <p:pic>
        <p:nvPicPr>
          <p:cNvPr id="4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25" y="4725263"/>
            <a:ext cx="3914775" cy="21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9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2000" y="3467100"/>
            <a:ext cx="6197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Lets Start with opening Incog 2.0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Incog 2.0 is obviously very much Incognito so look harder.</a:t>
            </a:r>
            <a:b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</a:b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Empowering the Façade for you</a:t>
            </a:r>
            <a:endParaRPr lang="en-IN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749300"/>
            <a:ext cx="3057525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6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42000" y="3467100"/>
            <a:ext cx="619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Simple in looks and feel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Incog 2.0 is built with keeping user experience in mind so that we provide the user with best experience.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Definitely better than Chrome.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688975"/>
            <a:ext cx="3125391" cy="55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749299"/>
            <a:ext cx="3064669" cy="54483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626100" y="3435350"/>
            <a:ext cx="619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Multiple Toggles at one place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Quick toggles as all given at one place so that you don’t have to work too hard.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We know you are lazy.</a:t>
            </a:r>
          </a:p>
        </p:txBody>
      </p:sp>
    </p:spTree>
    <p:extLst>
      <p:ext uri="{BB962C8B-B14F-4D97-AF65-F5344CB8AC3E}">
        <p14:creationId xmlns:p14="http://schemas.microsoft.com/office/powerpoint/2010/main" val="25500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26100" y="3435350"/>
            <a:ext cx="6197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More options to Deal with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Other options are given at auto hiding bottom navigation that compromises many more tools.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Can’t let you forbid us.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817032"/>
            <a:ext cx="3048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26100" y="3435350"/>
            <a:ext cx="619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Google on your fingertips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Just with one simple touch,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get google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ask google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forget google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" y="833966"/>
            <a:ext cx="2995613" cy="532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1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26100" y="3435350"/>
            <a:ext cx="619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World is colorful and so is Incog 2.0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With multiple theme options pick the best one that </a:t>
            </a:r>
            <a:br>
              <a:rPr lang="en-US" dirty="0" smtClean="0">
                <a:solidFill>
                  <a:schemeClr val="bg2">
                    <a:lumMod val="90000"/>
                  </a:schemeClr>
                </a:solidFill>
              </a:rPr>
            </a:br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suits your Style.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87" y="838201"/>
            <a:ext cx="2986088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7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26100" y="3435350"/>
            <a:ext cx="619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With huge power of web, comes huge experiences of web, so why be stuck to 70%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With Coordinator layout, user gets a full screen experience of the world wide web.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87" y="634998"/>
            <a:ext cx="3071813" cy="546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9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87800" y="3390601"/>
            <a:ext cx="4533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Optimized Battery Life and 2x faster in loading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Incog 2.0 is very light in weight therefore reduce battery consumption and loads faster than heavy browsers.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3" b="35556"/>
          <a:stretch/>
        </p:blipFill>
        <p:spPr>
          <a:xfrm>
            <a:off x="8272935" y="571500"/>
            <a:ext cx="3360265" cy="4737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7" t="3334" r="-1317" b="28519"/>
          <a:stretch/>
        </p:blipFill>
        <p:spPr>
          <a:xfrm>
            <a:off x="661987" y="571500"/>
            <a:ext cx="3135313" cy="48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3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706</TotalTime>
  <Words>229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Euphemia</vt:lpstr>
      <vt:lpstr>Gill Sans MT</vt:lpstr>
      <vt:lpstr>Wingdings 2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not google, we don’t know that you are watching this.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Yadav</dc:creator>
  <cp:lastModifiedBy>zingme</cp:lastModifiedBy>
  <cp:revision>10</cp:revision>
  <dcterms:created xsi:type="dcterms:W3CDTF">2018-04-12T06:09:57Z</dcterms:created>
  <dcterms:modified xsi:type="dcterms:W3CDTF">2018-11-01T21:06:13Z</dcterms:modified>
</cp:coreProperties>
</file>