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3"/>
  </p:notesMasterIdLst>
  <p:sldIdLst>
    <p:sldId id="288" r:id="rId2"/>
    <p:sldId id="264" r:id="rId3"/>
    <p:sldId id="283" r:id="rId4"/>
    <p:sldId id="284" r:id="rId5"/>
    <p:sldId id="287" r:id="rId6"/>
    <p:sldId id="282" r:id="rId7"/>
    <p:sldId id="278" r:id="rId8"/>
    <p:sldId id="265" r:id="rId9"/>
    <p:sldId id="267" r:id="rId10"/>
    <p:sldId id="285" r:id="rId11"/>
    <p:sldId id="286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662" y="2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69F4E-ED54-4D43-9E69-52E61C7350C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761D152-F7BE-452C-81D3-030781FAF742}">
      <dgm:prSet/>
      <dgm:spPr/>
      <dgm:t>
        <a:bodyPr/>
        <a:lstStyle/>
        <a:p>
          <a:pPr rtl="0"/>
          <a:r>
            <a:rPr lang="en-IN" b="1" smtClean="0"/>
            <a:t>Quiz Time</a:t>
          </a:r>
          <a:endParaRPr lang="en-IN"/>
        </a:p>
      </dgm:t>
    </dgm:pt>
    <dgm:pt modelId="{AC494401-48E4-4A7D-A735-C3C80976F503}" type="parTrans" cxnId="{FD113247-34B4-4DBE-87E0-ED27D84ABDFA}">
      <dgm:prSet/>
      <dgm:spPr/>
      <dgm:t>
        <a:bodyPr/>
        <a:lstStyle/>
        <a:p>
          <a:endParaRPr lang="en-IN"/>
        </a:p>
      </dgm:t>
    </dgm:pt>
    <dgm:pt modelId="{AB984637-6016-42DA-B8FA-E9495D89432C}" type="sibTrans" cxnId="{FD113247-34B4-4DBE-87E0-ED27D84ABDFA}">
      <dgm:prSet/>
      <dgm:spPr/>
      <dgm:t>
        <a:bodyPr/>
        <a:lstStyle/>
        <a:p>
          <a:endParaRPr lang="en-IN"/>
        </a:p>
      </dgm:t>
    </dgm:pt>
    <dgm:pt modelId="{4276E1BE-F9FE-4C2B-95AF-47F2AE7F29B0}">
      <dgm:prSet/>
      <dgm:spPr/>
      <dgm:t>
        <a:bodyPr/>
        <a:lstStyle/>
        <a:p>
          <a:pPr rtl="0"/>
          <a:r>
            <a:rPr lang="en-IN" b="1" smtClean="0"/>
            <a:t>Ques:- Every Natural Number a </a:t>
          </a:r>
          <a:endParaRPr lang="en-IN"/>
        </a:p>
      </dgm:t>
    </dgm:pt>
    <dgm:pt modelId="{7914AFDD-D227-42B9-8A66-A6AE0B0C87A7}" type="parTrans" cxnId="{E4A86654-F199-4B8A-90DB-0DCB0BFD4D99}">
      <dgm:prSet/>
      <dgm:spPr/>
      <dgm:t>
        <a:bodyPr/>
        <a:lstStyle/>
        <a:p>
          <a:endParaRPr lang="en-IN"/>
        </a:p>
      </dgm:t>
    </dgm:pt>
    <dgm:pt modelId="{17E7F7EC-2677-45C4-82EA-F8ACEA6081C0}" type="sibTrans" cxnId="{E4A86654-F199-4B8A-90DB-0DCB0BFD4D99}">
      <dgm:prSet/>
      <dgm:spPr/>
      <dgm:t>
        <a:bodyPr/>
        <a:lstStyle/>
        <a:p>
          <a:endParaRPr lang="en-IN"/>
        </a:p>
      </dgm:t>
    </dgm:pt>
    <dgm:pt modelId="{D6403209-5DC2-419C-A191-37E354A30806}">
      <dgm:prSet/>
      <dgm:spPr/>
      <dgm:t>
        <a:bodyPr/>
        <a:lstStyle/>
        <a:p>
          <a:pPr rtl="0"/>
          <a:r>
            <a:rPr lang="en-IN" b="1" smtClean="0"/>
            <a:t>Whole Number ?</a:t>
          </a:r>
          <a:endParaRPr lang="en-IN"/>
        </a:p>
      </dgm:t>
    </dgm:pt>
    <dgm:pt modelId="{D767ABEF-B514-4FED-9097-7F51E66E6393}" type="parTrans" cxnId="{B5D97AF9-BB41-4A68-A3AF-02F4CD60ABC9}">
      <dgm:prSet/>
      <dgm:spPr/>
      <dgm:t>
        <a:bodyPr/>
        <a:lstStyle/>
        <a:p>
          <a:endParaRPr lang="en-IN"/>
        </a:p>
      </dgm:t>
    </dgm:pt>
    <dgm:pt modelId="{D3216E3C-1B34-4E7E-A047-2A579E78D487}" type="sibTrans" cxnId="{B5D97AF9-BB41-4A68-A3AF-02F4CD60ABC9}">
      <dgm:prSet/>
      <dgm:spPr/>
      <dgm:t>
        <a:bodyPr/>
        <a:lstStyle/>
        <a:p>
          <a:endParaRPr lang="en-IN"/>
        </a:p>
      </dgm:t>
    </dgm:pt>
    <dgm:pt modelId="{13713A1D-E1DC-4E1A-BED0-61DC0B8C63AD}">
      <dgm:prSet/>
      <dgm:spPr/>
      <dgm:t>
        <a:bodyPr/>
        <a:lstStyle/>
        <a:p>
          <a:pPr rtl="0"/>
          <a:r>
            <a:rPr lang="en-IN" b="1" smtClean="0"/>
            <a:t>Ques:- Every Whole Number a </a:t>
          </a:r>
          <a:endParaRPr lang="en-IN"/>
        </a:p>
      </dgm:t>
    </dgm:pt>
    <dgm:pt modelId="{A9DBEB6F-2ABC-47FF-BF0D-C856F6824E3B}" type="parTrans" cxnId="{A2F59D0C-490D-42E8-902C-8DE15DA66164}">
      <dgm:prSet/>
      <dgm:spPr/>
      <dgm:t>
        <a:bodyPr/>
        <a:lstStyle/>
        <a:p>
          <a:endParaRPr lang="en-IN"/>
        </a:p>
      </dgm:t>
    </dgm:pt>
    <dgm:pt modelId="{F9090B10-F015-4AE7-AB7C-C2BBA94364F0}" type="sibTrans" cxnId="{A2F59D0C-490D-42E8-902C-8DE15DA66164}">
      <dgm:prSet/>
      <dgm:spPr/>
      <dgm:t>
        <a:bodyPr/>
        <a:lstStyle/>
        <a:p>
          <a:endParaRPr lang="en-IN"/>
        </a:p>
      </dgm:t>
    </dgm:pt>
    <dgm:pt modelId="{78999379-737B-403A-A9D2-5806778DE891}">
      <dgm:prSet/>
      <dgm:spPr/>
      <dgm:t>
        <a:bodyPr/>
        <a:lstStyle/>
        <a:p>
          <a:pPr rtl="0"/>
          <a:r>
            <a:rPr lang="en-IN" b="1" smtClean="0"/>
            <a:t>Natural Number ?</a:t>
          </a:r>
          <a:endParaRPr lang="en-IN"/>
        </a:p>
      </dgm:t>
    </dgm:pt>
    <dgm:pt modelId="{421BA6F4-5ADD-4900-98C1-C1A55B3CC803}" type="parTrans" cxnId="{ED25CBAC-7EFF-4C13-ABF1-5FFC88E50120}">
      <dgm:prSet/>
      <dgm:spPr/>
      <dgm:t>
        <a:bodyPr/>
        <a:lstStyle/>
        <a:p>
          <a:endParaRPr lang="en-IN"/>
        </a:p>
      </dgm:t>
    </dgm:pt>
    <dgm:pt modelId="{AEC60360-4F4F-45CF-A2C2-3A29F5750796}" type="sibTrans" cxnId="{ED25CBAC-7EFF-4C13-ABF1-5FFC88E50120}">
      <dgm:prSet/>
      <dgm:spPr/>
      <dgm:t>
        <a:bodyPr/>
        <a:lstStyle/>
        <a:p>
          <a:endParaRPr lang="en-IN"/>
        </a:p>
      </dgm:t>
    </dgm:pt>
    <dgm:pt modelId="{A5C45D71-6763-4FAF-8244-A29FB63B88EE}" type="pres">
      <dgm:prSet presAssocID="{9E969F4E-ED54-4D43-9E69-52E61C7350C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0E842D3-74A6-4112-8DAC-9F0A68179A25}" type="pres">
      <dgm:prSet presAssocID="{3761D152-F7BE-452C-81D3-030781FAF742}" presName="horFlow" presStyleCnt="0"/>
      <dgm:spPr/>
    </dgm:pt>
    <dgm:pt modelId="{FC088264-BCA0-4019-9CF8-67B0F0C5B8A9}" type="pres">
      <dgm:prSet presAssocID="{3761D152-F7BE-452C-81D3-030781FAF742}" presName="bigChev" presStyleLbl="node1" presStyleIdx="0" presStyleCnt="3"/>
      <dgm:spPr/>
      <dgm:t>
        <a:bodyPr/>
        <a:lstStyle/>
        <a:p>
          <a:endParaRPr lang="en-IN"/>
        </a:p>
      </dgm:t>
    </dgm:pt>
    <dgm:pt modelId="{2394D5B5-F8E5-4481-A295-CE211637A427}" type="pres">
      <dgm:prSet presAssocID="{3761D152-F7BE-452C-81D3-030781FAF742}" presName="vSp" presStyleCnt="0"/>
      <dgm:spPr/>
    </dgm:pt>
    <dgm:pt modelId="{A7A68D47-B896-4B98-A42C-70D1FE20774A}" type="pres">
      <dgm:prSet presAssocID="{4276E1BE-F9FE-4C2B-95AF-47F2AE7F29B0}" presName="horFlow" presStyleCnt="0"/>
      <dgm:spPr/>
    </dgm:pt>
    <dgm:pt modelId="{AC859636-906D-46F0-8FF0-96C7872E470E}" type="pres">
      <dgm:prSet presAssocID="{4276E1BE-F9FE-4C2B-95AF-47F2AE7F29B0}" presName="bigChev" presStyleLbl="node1" presStyleIdx="1" presStyleCnt="3"/>
      <dgm:spPr/>
      <dgm:t>
        <a:bodyPr/>
        <a:lstStyle/>
        <a:p>
          <a:endParaRPr lang="en-IN"/>
        </a:p>
      </dgm:t>
    </dgm:pt>
    <dgm:pt modelId="{E9A8D7AB-17F1-4E16-8802-ECFB3CC36606}" type="pres">
      <dgm:prSet presAssocID="{D767ABEF-B514-4FED-9097-7F51E66E6393}" presName="parTrans" presStyleCnt="0"/>
      <dgm:spPr/>
    </dgm:pt>
    <dgm:pt modelId="{4A028712-62CF-4163-BB79-2BD4BF8AB95E}" type="pres">
      <dgm:prSet presAssocID="{D6403209-5DC2-419C-A191-37E354A30806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4112D8-BCAE-4762-A5A9-24EDA47DBC69}" type="pres">
      <dgm:prSet presAssocID="{4276E1BE-F9FE-4C2B-95AF-47F2AE7F29B0}" presName="vSp" presStyleCnt="0"/>
      <dgm:spPr/>
    </dgm:pt>
    <dgm:pt modelId="{E6D60A92-5F52-4CF4-86ED-6AB5FE36C317}" type="pres">
      <dgm:prSet presAssocID="{13713A1D-E1DC-4E1A-BED0-61DC0B8C63AD}" presName="horFlow" presStyleCnt="0"/>
      <dgm:spPr/>
    </dgm:pt>
    <dgm:pt modelId="{A152AED2-6860-4D64-B716-A3AA3DD5FB50}" type="pres">
      <dgm:prSet presAssocID="{13713A1D-E1DC-4E1A-BED0-61DC0B8C63AD}" presName="bigChev" presStyleLbl="node1" presStyleIdx="2" presStyleCnt="3"/>
      <dgm:spPr/>
      <dgm:t>
        <a:bodyPr/>
        <a:lstStyle/>
        <a:p>
          <a:endParaRPr lang="en-IN"/>
        </a:p>
      </dgm:t>
    </dgm:pt>
    <dgm:pt modelId="{A51D4254-7C50-48DD-AB75-3BC6EB98E2CF}" type="pres">
      <dgm:prSet presAssocID="{421BA6F4-5ADD-4900-98C1-C1A55B3CC803}" presName="parTrans" presStyleCnt="0"/>
      <dgm:spPr/>
    </dgm:pt>
    <dgm:pt modelId="{04FF1D64-23C3-4B14-ACFD-0340421B7CA9}" type="pres">
      <dgm:prSet presAssocID="{78999379-737B-403A-A9D2-5806778DE891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25CBAC-7EFF-4C13-ABF1-5FFC88E50120}" srcId="{13713A1D-E1DC-4E1A-BED0-61DC0B8C63AD}" destId="{78999379-737B-403A-A9D2-5806778DE891}" srcOrd="0" destOrd="0" parTransId="{421BA6F4-5ADD-4900-98C1-C1A55B3CC803}" sibTransId="{AEC60360-4F4F-45CF-A2C2-3A29F5750796}"/>
    <dgm:cxn modelId="{A2F59D0C-490D-42E8-902C-8DE15DA66164}" srcId="{9E969F4E-ED54-4D43-9E69-52E61C7350C2}" destId="{13713A1D-E1DC-4E1A-BED0-61DC0B8C63AD}" srcOrd="2" destOrd="0" parTransId="{A9DBEB6F-2ABC-47FF-BF0D-C856F6824E3B}" sibTransId="{F9090B10-F015-4AE7-AB7C-C2BBA94364F0}"/>
    <dgm:cxn modelId="{E4A86654-F199-4B8A-90DB-0DCB0BFD4D99}" srcId="{9E969F4E-ED54-4D43-9E69-52E61C7350C2}" destId="{4276E1BE-F9FE-4C2B-95AF-47F2AE7F29B0}" srcOrd="1" destOrd="0" parTransId="{7914AFDD-D227-42B9-8A66-A6AE0B0C87A7}" sibTransId="{17E7F7EC-2677-45C4-82EA-F8ACEA6081C0}"/>
    <dgm:cxn modelId="{B5D97AF9-BB41-4A68-A3AF-02F4CD60ABC9}" srcId="{4276E1BE-F9FE-4C2B-95AF-47F2AE7F29B0}" destId="{D6403209-5DC2-419C-A191-37E354A30806}" srcOrd="0" destOrd="0" parTransId="{D767ABEF-B514-4FED-9097-7F51E66E6393}" sibTransId="{D3216E3C-1B34-4E7E-A047-2A579E78D487}"/>
    <dgm:cxn modelId="{73863385-C17E-49C6-BFAE-A0A41B15E4F9}" type="presOf" srcId="{13713A1D-E1DC-4E1A-BED0-61DC0B8C63AD}" destId="{A152AED2-6860-4D64-B716-A3AA3DD5FB50}" srcOrd="0" destOrd="0" presId="urn:microsoft.com/office/officeart/2005/8/layout/lProcess3"/>
    <dgm:cxn modelId="{FFE8C9DA-0D3F-41BB-B0C0-94FE848DF40A}" type="presOf" srcId="{78999379-737B-403A-A9D2-5806778DE891}" destId="{04FF1D64-23C3-4B14-ACFD-0340421B7CA9}" srcOrd="0" destOrd="0" presId="urn:microsoft.com/office/officeart/2005/8/layout/lProcess3"/>
    <dgm:cxn modelId="{0274E864-1972-47BB-8AEC-9EF14CD0420C}" type="presOf" srcId="{9E969F4E-ED54-4D43-9E69-52E61C7350C2}" destId="{A5C45D71-6763-4FAF-8244-A29FB63B88EE}" srcOrd="0" destOrd="0" presId="urn:microsoft.com/office/officeart/2005/8/layout/lProcess3"/>
    <dgm:cxn modelId="{5E7530BD-9DA2-44B1-A832-E7971C78BA8C}" type="presOf" srcId="{3761D152-F7BE-452C-81D3-030781FAF742}" destId="{FC088264-BCA0-4019-9CF8-67B0F0C5B8A9}" srcOrd="0" destOrd="0" presId="urn:microsoft.com/office/officeart/2005/8/layout/lProcess3"/>
    <dgm:cxn modelId="{AED490CB-077F-4985-9A70-B5C7AA6B4604}" type="presOf" srcId="{4276E1BE-F9FE-4C2B-95AF-47F2AE7F29B0}" destId="{AC859636-906D-46F0-8FF0-96C7872E470E}" srcOrd="0" destOrd="0" presId="urn:microsoft.com/office/officeart/2005/8/layout/lProcess3"/>
    <dgm:cxn modelId="{E71D3DB2-3CC9-4C34-B614-452B5D15566F}" type="presOf" srcId="{D6403209-5DC2-419C-A191-37E354A30806}" destId="{4A028712-62CF-4163-BB79-2BD4BF8AB95E}" srcOrd="0" destOrd="0" presId="urn:microsoft.com/office/officeart/2005/8/layout/lProcess3"/>
    <dgm:cxn modelId="{FD113247-34B4-4DBE-87E0-ED27D84ABDFA}" srcId="{9E969F4E-ED54-4D43-9E69-52E61C7350C2}" destId="{3761D152-F7BE-452C-81D3-030781FAF742}" srcOrd="0" destOrd="0" parTransId="{AC494401-48E4-4A7D-A735-C3C80976F503}" sibTransId="{AB984637-6016-42DA-B8FA-E9495D89432C}"/>
    <dgm:cxn modelId="{14C0A973-AC15-4407-B038-61E9662AC109}" type="presParOf" srcId="{A5C45D71-6763-4FAF-8244-A29FB63B88EE}" destId="{20E842D3-74A6-4112-8DAC-9F0A68179A25}" srcOrd="0" destOrd="0" presId="urn:microsoft.com/office/officeart/2005/8/layout/lProcess3"/>
    <dgm:cxn modelId="{03FB0697-3A2A-4115-A256-34498A4EB505}" type="presParOf" srcId="{20E842D3-74A6-4112-8DAC-9F0A68179A25}" destId="{FC088264-BCA0-4019-9CF8-67B0F0C5B8A9}" srcOrd="0" destOrd="0" presId="urn:microsoft.com/office/officeart/2005/8/layout/lProcess3"/>
    <dgm:cxn modelId="{BBFE7BA8-B044-4727-83A9-DED1D1416A96}" type="presParOf" srcId="{A5C45D71-6763-4FAF-8244-A29FB63B88EE}" destId="{2394D5B5-F8E5-4481-A295-CE211637A427}" srcOrd="1" destOrd="0" presId="urn:microsoft.com/office/officeart/2005/8/layout/lProcess3"/>
    <dgm:cxn modelId="{2BB72757-E0A3-48A2-B462-1CEDA59DC133}" type="presParOf" srcId="{A5C45D71-6763-4FAF-8244-A29FB63B88EE}" destId="{A7A68D47-B896-4B98-A42C-70D1FE20774A}" srcOrd="2" destOrd="0" presId="urn:microsoft.com/office/officeart/2005/8/layout/lProcess3"/>
    <dgm:cxn modelId="{8AE89C4B-EEDC-4B8B-ADA6-ECC29525D99F}" type="presParOf" srcId="{A7A68D47-B896-4B98-A42C-70D1FE20774A}" destId="{AC859636-906D-46F0-8FF0-96C7872E470E}" srcOrd="0" destOrd="0" presId="urn:microsoft.com/office/officeart/2005/8/layout/lProcess3"/>
    <dgm:cxn modelId="{97BF1F75-0B72-45A1-9481-4E35EFC6BBFE}" type="presParOf" srcId="{A7A68D47-B896-4B98-A42C-70D1FE20774A}" destId="{E9A8D7AB-17F1-4E16-8802-ECFB3CC36606}" srcOrd="1" destOrd="0" presId="urn:microsoft.com/office/officeart/2005/8/layout/lProcess3"/>
    <dgm:cxn modelId="{C0B7DF4E-050F-47BE-9CBC-8BE96D14AC4F}" type="presParOf" srcId="{A7A68D47-B896-4B98-A42C-70D1FE20774A}" destId="{4A028712-62CF-4163-BB79-2BD4BF8AB95E}" srcOrd="2" destOrd="0" presId="urn:microsoft.com/office/officeart/2005/8/layout/lProcess3"/>
    <dgm:cxn modelId="{96DD1D97-F5DE-47AF-AE32-FAEAD38F6466}" type="presParOf" srcId="{A5C45D71-6763-4FAF-8244-A29FB63B88EE}" destId="{A54112D8-BCAE-4762-A5A9-24EDA47DBC69}" srcOrd="3" destOrd="0" presId="urn:microsoft.com/office/officeart/2005/8/layout/lProcess3"/>
    <dgm:cxn modelId="{2B35FD2F-C17B-43E9-A9C8-3FD5C2C7C22B}" type="presParOf" srcId="{A5C45D71-6763-4FAF-8244-A29FB63B88EE}" destId="{E6D60A92-5F52-4CF4-86ED-6AB5FE36C317}" srcOrd="4" destOrd="0" presId="urn:microsoft.com/office/officeart/2005/8/layout/lProcess3"/>
    <dgm:cxn modelId="{3AD04259-B0FB-4606-BE2B-9B1A68C8AEAA}" type="presParOf" srcId="{E6D60A92-5F52-4CF4-86ED-6AB5FE36C317}" destId="{A152AED2-6860-4D64-B716-A3AA3DD5FB50}" srcOrd="0" destOrd="0" presId="urn:microsoft.com/office/officeart/2005/8/layout/lProcess3"/>
    <dgm:cxn modelId="{D10C77EF-813A-4399-8291-EF308C273474}" type="presParOf" srcId="{E6D60A92-5F52-4CF4-86ED-6AB5FE36C317}" destId="{A51D4254-7C50-48DD-AB75-3BC6EB98E2CF}" srcOrd="1" destOrd="0" presId="urn:microsoft.com/office/officeart/2005/8/layout/lProcess3"/>
    <dgm:cxn modelId="{9EF81BD1-1E04-4996-AE70-7C3D9DC685B4}" type="presParOf" srcId="{E6D60A92-5F52-4CF4-86ED-6AB5FE36C317}" destId="{04FF1D64-23C3-4B14-ACFD-0340421B7CA9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73BA-DFF4-4583-927F-068487E6B8B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54C0C-EFC9-44D8-B176-AA62386FA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54C0C-EFC9-44D8-B176-AA62386FA6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4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80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7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9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DF6A4A-D89B-494F-B735-9B87C3739E1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90023D-36A6-4662-8B9E-42E65D2067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1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number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Summary</a:t>
            </a:r>
            <a:endParaRPr lang="en-US" sz="54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28794" y="1285866"/>
            <a:ext cx="4929222" cy="50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 smtClean="0">
                <a:solidFill>
                  <a:srgbClr val="FF0000"/>
                </a:solidFill>
                <a:latin typeface="Agency FB" pitchFamily="34" charset="0"/>
                <a:ea typeface="+mj-ea"/>
                <a:cs typeface="+mj-cs"/>
              </a:rPr>
              <a:t>   INTEGERS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itchFamily="34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94"/>
            <a:ext cx="4786314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429124" y="2714626"/>
            <a:ext cx="71438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089661" y="1910949"/>
            <a:ext cx="464347" cy="1928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0430" y="3714758"/>
            <a:ext cx="221454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Zero Integer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43438" y="3143254"/>
            <a:ext cx="221457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Positive Integers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43108" y="3143254"/>
            <a:ext cx="2071702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Negative Integers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375677" y="1910950"/>
            <a:ext cx="464347" cy="1928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929322" y="3571882"/>
            <a:ext cx="71438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86314" y="4429138"/>
            <a:ext cx="221457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Natural Numbers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57686" y="1785932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3071802" y="4607733"/>
            <a:ext cx="1714512" cy="107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1" idx="3"/>
          </p:cNvCxnSpPr>
          <p:nvPr/>
        </p:nvCxnSpPr>
        <p:spPr>
          <a:xfrm rot="5400000">
            <a:off x="3089662" y="4125526"/>
            <a:ext cx="678661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928662" y="4572014"/>
            <a:ext cx="221457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Whole Numbers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kit\Desktop\AdobeStock_15922913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785800"/>
            <a:ext cx="5072098" cy="3379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Natural Numbers </a:t>
            </a:r>
            <a:endParaRPr lang="en-US" sz="54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0"/>
            <a:ext cx="8229600" cy="3451633"/>
          </a:xfrm>
        </p:spPr>
        <p:txBody>
          <a:bodyPr/>
          <a:lstStyle/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500180"/>
            <a:ext cx="8229600" cy="3394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800" b="1" dirty="0" smtClean="0">
                <a:solidFill>
                  <a:srgbClr val="FF0000"/>
                </a:solidFill>
                <a:latin typeface="Agency FB" pitchFamily="34" charset="0"/>
              </a:rPr>
              <a:t>Activity 1 : Tell your Roll Numbers.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800" b="1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800" b="1" dirty="0" smtClean="0">
                <a:solidFill>
                  <a:srgbClr val="FF0000"/>
                </a:solidFill>
                <a:latin typeface="Agency FB" pitchFamily="34" charset="0"/>
              </a:rPr>
              <a:t>Activity 2 : Count number of stars in the night sky.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Natural Numbers </a:t>
            </a:r>
            <a:endParaRPr lang="en-US" sz="54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0"/>
            <a:ext cx="8229600" cy="3451633"/>
          </a:xfrm>
        </p:spPr>
        <p:txBody>
          <a:bodyPr/>
          <a:lstStyle/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800" b="1" dirty="0" smtClean="0">
                <a:latin typeface="Agency FB" pitchFamily="34" charset="0"/>
              </a:rPr>
              <a:t>Activity 1 : Tell your Roll Numbers.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000" b="1" dirty="0" smtClean="0">
                <a:solidFill>
                  <a:srgbClr val="FF0000"/>
                </a:solidFill>
                <a:latin typeface="Agency FB" pitchFamily="34" charset="0"/>
                <a:sym typeface="Wingdings" pitchFamily="2" charset="2"/>
              </a:rPr>
              <a:t>	 </a:t>
            </a:r>
            <a:r>
              <a:rPr lang="en-IN" sz="3000" b="1" i="1" dirty="0" smtClean="0">
                <a:solidFill>
                  <a:srgbClr val="FF0000"/>
                </a:solidFill>
                <a:latin typeface="Agency FB" pitchFamily="34" charset="0"/>
                <a:sym typeface="Wingdings" pitchFamily="2" charset="2"/>
              </a:rPr>
              <a:t>Example : 23 , 42 , 10 , 21 , 11 , 1 , 3 , … </a:t>
            </a:r>
            <a:endParaRPr lang="en-IN" sz="3000" b="1" i="1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gency FB" pitchFamily="34" charset="0"/>
              </a:rPr>
              <a:t>Activity</a:t>
            </a:r>
            <a:r>
              <a:rPr kumimoji="0" lang="en-IN" sz="3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gency FB" pitchFamily="34" charset="0"/>
              </a:rPr>
              <a:t> 2 : Count number of stars in the sky.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b="1" baseline="0" dirty="0" smtClean="0">
                <a:solidFill>
                  <a:srgbClr val="FF0000"/>
                </a:solidFill>
              </a:rPr>
              <a:t>	</a:t>
            </a:r>
            <a:r>
              <a:rPr lang="en-IN" sz="3000" b="1" baseline="0" dirty="0" smtClean="0">
                <a:solidFill>
                  <a:srgbClr val="FF0000"/>
                </a:solidFill>
                <a:latin typeface="Agency FB" pitchFamily="34" charset="0"/>
                <a:sym typeface="Wingdings" pitchFamily="2" charset="2"/>
              </a:rPr>
              <a:t>  We cannot count</a:t>
            </a:r>
            <a:r>
              <a:rPr lang="en-IN" sz="3000" b="1" dirty="0" smtClean="0">
                <a:solidFill>
                  <a:srgbClr val="FF0000"/>
                </a:solidFill>
                <a:latin typeface="Agency FB" pitchFamily="34" charset="0"/>
                <a:sym typeface="Wingdings" pitchFamily="2" charset="2"/>
              </a:rPr>
              <a:t> the number of star in the sky as there 	are many stars or it is uncountable.</a:t>
            </a:r>
            <a:endParaRPr kumimoji="0" lang="en-I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4800" b="1" i="1" dirty="0" smtClean="0">
                <a:solidFill>
                  <a:srgbClr val="00B050"/>
                </a:solidFill>
                <a:latin typeface="Algerian" pitchFamily="82" charset="0"/>
              </a:rPr>
              <a:t>Natural</a:t>
            </a:r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lang="en-IN" sz="5400" b="1" i="1" dirty="0" smtClean="0">
                <a:solidFill>
                  <a:srgbClr val="00B050"/>
                </a:solidFill>
                <a:latin typeface="Algerian" pitchFamily="82" charset="0"/>
              </a:rPr>
              <a:t>Numbers</a:t>
            </a:r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b="1" dirty="0" smtClean="0">
                <a:latin typeface="Agency FB" pitchFamily="34" charset="0"/>
              </a:rPr>
              <a:t>These are called as counting numbers.</a:t>
            </a:r>
          </a:p>
          <a:p>
            <a:endParaRPr lang="en-IN" sz="3600" b="1" dirty="0" smtClean="0">
              <a:latin typeface="Agency FB" pitchFamily="34" charset="0"/>
            </a:endParaRPr>
          </a:p>
          <a:p>
            <a:r>
              <a:rPr lang="en-IN" sz="3600" b="1" dirty="0" smtClean="0">
                <a:latin typeface="Agency FB" pitchFamily="34" charset="0"/>
              </a:rPr>
              <a:t>1 , 2 , 3 , 4 , 5 , ……. n</a:t>
            </a:r>
          </a:p>
          <a:p>
            <a:endParaRPr lang="en-IN" sz="3600" b="1" dirty="0" smtClean="0">
              <a:latin typeface="Agency FB" pitchFamily="34" charset="0"/>
            </a:endParaRPr>
          </a:p>
          <a:p>
            <a:r>
              <a:rPr lang="en-IN" sz="3600" b="1" dirty="0" smtClean="0">
                <a:latin typeface="Agency FB" pitchFamily="34" charset="0"/>
              </a:rPr>
              <a:t>Denoted by –&gt;  “ N “</a:t>
            </a:r>
            <a:endParaRPr lang="en-US" sz="3600" b="1" dirty="0"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61200"/>
            <a:ext cx="3744415" cy="2704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Whole Numbers </a:t>
            </a:r>
            <a:endParaRPr lang="en-US" sz="54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0"/>
            <a:ext cx="8229600" cy="3451633"/>
          </a:xfrm>
        </p:spPr>
        <p:txBody>
          <a:bodyPr/>
          <a:lstStyle/>
          <a:p>
            <a:r>
              <a:rPr lang="en-US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Your text here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500180"/>
            <a:ext cx="8229600" cy="3394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800" b="1" dirty="0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Activity 1 : Count number of stars in clear sky that 	            is during the day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800" b="1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800" b="1" dirty="0" smtClean="0">
                <a:solidFill>
                  <a:schemeClr val="bg1"/>
                </a:solidFill>
                <a:latin typeface="Agency FB" pitchFamily="34" charset="0"/>
              </a:rPr>
              <a:t>Activity 2 : Count number of stars in the night sky</a:t>
            </a:r>
            <a:r>
              <a:rPr lang="en-IN" sz="3800" b="1" dirty="0" smtClean="0">
                <a:solidFill>
                  <a:srgbClr val="FF0000"/>
                </a:solidFill>
                <a:latin typeface="Agency FB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79634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  <a:latin typeface="Agency FB" pitchFamily="34" charset="0"/>
              </a:rPr>
              <a:t>Whole Numbers</a:t>
            </a:r>
            <a:endParaRPr lang="en-US" sz="54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Agency FB" pitchFamily="34" charset="0"/>
              </a:rPr>
              <a:t>0 , 1 , 2 , 3 , 4 , 5 , 6 , ……… n</a:t>
            </a:r>
          </a:p>
          <a:p>
            <a:pPr>
              <a:buNone/>
            </a:pPr>
            <a:endParaRPr lang="en-IN" sz="3600" b="1" dirty="0" smtClean="0">
              <a:solidFill>
                <a:srgbClr val="FF0000"/>
              </a:solidFill>
              <a:latin typeface="Agency FB" pitchFamily="34" charset="0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latin typeface="Agency FB" pitchFamily="34" charset="0"/>
              </a:rPr>
              <a:t>Combination of </a:t>
            </a:r>
            <a:r>
              <a:rPr lang="en-IN" sz="3600" b="1" dirty="0" smtClean="0">
                <a:latin typeface="Agency FB" pitchFamily="34" charset="0"/>
              </a:rPr>
              <a:t>Zero</a:t>
            </a:r>
          </a:p>
          <a:p>
            <a:r>
              <a:rPr lang="en-IN" sz="36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Agency FB" pitchFamily="34" charset="0"/>
              </a:rPr>
              <a:t>and</a:t>
            </a:r>
            <a:r>
              <a:rPr lang="en-IN" sz="36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IN" sz="3600" b="1" dirty="0" smtClean="0">
                <a:latin typeface="Agency FB" pitchFamily="34" charset="0"/>
              </a:rPr>
              <a:t>Natural numbers</a:t>
            </a:r>
          </a:p>
          <a:p>
            <a:endParaRPr lang="en-IN" sz="3600" b="1" dirty="0" smtClean="0">
              <a:latin typeface="Agency FB" pitchFamily="34" charset="0"/>
            </a:endParaRPr>
          </a:p>
          <a:p>
            <a:r>
              <a:rPr lang="en-IN" sz="2600" b="1" dirty="0" smtClean="0">
                <a:solidFill>
                  <a:schemeClr val="bg1"/>
                </a:solidFill>
                <a:latin typeface="Agency FB" pitchFamily="34" charset="0"/>
              </a:rPr>
              <a:t>Denoted by  “ W “</a:t>
            </a:r>
            <a:endParaRPr lang="en-US" sz="26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71550"/>
            <a:ext cx="1517778" cy="2736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07" y="1099579"/>
            <a:ext cx="3168352" cy="2288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571472" y="0"/>
            <a:ext cx="7858180" cy="571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smtClean="0">
                <a:solidFill>
                  <a:srgbClr val="00B050"/>
                </a:solidFill>
                <a:latin typeface="Agency FB" pitchFamily="34" charset="0"/>
                <a:ea typeface="+mj-ea"/>
                <a:cs typeface="+mj-cs"/>
              </a:rPr>
              <a:t>Whole Number and Natural Number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839761" y="2732485"/>
            <a:ext cx="321471" cy="31432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857356" y="4500576"/>
            <a:ext cx="4500594" cy="642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Natural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Numbers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3839762" y="89279"/>
            <a:ext cx="464347" cy="371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785918" y="2214560"/>
            <a:ext cx="4500594" cy="642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Whole Numbers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785800"/>
            <a:ext cx="4086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214692"/>
            <a:ext cx="36766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80214"/>
              </p:ext>
            </p:extLst>
          </p:nvPr>
        </p:nvGraphicFramePr>
        <p:xfrm>
          <a:off x="457200" y="214296"/>
          <a:ext cx="8229600" cy="438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435846"/>
            <a:ext cx="1512168" cy="1627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7494"/>
            <a:ext cx="1942340" cy="1392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6"/>
            <a:ext cx="8229600" cy="47149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r>
              <a:rPr lang="en-IN" b="1" dirty="0" smtClean="0"/>
              <a:t>		               </a:t>
            </a:r>
            <a:r>
              <a:rPr lang="en-IN" sz="5400" b="1" dirty="0" smtClean="0">
                <a:solidFill>
                  <a:srgbClr val="00B050"/>
                </a:solidFill>
                <a:latin typeface="Algerian" pitchFamily="82" charset="0"/>
              </a:rPr>
              <a:t>Integers</a:t>
            </a:r>
            <a:endParaRPr lang="en-US" sz="5400" b="1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2976" y="1214428"/>
            <a:ext cx="6715172" cy="3571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1065</TotalTime>
  <Words>151</Words>
  <Application>Microsoft Office PowerPoint</Application>
  <PresentationFormat>On-screen Show (16:9)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Algerian</vt:lpstr>
      <vt:lpstr>Arial</vt:lpstr>
      <vt:lpstr>Calibri</vt:lpstr>
      <vt:lpstr>Century Gothic</vt:lpstr>
      <vt:lpstr>Wingdings</vt:lpstr>
      <vt:lpstr>Wingdings 3</vt:lpstr>
      <vt:lpstr>Slice</vt:lpstr>
      <vt:lpstr>PowerPoint Presentation</vt:lpstr>
      <vt:lpstr>Natural Numbers </vt:lpstr>
      <vt:lpstr>Natural Numbers </vt:lpstr>
      <vt:lpstr>Natural Numbers </vt:lpstr>
      <vt:lpstr>Whole Numbers </vt:lpstr>
      <vt:lpstr>Whole Numbers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Microsoft account</cp:lastModifiedBy>
  <cp:revision>134</cp:revision>
  <dcterms:created xsi:type="dcterms:W3CDTF">2020-07-05T11:08:29Z</dcterms:created>
  <dcterms:modified xsi:type="dcterms:W3CDTF">2022-04-04T06:16:38Z</dcterms:modified>
</cp:coreProperties>
</file>