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32D2-FD9D-D23B-5CF9-6BC180F7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490" y="1364500"/>
            <a:ext cx="7197726" cy="2421464"/>
          </a:xfrm>
        </p:spPr>
        <p:txBody>
          <a:bodyPr/>
          <a:lstStyle/>
          <a:p>
            <a:r>
              <a:rPr lang="en-US" b="1" dirty="0"/>
              <a:t>Phishing Awareness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4950C-A0B0-C114-32F7-1C80FA6B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749" y="3900672"/>
            <a:ext cx="7197726" cy="1405467"/>
          </a:xfrm>
        </p:spPr>
        <p:txBody>
          <a:bodyPr/>
          <a:lstStyle/>
          <a:p>
            <a:r>
              <a:rPr lang="en-US" dirty="0"/>
              <a:t> Spotting and Stopping phishing scams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6B26D-C057-E429-3EE2-F65FB49A0046}"/>
              </a:ext>
            </a:extLst>
          </p:cNvPr>
          <p:cNvSpPr txBox="1"/>
          <p:nvPr/>
        </p:nvSpPr>
        <p:spPr>
          <a:xfrm>
            <a:off x="9310635" y="5420847"/>
            <a:ext cx="27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By Deepali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907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98E3-A63A-F5B5-AC3D-9786B189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Phishing? 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B097-06EC-6B1F-034C-8554D210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Phishing is a cyberattack that uses disguised emails or websites to trick users into revealing sensitive information.</a:t>
            </a:r>
          </a:p>
          <a:p>
            <a:r>
              <a:rPr lang="en-US" sz="2000" i="1" dirty="0"/>
              <a:t>A form of social engineering.</a:t>
            </a:r>
          </a:p>
          <a:p>
            <a:r>
              <a:rPr lang="en-US" sz="2000" i="1" dirty="0"/>
              <a:t>Commonly used to steal passwords, credit card numbers, and other personal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4A0A-282C-A6A1-537A-CF9C9B99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phishing attacks</a:t>
            </a: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53652A-9340-9C8F-DBEF-EC7C14E3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F00A59-DAF2-5833-743C-0F84C03F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9A5661-66B5-01BF-8813-B0AA9F2A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347700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F30F83D-9D30-83F3-2C4C-862F3BA7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44" y="2415174"/>
            <a:ext cx="8624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Phishing: Mass emails pretending to be from trusted sources.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 Phishing: Personalized attacks targeting a specific individual or company.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Smishing: Phishing via SMS messages.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Vishing: Voice phishing, typically using phone calls.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Pharming: Redirecting users to fake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1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B1CE-4302-9401-2C7B-A14E187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emails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1C348-886A-394F-74D1-26941EF6B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950" y="2298658"/>
            <a:ext cx="8713838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greetings (e.g., "Dear Customer").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Spelling or grammar mistakes.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attachments or links.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Urgent or threatening language.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Mismatched sender email addresses.</a:t>
            </a:r>
          </a:p>
        </p:txBody>
      </p:sp>
    </p:spTree>
    <p:extLst>
      <p:ext uri="{BB962C8B-B14F-4D97-AF65-F5344CB8AC3E}">
        <p14:creationId xmlns:p14="http://schemas.microsoft.com/office/powerpoint/2010/main" val="28754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94CC-8BF5-8D91-E2AA-C2E2D733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Spotting fake websites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4849BA-C9E2-A126-1631-1939505D8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942" y="2298660"/>
            <a:ext cx="8133734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HTTPS (secure connection).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out for misspelled URLs.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entering info on pop-up windows.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site by manually typing URL.</a:t>
            </a:r>
          </a:p>
          <a:p>
            <a:pPr marR="0" lvl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URL checkers like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3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E7A5-6729-98D9-A1D9-D15C6E6B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engineering tactics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692CD-EC78-BF0C-84AA-EC57483A9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49497"/>
            <a:ext cx="7279557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Authority: Pretending to be someone important (boss, IT admin).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Urgency: Creating a sense of panic ("your account will be locked").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Curiosity: Baiting with intriguing messages ("click to see photos").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Helpfulness: Posing as helpful agents.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Emotion: Playing on fear, sympathy, or excitement.</a:t>
            </a:r>
          </a:p>
        </p:txBody>
      </p:sp>
    </p:spTree>
    <p:extLst>
      <p:ext uri="{BB962C8B-B14F-4D97-AF65-F5344CB8AC3E}">
        <p14:creationId xmlns:p14="http://schemas.microsoft.com/office/powerpoint/2010/main" val="343692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BA9E-01CA-E29F-143A-BA269D82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world examples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716453-3614-94EA-EEF0-E35266182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941994"/>
            <a:ext cx="8407173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Twitter Hack: High-profile accounts compromised via social engineering.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&amp; Facebook Scam: $100M lost due to fake vendor emails.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Breach: Started with a phishing email to a third-party vendor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1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C6D7-E45A-C136-EA71-AFD2EC4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to avoid phishing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B60C7F-8E0F-E580-E655-32CC1D573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03248"/>
            <a:ext cx="5192447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click on unknown links or attachments.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verify the sender's identity.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over links to preview the URL.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multi-factor authentication.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systems and antivirus software updated.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emails immediately.</a:t>
            </a:r>
          </a:p>
        </p:txBody>
      </p:sp>
    </p:spTree>
    <p:extLst>
      <p:ext uri="{BB962C8B-B14F-4D97-AF65-F5344CB8AC3E}">
        <p14:creationId xmlns:p14="http://schemas.microsoft.com/office/powerpoint/2010/main" val="9806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69A-34DF-8D3B-8F15-CC9681F0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369" y="2700866"/>
            <a:ext cx="4623261" cy="1456267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  <a:br>
              <a:rPr lang="en-US" b="1" dirty="0"/>
            </a:br>
            <a:r>
              <a:rPr lang="en-US" b="1" dirty="0"/>
              <a:t>Stay safe, stay alert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6647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</TotalTime>
  <Words>330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Phishing Awareness</vt:lpstr>
      <vt:lpstr>What is Phishing? </vt:lpstr>
      <vt:lpstr>Types of phishing attacks</vt:lpstr>
      <vt:lpstr>Recognizing phishing emails</vt:lpstr>
      <vt:lpstr>Spotting fake websites</vt:lpstr>
      <vt:lpstr>Social engineering tactics</vt:lpstr>
      <vt:lpstr>Real world examples</vt:lpstr>
      <vt:lpstr>Best practices to avoid phishing</vt:lpstr>
      <vt:lpstr>Thank you! Stay safe, stay alert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Kumar</dc:creator>
  <cp:lastModifiedBy>Deepanshu Kumar</cp:lastModifiedBy>
  <cp:revision>1</cp:revision>
  <dcterms:created xsi:type="dcterms:W3CDTF">2025-06-23T11:47:15Z</dcterms:created>
  <dcterms:modified xsi:type="dcterms:W3CDTF">2025-06-23T12:06:31Z</dcterms:modified>
</cp:coreProperties>
</file>