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77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9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1517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187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475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467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589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99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5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72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09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59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84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46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93E4-006B-4873-B6EC-DB9F6BAA898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48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493E4-006B-4873-B6EC-DB9F6BAA898E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DEA97BA-20EF-4441-9797-770D6409E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66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2185-31AC-4FF3-9F06-2AD7C8887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42061"/>
          </a:xfrm>
        </p:spPr>
        <p:txBody>
          <a:bodyPr>
            <a:normAutofit fontScale="90000"/>
          </a:bodyPr>
          <a:lstStyle/>
          <a:p>
            <a:r>
              <a:rPr lang="en-IN" sz="5300" dirty="0"/>
              <a:t>A</a:t>
            </a:r>
            <a:br>
              <a:rPr lang="en-IN" sz="5300" dirty="0"/>
            </a:br>
            <a:r>
              <a:rPr lang="en-IN" sz="5300" dirty="0"/>
              <a:t>Dashboard Creation</a:t>
            </a:r>
            <a:br>
              <a:rPr lang="en-IN" sz="5300" dirty="0"/>
            </a:br>
            <a:r>
              <a:rPr lang="en-IN" sz="5300" dirty="0"/>
              <a:t>on </a:t>
            </a:r>
            <a:br>
              <a:rPr lang="en-IN" sz="5300" dirty="0"/>
            </a:br>
            <a:r>
              <a:rPr lang="en-IN" sz="6700" dirty="0"/>
              <a:t>Diabetic Patient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74DB4-470B-4148-8469-812E2633E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259" y="6452814"/>
            <a:ext cx="9144000" cy="16557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699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D67E-1AB9-4435-837E-30ADA3FD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61C1C-7BA8-4DCF-86C6-1BC7BC71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Diabetes leads to serious health problem.</a:t>
            </a:r>
          </a:p>
          <a:p>
            <a:r>
              <a:rPr lang="en-IN" dirty="0">
                <a:latin typeface="+mj-lt"/>
              </a:rPr>
              <a:t>No cure for Diabetes.</a:t>
            </a:r>
          </a:p>
          <a:p>
            <a:r>
              <a:rPr lang="en-GB" dirty="0">
                <a:solidFill>
                  <a:srgbClr val="001D35"/>
                </a:solidFill>
                <a:latin typeface="+mj-lt"/>
              </a:rPr>
              <a:t>I</a:t>
            </a:r>
            <a:r>
              <a:rPr lang="en-GB" i="0" dirty="0">
                <a:solidFill>
                  <a:srgbClr val="001D35"/>
                </a:solidFill>
                <a:effectLst/>
                <a:latin typeface="+mj-lt"/>
              </a:rPr>
              <a:t>ts consequences avoided or delayed with diet, physical activity, medication</a:t>
            </a:r>
            <a:endParaRPr lang="en-IN" i="0" dirty="0">
              <a:solidFill>
                <a:srgbClr val="001D35"/>
              </a:solidFill>
              <a:effectLst/>
              <a:latin typeface="+mj-lt"/>
            </a:endParaRPr>
          </a:p>
          <a:p>
            <a:r>
              <a:rPr lang="en-GB" dirty="0">
                <a:solidFill>
                  <a:srgbClr val="001D35"/>
                </a:solidFill>
                <a:latin typeface="+mj-lt"/>
              </a:rPr>
              <a:t>R</a:t>
            </a:r>
            <a:r>
              <a:rPr lang="en-GB" i="0" dirty="0">
                <a:solidFill>
                  <a:srgbClr val="001D35"/>
                </a:solidFill>
                <a:effectLst/>
                <a:latin typeface="+mj-lt"/>
              </a:rPr>
              <a:t>egular screening and treatment for complications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367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157D3-3D04-4FE9-9AAD-7A22F860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49298"/>
            <a:ext cx="8911687" cy="734043"/>
          </a:xfrm>
        </p:spPr>
        <p:txBody>
          <a:bodyPr>
            <a:normAutofit/>
          </a:bodyPr>
          <a:lstStyle/>
          <a:p>
            <a:r>
              <a:rPr lang="en-IN" sz="4000" dirty="0"/>
              <a:t>Pivote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721AEF-7E79-419F-8C18-6A46A1BCB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330" y="1183341"/>
            <a:ext cx="11161058" cy="5674659"/>
          </a:xfrm>
        </p:spPr>
      </p:pic>
    </p:spTree>
    <p:extLst>
      <p:ext uri="{BB962C8B-B14F-4D97-AF65-F5344CB8AC3E}">
        <p14:creationId xmlns:p14="http://schemas.microsoft.com/office/powerpoint/2010/main" val="163652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E884-F2F6-45C7-B20C-75DBB56F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285D76-266F-4F37-B5FB-26EA7FF593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-781050"/>
            <a:ext cx="12191999" cy="7639050"/>
          </a:xfrm>
        </p:spPr>
      </p:pic>
    </p:spTree>
    <p:extLst>
      <p:ext uri="{BB962C8B-B14F-4D97-AF65-F5344CB8AC3E}">
        <p14:creationId xmlns:p14="http://schemas.microsoft.com/office/powerpoint/2010/main" val="418196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6866-1614-4B1C-8905-0E87AD4D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Slicers inserted into worksheets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32363B-C705-43C3-A53B-480A6CDBF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2071" y="1506071"/>
            <a:ext cx="9399494" cy="5082988"/>
          </a:xfrm>
        </p:spPr>
      </p:pic>
    </p:spTree>
    <p:extLst>
      <p:ext uri="{BB962C8B-B14F-4D97-AF65-F5344CB8AC3E}">
        <p14:creationId xmlns:p14="http://schemas.microsoft.com/office/powerpoint/2010/main" val="254198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0A3F-CA58-4C23-998E-0A82EF3E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C43C-F372-4033-86F4-5EA4EEDFF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Adult group is having higher chances of causing sugar.</a:t>
            </a:r>
          </a:p>
          <a:p>
            <a:r>
              <a:rPr lang="en-IN" dirty="0"/>
              <a:t>Obesity is a main symptom of causing diabetes.</a:t>
            </a:r>
          </a:p>
          <a:p>
            <a:r>
              <a:rPr lang="en-IN" dirty="0"/>
              <a:t>There is a chances of causing Diabetes in the teenager age group.</a:t>
            </a:r>
          </a:p>
          <a:p>
            <a:r>
              <a:rPr lang="en-IN" dirty="0"/>
              <a:t>Males proving highly reactive agents for diabetes.</a:t>
            </a:r>
          </a:p>
        </p:txBody>
      </p:sp>
    </p:spTree>
    <p:extLst>
      <p:ext uri="{BB962C8B-B14F-4D97-AF65-F5344CB8AC3E}">
        <p14:creationId xmlns:p14="http://schemas.microsoft.com/office/powerpoint/2010/main" val="107704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</TotalTime>
  <Words>88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A Dashboard Creation on  Diabetic Patient Data</vt:lpstr>
      <vt:lpstr>Motivation</vt:lpstr>
      <vt:lpstr>Pivote Tables</vt:lpstr>
      <vt:lpstr>PowerPoint Presentation</vt:lpstr>
      <vt:lpstr>Slicers inserted into worksheets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Dashboard Creation on  Diabetic Patient Data</dc:title>
  <dc:creator>DELL</dc:creator>
  <cp:lastModifiedBy>dep hur</cp:lastModifiedBy>
  <cp:revision>5</cp:revision>
  <dcterms:created xsi:type="dcterms:W3CDTF">2024-07-20T15:04:54Z</dcterms:created>
  <dcterms:modified xsi:type="dcterms:W3CDTF">2024-08-26T13:31:16Z</dcterms:modified>
</cp:coreProperties>
</file>