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60" r:id="rId8"/>
    <p:sldId id="261" r:id="rId9"/>
    <p:sldId id="264" r:id="rId10"/>
    <p:sldId id="269" r:id="rId11"/>
    <p:sldId id="267" r:id="rId12"/>
    <p:sldId id="266" r:id="rId13"/>
    <p:sldId id="265" r:id="rId14"/>
    <p:sldId id="262" r:id="rId15"/>
    <p:sldId id="276" r:id="rId16"/>
    <p:sldId id="275" r:id="rId17"/>
    <p:sldId id="273" r:id="rId18"/>
    <p:sldId id="274" r:id="rId19"/>
    <p:sldId id="263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5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6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9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6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6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2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07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5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1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4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9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B4419-BB04-4DEC-955A-83672446C5F4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63CC1E-74EC-4177-98DA-3E5039B50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C406-0AC7-4596-8290-0B379456F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7748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</a:t>
            </a:r>
            <a:br>
              <a:rPr lang="en-IN" dirty="0"/>
            </a:br>
            <a:r>
              <a:rPr lang="en-IN" dirty="0"/>
              <a:t>Presentation On </a:t>
            </a:r>
            <a:br>
              <a:rPr lang="en-IN" dirty="0"/>
            </a:br>
            <a:r>
              <a:rPr lang="en-IN" sz="5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Case Study: Online Food Ordering System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2949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71B05-9E07-4B57-A1AE-826479AFC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280548"/>
            <a:ext cx="10488489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22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BC7D49E-8EF1-4F66-8F70-FAF3D5A4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471074"/>
            <a:ext cx="10945753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3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AAD14-6D51-4B74-A2CC-71299C39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318653"/>
            <a:ext cx="10783805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2663B-D8C5-4B26-AB18-FC287B32B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237679"/>
            <a:ext cx="10879068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0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691E1-464B-4FEA-BD96-21FC57C2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299601"/>
            <a:ext cx="10116962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752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163E0-73ED-427F-A775-A1AEA1B4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447259"/>
            <a:ext cx="9754961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13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457A5-BBB3-447E-88A7-58A07C5D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2" y="466311"/>
            <a:ext cx="9926435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05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C9D68-B941-40B0-8CD8-665E1323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466311"/>
            <a:ext cx="10193173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055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12225-009C-47CE-BB91-D0798575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471074"/>
            <a:ext cx="889759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825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E000C-ACAD-45DB-8B73-0FFA265B2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775917"/>
            <a:ext cx="10307488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42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D596-979F-49F0-B4FB-8368486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4DB6-5402-40F3-87F9-CAEAD939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Scalability and Flexibility</a:t>
            </a:r>
          </a:p>
          <a:p>
            <a:r>
              <a:rPr lang="en-IN" dirty="0"/>
              <a:t>Usability</a:t>
            </a:r>
          </a:p>
          <a:p>
            <a:r>
              <a:rPr lang="en-IN" dirty="0"/>
              <a:t>Customer Journey</a:t>
            </a:r>
          </a:p>
          <a:p>
            <a:r>
              <a:rPr lang="en-IN" dirty="0"/>
              <a:t>Operational Efficiency</a:t>
            </a:r>
          </a:p>
          <a:p>
            <a:r>
              <a:rPr lang="en-IN" dirty="0"/>
              <a:t>Data Aggregation</a:t>
            </a:r>
          </a:p>
          <a:p>
            <a:r>
              <a:rPr lang="en-IN" dirty="0"/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38183980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AE20-274C-4E79-B34C-FEE2AED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E9F7-BF6E-4EA6-B03C-A7F43DCC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focusing on these objectives and utilizing relevant SQL queries, the case study can provide a comprehensive analysis of the online food ordering system’s database schema, highlighting strengths and areas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533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25F9-CDB7-41D1-BF2C-9437A10E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6769"/>
          </a:xfrm>
        </p:spPr>
        <p:txBody>
          <a:bodyPr>
            <a:normAutofit/>
          </a:bodyPr>
          <a:lstStyle/>
          <a:p>
            <a:r>
              <a:rPr lang="en-IN" sz="5400" b="1" dirty="0" err="1"/>
              <a:t>Analyzing</a:t>
            </a:r>
            <a:r>
              <a:rPr lang="en-IN" sz="5400" b="1" dirty="0"/>
              <a:t> Online Food Ordering System with different Queries:</a:t>
            </a:r>
          </a:p>
        </p:txBody>
      </p:sp>
    </p:spTree>
    <p:extLst>
      <p:ext uri="{BB962C8B-B14F-4D97-AF65-F5344CB8AC3E}">
        <p14:creationId xmlns:p14="http://schemas.microsoft.com/office/powerpoint/2010/main" val="16837085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7CD8-1942-404D-90B9-D6569BA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4472"/>
            <a:ext cx="10018713" cy="1371600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Creating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E7A70-4386-40BF-A793-17923E4D8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528" y="1896035"/>
            <a:ext cx="10018713" cy="4693024"/>
          </a:xfrm>
        </p:spPr>
      </p:pic>
    </p:spTree>
    <p:extLst>
      <p:ext uri="{BB962C8B-B14F-4D97-AF65-F5344CB8AC3E}">
        <p14:creationId xmlns:p14="http://schemas.microsoft.com/office/powerpoint/2010/main" val="115465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F7CE-BEF8-49EB-8CFD-E2E14524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334" y="31376"/>
            <a:ext cx="10018713" cy="1035424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Inserting into 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8EB4EB-7236-4C26-8AF3-5DB3A03D5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506" y="1066799"/>
            <a:ext cx="10018713" cy="5401235"/>
          </a:xfrm>
        </p:spPr>
      </p:pic>
    </p:spTree>
    <p:extLst>
      <p:ext uri="{BB962C8B-B14F-4D97-AF65-F5344CB8AC3E}">
        <p14:creationId xmlns:p14="http://schemas.microsoft.com/office/powerpoint/2010/main" val="37294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25CC-6431-4255-B07F-AC454014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70" y="44824"/>
            <a:ext cx="10018713" cy="1021976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/>
              <a:t>Tables into 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60559-91CC-4E71-87D6-8DB600135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70" y="1210235"/>
            <a:ext cx="10018713" cy="5190565"/>
          </a:xfrm>
        </p:spPr>
      </p:pic>
    </p:spTree>
    <p:extLst>
      <p:ext uri="{BB962C8B-B14F-4D97-AF65-F5344CB8AC3E}">
        <p14:creationId xmlns:p14="http://schemas.microsoft.com/office/powerpoint/2010/main" val="131117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04196-D974-4E4C-9D05-25C89843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" y="518706"/>
            <a:ext cx="1100291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9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C8DF8-5910-4B68-92D2-A1F322D1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9" y="1061707"/>
            <a:ext cx="861180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38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94D71-D1D9-4E6F-B6DE-1569C5A1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452022"/>
            <a:ext cx="753532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05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84</Words>
  <Application>Microsoft Office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      A Presentation On  Case Study: Online Food Ordering System </vt:lpstr>
      <vt:lpstr>Objective</vt:lpstr>
      <vt:lpstr>Analyzing Online Food Ordering System with different Queries:</vt:lpstr>
      <vt:lpstr>Creating Table</vt:lpstr>
      <vt:lpstr>Inserting into Tables</vt:lpstr>
      <vt:lpstr>Tables into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 Case Study: Online Food Ordering System</dc:title>
  <dc:creator>DELL</dc:creator>
  <cp:lastModifiedBy>DELL</cp:lastModifiedBy>
  <cp:revision>7</cp:revision>
  <dcterms:created xsi:type="dcterms:W3CDTF">2024-08-16T09:04:48Z</dcterms:created>
  <dcterms:modified xsi:type="dcterms:W3CDTF">2024-08-21T05:55:16Z</dcterms:modified>
</cp:coreProperties>
</file>