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51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47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6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8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9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9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93E4-006B-4873-B6EC-DB9F6BAA898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185-31AC-4FF3-9F06-2AD7C888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2061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A</a:t>
            </a:r>
            <a:br>
              <a:rPr lang="en-IN" sz="5300" dirty="0"/>
            </a:br>
            <a:r>
              <a:rPr lang="en-IN" sz="5300" dirty="0"/>
              <a:t>Dashboard Creation</a:t>
            </a:r>
            <a:br>
              <a:rPr lang="en-IN" sz="5300" dirty="0"/>
            </a:br>
            <a:r>
              <a:rPr lang="en-IN" sz="5300" dirty="0"/>
              <a:t>on </a:t>
            </a:r>
            <a:br>
              <a:rPr lang="en-IN" sz="5300" dirty="0"/>
            </a:br>
            <a:r>
              <a:rPr lang="en-IN" sz="6700" dirty="0"/>
              <a:t>Diabetic Patient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4DB4-470B-4148-8469-812E2633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259" y="6452814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9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D67E-1AB9-4435-837E-30ADA3FD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1C1C-7BA8-4DCF-86C6-1BC7BC71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Diabetes leads to serious health problem.</a:t>
            </a:r>
          </a:p>
          <a:p>
            <a:r>
              <a:rPr lang="en-IN" dirty="0"/>
              <a:t>No cure for Diabetes.</a:t>
            </a:r>
          </a:p>
          <a:p>
            <a:r>
              <a:rPr lang="en-GB" dirty="0">
                <a:solidFill>
                  <a:srgbClr val="001D35"/>
                </a:solidFill>
                <a:latin typeface="Google Sans"/>
              </a:rPr>
              <a:t>I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ts consequences avoided or delayed with diet, physical activity, medication</a:t>
            </a:r>
            <a:endParaRPr lang="en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GB" dirty="0">
                <a:solidFill>
                  <a:srgbClr val="001D35"/>
                </a:solidFill>
                <a:latin typeface="Google Sans"/>
              </a:rPr>
              <a:t>R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egular screening and treatment for complications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884-F2F6-45C7-B20C-75DBB56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85D76-266F-4F37-B5FB-26EA7FF5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781050"/>
            <a:ext cx="12191999" cy="7639050"/>
          </a:xfrm>
        </p:spPr>
      </p:pic>
    </p:spTree>
    <p:extLst>
      <p:ext uri="{BB962C8B-B14F-4D97-AF65-F5344CB8AC3E}">
        <p14:creationId xmlns:p14="http://schemas.microsoft.com/office/powerpoint/2010/main" val="418196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0A3F-CA58-4C23-998E-0A82EF3E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C43C-F372-4033-86F4-5EA4EEDF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Adult group is having higher chances of causing sugar.</a:t>
            </a:r>
          </a:p>
          <a:p>
            <a:r>
              <a:rPr lang="en-IN" dirty="0"/>
              <a:t>Obesity is a main symptom of causing diabetes.</a:t>
            </a:r>
          </a:p>
          <a:p>
            <a:r>
              <a:rPr lang="en-IN" dirty="0"/>
              <a:t>There is a chances of causing Diabetes in the teenager age group.</a:t>
            </a:r>
          </a:p>
          <a:p>
            <a:r>
              <a:rPr lang="en-IN" dirty="0"/>
              <a:t>Males proving highly reactive agents for diabetes.</a:t>
            </a:r>
          </a:p>
        </p:txBody>
      </p:sp>
    </p:spTree>
    <p:extLst>
      <p:ext uri="{BB962C8B-B14F-4D97-AF65-F5344CB8AC3E}">
        <p14:creationId xmlns:p14="http://schemas.microsoft.com/office/powerpoint/2010/main" val="10770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82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Google Sans</vt:lpstr>
      <vt:lpstr>Wingdings 3</vt:lpstr>
      <vt:lpstr>Wisp</vt:lpstr>
      <vt:lpstr>A Dashboard Creation on  Diabetic Patient Data</vt:lpstr>
      <vt:lpstr>Motivation</vt:lpstr>
      <vt:lpstr>PowerPoint Presentation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Dashboard Creation on  Diabetic Patient Data</dc:title>
  <dc:creator>DELL</dc:creator>
  <cp:lastModifiedBy>DELL</cp:lastModifiedBy>
  <cp:revision>3</cp:revision>
  <dcterms:created xsi:type="dcterms:W3CDTF">2024-07-20T15:04:54Z</dcterms:created>
  <dcterms:modified xsi:type="dcterms:W3CDTF">2024-07-20T15:14:29Z</dcterms:modified>
</cp:coreProperties>
</file>