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sldIdLst>
    <p:sldId id="256" r:id="rId5"/>
    <p:sldId id="257" r:id="rId6"/>
    <p:sldId id="259" r:id="rId7"/>
    <p:sldId id="260" r:id="rId8"/>
    <p:sldId id="261" r:id="rId9"/>
    <p:sldId id="262" r:id="rId10"/>
    <p:sldId id="271" r:id="rId11"/>
    <p:sldId id="272" r:id="rId12"/>
    <p:sldId id="268" r:id="rId13"/>
    <p:sldId id="264" r:id="rId14"/>
    <p:sldId id="267"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694BA-6601-584B-A45A-8C2E4385AA82}" v="497" dt="2021-04-08T03:45:31.414"/>
    <p1510:client id="{2A5BD1A6-FE24-4883-8982-44DCE9B4E82E}" v="1068" dt="2021-04-08T04:02:37.510"/>
    <p1510:client id="{489F2524-09EA-40B8-A922-0803DEFA2A94}" v="219" dt="2021-04-07T07:17:31.983"/>
    <p1510:client id="{76A91715-4201-4876-967C-279BFA8903C4}" v="241" dt="2021-04-07T09:41:43.722"/>
    <p1510:client id="{E0736D68-BCB5-4756-9612-EDCBDDA3E61A}" v="331" dt="2021-04-08T04:13:22.007"/>
    <p1510:client id="{F2C1BCEA-8492-49BB-BF2E-74D029FD7B1D}" v="11" dt="2021-04-07T06:17:33.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89F2524-09EA-40B8-A922-0803DEFA2A94}"/>
    <pc:docChg chg="modSld">
      <pc:chgData name="Guest User" userId="" providerId="Windows Live" clId="Web-{489F2524-09EA-40B8-A922-0803DEFA2A94}" dt="2021-04-07T07:17:31.983" v="175" actId="20577"/>
      <pc:docMkLst>
        <pc:docMk/>
      </pc:docMkLst>
      <pc:sldChg chg="modSp">
        <pc:chgData name="Guest User" userId="" providerId="Windows Live" clId="Web-{489F2524-09EA-40B8-A922-0803DEFA2A94}" dt="2021-04-07T06:54:10.522" v="135" actId="20577"/>
        <pc:sldMkLst>
          <pc:docMk/>
          <pc:sldMk cId="2995976353" sldId="256"/>
        </pc:sldMkLst>
        <pc:spChg chg="mod">
          <ac:chgData name="Guest User" userId="" providerId="Windows Live" clId="Web-{489F2524-09EA-40B8-A922-0803DEFA2A94}" dt="2021-04-07T06:54:10.522" v="135" actId="20577"/>
          <ac:spMkLst>
            <pc:docMk/>
            <pc:sldMk cId="2995976353" sldId="256"/>
            <ac:spMk id="3" creationId="{00000000-0000-0000-0000-000000000000}"/>
          </ac:spMkLst>
        </pc:spChg>
      </pc:sldChg>
      <pc:sldChg chg="modSp">
        <pc:chgData name="Guest User" userId="" providerId="Windows Live" clId="Web-{489F2524-09EA-40B8-A922-0803DEFA2A94}" dt="2021-04-07T07:17:31.983" v="175" actId="20577"/>
        <pc:sldMkLst>
          <pc:docMk/>
          <pc:sldMk cId="2246844348" sldId="264"/>
        </pc:sldMkLst>
        <pc:spChg chg="mod">
          <ac:chgData name="Guest User" userId="" providerId="Windows Live" clId="Web-{489F2524-09EA-40B8-A922-0803DEFA2A94}" dt="2021-04-07T07:17:31.983" v="175" actId="20577"/>
          <ac:spMkLst>
            <pc:docMk/>
            <pc:sldMk cId="2246844348" sldId="264"/>
            <ac:spMk id="5" creationId="{A853D3C1-BDCC-2C43-8613-C22D4D722AAC}"/>
          </ac:spMkLst>
        </pc:spChg>
      </pc:sldChg>
    </pc:docChg>
  </pc:docChgLst>
  <pc:docChgLst>
    <pc:chgData name="Anusha M" userId="021373a6393d4bf5" providerId="LiveId" clId="{02F694BA-6601-584B-A45A-8C2E4385AA82}"/>
    <pc:docChg chg="custSel modSld">
      <pc:chgData name="Anusha M" userId="021373a6393d4bf5" providerId="LiveId" clId="{02F694BA-6601-584B-A45A-8C2E4385AA82}" dt="2021-04-08T03:45:31.414" v="496" actId="700"/>
      <pc:docMkLst>
        <pc:docMk/>
      </pc:docMkLst>
      <pc:sldChg chg="modSp">
        <pc:chgData name="Anusha M" userId="021373a6393d4bf5" providerId="LiveId" clId="{02F694BA-6601-584B-A45A-8C2E4385AA82}" dt="2021-04-07T07:02:40.006" v="491" actId="20577"/>
        <pc:sldMkLst>
          <pc:docMk/>
          <pc:sldMk cId="2995976353" sldId="256"/>
        </pc:sldMkLst>
        <pc:spChg chg="mod">
          <ac:chgData name="Anusha M" userId="021373a6393d4bf5" providerId="LiveId" clId="{02F694BA-6601-584B-A45A-8C2E4385AA82}" dt="2021-04-07T07:02:40.006" v="491" actId="20577"/>
          <ac:spMkLst>
            <pc:docMk/>
            <pc:sldMk cId="2995976353" sldId="256"/>
            <ac:spMk id="3" creationId="{00000000-0000-0000-0000-000000000000}"/>
          </ac:spMkLst>
        </pc:spChg>
      </pc:sldChg>
      <pc:sldChg chg="modSp">
        <pc:chgData name="Anusha M" userId="021373a6393d4bf5" providerId="LiveId" clId="{02F694BA-6601-584B-A45A-8C2E4385AA82}" dt="2021-04-07T07:02:23.383" v="485" actId="20577"/>
        <pc:sldMkLst>
          <pc:docMk/>
          <pc:sldMk cId="3988738874" sldId="257"/>
        </pc:sldMkLst>
        <pc:spChg chg="mod">
          <ac:chgData name="Anusha M" userId="021373a6393d4bf5" providerId="LiveId" clId="{02F694BA-6601-584B-A45A-8C2E4385AA82}" dt="2021-04-07T07:02:23.383" v="485" actId="20577"/>
          <ac:spMkLst>
            <pc:docMk/>
            <pc:sldMk cId="3988738874" sldId="257"/>
            <ac:spMk id="3" creationId="{00000000-0000-0000-0000-000000000000}"/>
          </ac:spMkLst>
        </pc:spChg>
      </pc:sldChg>
      <pc:sldChg chg="addSp delSp modSp">
        <pc:chgData name="Anusha M" userId="021373a6393d4bf5" providerId="LiveId" clId="{02F694BA-6601-584B-A45A-8C2E4385AA82}" dt="2021-04-07T06:57:16.446" v="13" actId="22"/>
        <pc:sldMkLst>
          <pc:docMk/>
          <pc:sldMk cId="3840769293" sldId="260"/>
        </pc:sldMkLst>
        <pc:spChg chg="add del mod">
          <ac:chgData name="Anusha M" userId="021373a6393d4bf5" providerId="LiveId" clId="{02F694BA-6601-584B-A45A-8C2E4385AA82}" dt="2021-04-07T06:57:16.446" v="13" actId="22"/>
          <ac:spMkLst>
            <pc:docMk/>
            <pc:sldMk cId="3840769293" sldId="260"/>
            <ac:spMk id="4" creationId="{8E4D08C3-59F3-FD40-9B9A-80C7DF7176AF}"/>
          </ac:spMkLst>
        </pc:spChg>
        <pc:picChg chg="del">
          <ac:chgData name="Anusha M" userId="021373a6393d4bf5" providerId="LiveId" clId="{02F694BA-6601-584B-A45A-8C2E4385AA82}" dt="2021-04-07T06:56:48.951" v="11" actId="478"/>
          <ac:picMkLst>
            <pc:docMk/>
            <pc:sldMk cId="3840769293" sldId="260"/>
            <ac:picMk id="5" creationId="{2CF32555-A8C6-4897-A451-74D113F5D80D}"/>
          </ac:picMkLst>
        </pc:picChg>
        <pc:picChg chg="add mod">
          <ac:chgData name="Anusha M" userId="021373a6393d4bf5" providerId="LiveId" clId="{02F694BA-6601-584B-A45A-8C2E4385AA82}" dt="2021-04-07T06:57:16.446" v="13" actId="22"/>
          <ac:picMkLst>
            <pc:docMk/>
            <pc:sldMk cId="3840769293" sldId="260"/>
            <ac:picMk id="8" creationId="{2E008D55-6B2E-B84D-A69A-3493AAD8226F}"/>
          </ac:picMkLst>
        </pc:picChg>
      </pc:sldChg>
      <pc:sldChg chg="addSp delSp modSp">
        <pc:chgData name="Anusha M" userId="021373a6393d4bf5" providerId="LiveId" clId="{02F694BA-6601-584B-A45A-8C2E4385AA82}" dt="2021-04-07T07:09:02.425" v="493" actId="20577"/>
        <pc:sldMkLst>
          <pc:docMk/>
          <pc:sldMk cId="2246844348" sldId="264"/>
        </pc:sldMkLst>
        <pc:spChg chg="del mod">
          <ac:chgData name="Anusha M" userId="021373a6393d4bf5" providerId="LiveId" clId="{02F694BA-6601-584B-A45A-8C2E4385AA82}" dt="2021-04-07T07:08:56.412" v="492" actId="478"/>
          <ac:spMkLst>
            <pc:docMk/>
            <pc:sldMk cId="2246844348" sldId="264"/>
            <ac:spMk id="3" creationId="{00000000-0000-0000-0000-000000000000}"/>
          </ac:spMkLst>
        </pc:spChg>
        <pc:spChg chg="add mod">
          <ac:chgData name="Anusha M" userId="021373a6393d4bf5" providerId="LiveId" clId="{02F694BA-6601-584B-A45A-8C2E4385AA82}" dt="2021-04-07T07:09:02.425" v="493" actId="20577"/>
          <ac:spMkLst>
            <pc:docMk/>
            <pc:sldMk cId="2246844348" sldId="264"/>
            <ac:spMk id="5" creationId="{A853D3C1-BDCC-2C43-8613-C22D4D722AAC}"/>
          </ac:spMkLst>
        </pc:spChg>
      </pc:sldChg>
      <pc:sldChg chg="modSp mod chgLayout">
        <pc:chgData name="Anusha M" userId="021373a6393d4bf5" providerId="LiveId" clId="{02F694BA-6601-584B-A45A-8C2E4385AA82}" dt="2021-04-08T03:45:31.414" v="496" actId="700"/>
        <pc:sldMkLst>
          <pc:docMk/>
          <pc:sldMk cId="4118174272" sldId="266"/>
        </pc:sldMkLst>
        <pc:spChg chg="mod ord">
          <ac:chgData name="Anusha M" userId="021373a6393d4bf5" providerId="LiveId" clId="{02F694BA-6601-584B-A45A-8C2E4385AA82}" dt="2021-04-08T03:45:31.414" v="496" actId="700"/>
          <ac:spMkLst>
            <pc:docMk/>
            <pc:sldMk cId="4118174272" sldId="266"/>
            <ac:spMk id="2" creationId="{00000000-0000-0000-0000-000000000000}"/>
          </ac:spMkLst>
        </pc:spChg>
        <pc:spChg chg="mod ord">
          <ac:chgData name="Anusha M" userId="021373a6393d4bf5" providerId="LiveId" clId="{02F694BA-6601-584B-A45A-8C2E4385AA82}" dt="2021-04-08T03:45:31.414" v="496" actId="700"/>
          <ac:spMkLst>
            <pc:docMk/>
            <pc:sldMk cId="4118174272" sldId="266"/>
            <ac:spMk id="3" creationId="{00000000-0000-0000-0000-000000000000}"/>
          </ac:spMkLst>
        </pc:spChg>
      </pc:sldChg>
      <pc:sldChg chg="modSp">
        <pc:chgData name="Anusha M" userId="021373a6393d4bf5" providerId="LiveId" clId="{02F694BA-6601-584B-A45A-8C2E4385AA82}" dt="2021-04-07T06:57:58.376" v="25" actId="5793"/>
        <pc:sldMkLst>
          <pc:docMk/>
          <pc:sldMk cId="838432195" sldId="267"/>
        </pc:sldMkLst>
        <pc:spChg chg="mod">
          <ac:chgData name="Anusha M" userId="021373a6393d4bf5" providerId="LiveId" clId="{02F694BA-6601-584B-A45A-8C2E4385AA82}" dt="2021-04-07T06:57:58.376" v="25" actId="5793"/>
          <ac:spMkLst>
            <pc:docMk/>
            <pc:sldMk cId="838432195" sldId="267"/>
            <ac:spMk id="3" creationId="{00000000-0000-0000-0000-000000000000}"/>
          </ac:spMkLst>
        </pc:spChg>
      </pc:sldChg>
    </pc:docChg>
  </pc:docChgLst>
  <pc:docChgLst>
    <pc:chgData name="Guest User" providerId="Windows Live" clId="Web-{E0736D68-BCB5-4756-9612-EDCBDDA3E61A}"/>
    <pc:docChg chg="addSld modSld">
      <pc:chgData name="Guest User" userId="" providerId="Windows Live" clId="Web-{E0736D68-BCB5-4756-9612-EDCBDDA3E61A}" dt="2021-04-08T04:13:22.007" v="213" actId="20577"/>
      <pc:docMkLst>
        <pc:docMk/>
      </pc:docMkLst>
      <pc:sldChg chg="modSp">
        <pc:chgData name="Guest User" userId="" providerId="Windows Live" clId="Web-{E0736D68-BCB5-4756-9612-EDCBDDA3E61A}" dt="2021-04-08T03:55:52.405" v="112" actId="20577"/>
        <pc:sldMkLst>
          <pc:docMk/>
          <pc:sldMk cId="2995976353" sldId="256"/>
        </pc:sldMkLst>
        <pc:spChg chg="mod">
          <ac:chgData name="Guest User" userId="" providerId="Windows Live" clId="Web-{E0736D68-BCB5-4756-9612-EDCBDDA3E61A}" dt="2021-04-08T03:55:52.405" v="112" actId="20577"/>
          <ac:spMkLst>
            <pc:docMk/>
            <pc:sldMk cId="2995976353" sldId="256"/>
            <ac:spMk id="3" creationId="{00000000-0000-0000-0000-000000000000}"/>
          </ac:spMkLst>
        </pc:spChg>
      </pc:sldChg>
      <pc:sldChg chg="modSp">
        <pc:chgData name="Guest User" userId="" providerId="Windows Live" clId="Web-{E0736D68-BCB5-4756-9612-EDCBDDA3E61A}" dt="2021-04-08T04:00:16.536" v="150" actId="20577"/>
        <pc:sldMkLst>
          <pc:docMk/>
          <pc:sldMk cId="225623768" sldId="259"/>
        </pc:sldMkLst>
        <pc:spChg chg="mod">
          <ac:chgData name="Guest User" userId="" providerId="Windows Live" clId="Web-{E0736D68-BCB5-4756-9612-EDCBDDA3E61A}" dt="2021-04-08T04:00:05.614" v="148" actId="1076"/>
          <ac:spMkLst>
            <pc:docMk/>
            <pc:sldMk cId="225623768" sldId="259"/>
            <ac:spMk id="2" creationId="{00000000-0000-0000-0000-000000000000}"/>
          </ac:spMkLst>
        </pc:spChg>
        <pc:spChg chg="mod">
          <ac:chgData name="Guest User" userId="" providerId="Windows Live" clId="Web-{E0736D68-BCB5-4756-9612-EDCBDDA3E61A}" dt="2021-04-08T04:00:16.536" v="150" actId="20577"/>
          <ac:spMkLst>
            <pc:docMk/>
            <pc:sldMk cId="225623768" sldId="259"/>
            <ac:spMk id="3" creationId="{00000000-0000-0000-0000-000000000000}"/>
          </ac:spMkLst>
        </pc:spChg>
      </pc:sldChg>
      <pc:sldChg chg="modSp">
        <pc:chgData name="Guest User" userId="" providerId="Windows Live" clId="Web-{E0736D68-BCB5-4756-9612-EDCBDDA3E61A}" dt="2021-04-08T04:13:22.007" v="213" actId="20577"/>
        <pc:sldMkLst>
          <pc:docMk/>
          <pc:sldMk cId="1274395224" sldId="261"/>
        </pc:sldMkLst>
        <pc:spChg chg="mod">
          <ac:chgData name="Guest User" userId="" providerId="Windows Live" clId="Web-{E0736D68-BCB5-4756-9612-EDCBDDA3E61A}" dt="2021-04-08T04:13:22.007" v="213" actId="20577"/>
          <ac:spMkLst>
            <pc:docMk/>
            <pc:sldMk cId="1274395224" sldId="261"/>
            <ac:spMk id="3" creationId="{00000000-0000-0000-0000-000000000000}"/>
          </ac:spMkLst>
        </pc:spChg>
      </pc:sldChg>
      <pc:sldChg chg="addSp delSp modSp new">
        <pc:chgData name="Guest User" userId="" providerId="Windows Live" clId="Web-{E0736D68-BCB5-4756-9612-EDCBDDA3E61A}" dt="2021-04-08T03:54:49.982" v="50" actId="1076"/>
        <pc:sldMkLst>
          <pc:docMk/>
          <pc:sldMk cId="1075183970" sldId="268"/>
        </pc:sldMkLst>
        <pc:spChg chg="mod">
          <ac:chgData name="Guest User" userId="" providerId="Windows Live" clId="Web-{E0736D68-BCB5-4756-9612-EDCBDDA3E61A}" dt="2021-04-08T03:49:57.179" v="3" actId="14100"/>
          <ac:spMkLst>
            <pc:docMk/>
            <pc:sldMk cId="1075183970" sldId="268"/>
            <ac:spMk id="2" creationId="{814F389C-CA0D-4C7F-8561-8A932817842B}"/>
          </ac:spMkLst>
        </pc:spChg>
        <pc:spChg chg="del">
          <ac:chgData name="Guest User" userId="" providerId="Windows Live" clId="Web-{E0736D68-BCB5-4756-9612-EDCBDDA3E61A}" dt="2021-04-08T03:50:40.789" v="4"/>
          <ac:spMkLst>
            <pc:docMk/>
            <pc:sldMk cId="1075183970" sldId="268"/>
            <ac:spMk id="3" creationId="{147BE18D-A7A6-43A9-BA11-05B394DC9952}"/>
          </ac:spMkLst>
        </pc:spChg>
        <pc:spChg chg="add mod">
          <ac:chgData name="Guest User" userId="" providerId="Windows Live" clId="Web-{E0736D68-BCB5-4756-9612-EDCBDDA3E61A}" dt="2021-04-08T03:54:44.873" v="48" actId="1076"/>
          <ac:spMkLst>
            <pc:docMk/>
            <pc:sldMk cId="1075183970" sldId="268"/>
            <ac:spMk id="6" creationId="{91473501-E787-4806-95BF-13003957564B}"/>
          </ac:spMkLst>
        </pc:spChg>
        <pc:spChg chg="add del">
          <ac:chgData name="Guest User" userId="" providerId="Windows Live" clId="Web-{E0736D68-BCB5-4756-9612-EDCBDDA3E61A}" dt="2021-04-08T03:53:48.528" v="38"/>
          <ac:spMkLst>
            <pc:docMk/>
            <pc:sldMk cId="1075183970" sldId="268"/>
            <ac:spMk id="7" creationId="{9949F633-FAB3-40B1-B58D-79BCC28B2478}"/>
          </ac:spMkLst>
        </pc:spChg>
        <pc:spChg chg="add del mod">
          <ac:chgData name="Guest User" userId="" providerId="Windows Live" clId="Web-{E0736D68-BCB5-4756-9612-EDCBDDA3E61A}" dt="2021-04-08T03:53:43.965" v="37"/>
          <ac:spMkLst>
            <pc:docMk/>
            <pc:sldMk cId="1075183970" sldId="268"/>
            <ac:spMk id="8" creationId="{E8FD4775-37AD-4D60-9A74-FD6ECE746D3B}"/>
          </ac:spMkLst>
        </pc:spChg>
        <pc:spChg chg="add del">
          <ac:chgData name="Guest User" userId="" providerId="Windows Live" clId="Web-{E0736D68-BCB5-4756-9612-EDCBDDA3E61A}" dt="2021-04-08T03:53:32.777" v="35"/>
          <ac:spMkLst>
            <pc:docMk/>
            <pc:sldMk cId="1075183970" sldId="268"/>
            <ac:spMk id="9" creationId="{2EB84241-344E-41DD-8496-E183F510C1FB}"/>
          </ac:spMkLst>
        </pc:spChg>
        <pc:picChg chg="add mod ord">
          <ac:chgData name="Guest User" userId="" providerId="Windows Live" clId="Web-{E0736D68-BCB5-4756-9612-EDCBDDA3E61A}" dt="2021-04-08T03:54:47.357" v="49" actId="1076"/>
          <ac:picMkLst>
            <pc:docMk/>
            <pc:sldMk cId="1075183970" sldId="268"/>
            <ac:picMk id="4" creationId="{26A10682-D8CA-431E-B5E4-02D299F071A0}"/>
          </ac:picMkLst>
        </pc:picChg>
        <pc:picChg chg="add mod">
          <ac:chgData name="Guest User" userId="" providerId="Windows Live" clId="Web-{E0736D68-BCB5-4756-9612-EDCBDDA3E61A}" dt="2021-04-08T03:54:49.982" v="50" actId="1076"/>
          <ac:picMkLst>
            <pc:docMk/>
            <pc:sldMk cId="1075183970" sldId="268"/>
            <ac:picMk id="5" creationId="{F7078340-93F9-4B11-B37D-823EF11FDCC4}"/>
          </ac:picMkLst>
        </pc:picChg>
      </pc:sldChg>
    </pc:docChg>
  </pc:docChgLst>
  <pc:docChgLst>
    <pc:chgData name="Guest User" providerId="Windows Live" clId="Web-{76A91715-4201-4876-967C-279BFA8903C4}"/>
    <pc:docChg chg="modSld">
      <pc:chgData name="Guest User" userId="" providerId="Windows Live" clId="Web-{76A91715-4201-4876-967C-279BFA8903C4}" dt="2021-04-07T09:41:39.644" v="119" actId="20577"/>
      <pc:docMkLst>
        <pc:docMk/>
      </pc:docMkLst>
      <pc:sldChg chg="modSp">
        <pc:chgData name="Guest User" userId="" providerId="Windows Live" clId="Web-{76A91715-4201-4876-967C-279BFA8903C4}" dt="2021-04-07T09:41:39.644" v="119" actId="20577"/>
        <pc:sldMkLst>
          <pc:docMk/>
          <pc:sldMk cId="3988738874" sldId="257"/>
        </pc:sldMkLst>
        <pc:spChg chg="mod">
          <ac:chgData name="Guest User" userId="" providerId="Windows Live" clId="Web-{76A91715-4201-4876-967C-279BFA8903C4}" dt="2021-04-07T09:41:39.644" v="119" actId="20577"/>
          <ac:spMkLst>
            <pc:docMk/>
            <pc:sldMk cId="3988738874" sldId="257"/>
            <ac:spMk id="3" creationId="{00000000-0000-0000-0000-000000000000}"/>
          </ac:spMkLst>
        </pc:spChg>
      </pc:sldChg>
      <pc:sldChg chg="modSp">
        <pc:chgData name="Guest User" userId="" providerId="Windows Live" clId="Web-{76A91715-4201-4876-967C-279BFA8903C4}" dt="2021-04-07T09:41:10.550" v="117" actId="20577"/>
        <pc:sldMkLst>
          <pc:docMk/>
          <pc:sldMk cId="2246844348" sldId="264"/>
        </pc:sldMkLst>
        <pc:spChg chg="mod">
          <ac:chgData name="Guest User" userId="" providerId="Windows Live" clId="Web-{76A91715-4201-4876-967C-279BFA8903C4}" dt="2021-04-07T09:41:10.550" v="117" actId="20577"/>
          <ac:spMkLst>
            <pc:docMk/>
            <pc:sldMk cId="2246844348" sldId="264"/>
            <ac:spMk id="5" creationId="{A853D3C1-BDCC-2C43-8613-C22D4D722AAC}"/>
          </ac:spMkLst>
        </pc:spChg>
      </pc:sldChg>
    </pc:docChg>
  </pc:docChgLst>
  <pc:docChgLst>
    <pc:chgData name="Guest User" providerId="Windows Live" clId="Web-{2A5BD1A6-FE24-4883-8982-44DCE9B4E82E}"/>
    <pc:docChg chg="addSld modSld">
      <pc:chgData name="Guest User" userId="" providerId="Windows Live" clId="Web-{2A5BD1A6-FE24-4883-8982-44DCE9B4E82E}" dt="2021-04-08T04:02:37.510" v="528" actId="14100"/>
      <pc:docMkLst>
        <pc:docMk/>
      </pc:docMkLst>
      <pc:sldChg chg="modSp">
        <pc:chgData name="Guest User" userId="" providerId="Windows Live" clId="Web-{2A5BD1A6-FE24-4883-8982-44DCE9B4E82E}" dt="2021-04-08T03:27:53.594" v="436" actId="20577"/>
        <pc:sldMkLst>
          <pc:docMk/>
          <pc:sldMk cId="225623768" sldId="259"/>
        </pc:sldMkLst>
        <pc:spChg chg="mod">
          <ac:chgData name="Guest User" userId="" providerId="Windows Live" clId="Web-{2A5BD1A6-FE24-4883-8982-44DCE9B4E82E}" dt="2021-04-08T03:27:53.594" v="436" actId="20577"/>
          <ac:spMkLst>
            <pc:docMk/>
            <pc:sldMk cId="225623768" sldId="259"/>
            <ac:spMk id="3" creationId="{00000000-0000-0000-0000-000000000000}"/>
          </ac:spMkLst>
        </pc:spChg>
      </pc:sldChg>
      <pc:sldChg chg="modSp">
        <pc:chgData name="Guest User" userId="" providerId="Windows Live" clId="Web-{2A5BD1A6-FE24-4883-8982-44DCE9B4E82E}" dt="2021-04-08T03:16:12.205" v="2" actId="20577"/>
        <pc:sldMkLst>
          <pc:docMk/>
          <pc:sldMk cId="2246844348" sldId="264"/>
        </pc:sldMkLst>
        <pc:spChg chg="mod">
          <ac:chgData name="Guest User" userId="" providerId="Windows Live" clId="Web-{2A5BD1A6-FE24-4883-8982-44DCE9B4E82E}" dt="2021-04-08T03:16:12.205" v="2" actId="20577"/>
          <ac:spMkLst>
            <pc:docMk/>
            <pc:sldMk cId="2246844348" sldId="264"/>
            <ac:spMk id="5" creationId="{A853D3C1-BDCC-2C43-8613-C22D4D722AAC}"/>
          </ac:spMkLst>
        </pc:spChg>
      </pc:sldChg>
      <pc:sldChg chg="addSp modSp">
        <pc:chgData name="Guest User" userId="" providerId="Windows Live" clId="Web-{2A5BD1A6-FE24-4883-8982-44DCE9B4E82E}" dt="2021-04-08T03:54:59.049" v="527" actId="14100"/>
        <pc:sldMkLst>
          <pc:docMk/>
          <pc:sldMk cId="4118174272" sldId="266"/>
        </pc:sldMkLst>
        <pc:spChg chg="mod">
          <ac:chgData name="Guest User" userId="" providerId="Windows Live" clId="Web-{2A5BD1A6-FE24-4883-8982-44DCE9B4E82E}" dt="2021-04-08T03:48:57.197" v="465" actId="14100"/>
          <ac:spMkLst>
            <pc:docMk/>
            <pc:sldMk cId="4118174272" sldId="266"/>
            <ac:spMk id="2" creationId="{00000000-0000-0000-0000-000000000000}"/>
          </ac:spMkLst>
        </pc:spChg>
        <pc:spChg chg="add mod">
          <ac:chgData name="Guest User" userId="" providerId="Windows Live" clId="Web-{2A5BD1A6-FE24-4883-8982-44DCE9B4E82E}" dt="2021-04-08T03:49:03.603" v="466" actId="1076"/>
          <ac:spMkLst>
            <pc:docMk/>
            <pc:sldMk cId="4118174272" sldId="266"/>
            <ac:spMk id="4" creationId="{1697B46F-5E60-4840-A717-B5825347F5C4}"/>
          </ac:spMkLst>
        </pc:spChg>
        <pc:picChg chg="add mod">
          <ac:chgData name="Guest User" userId="" providerId="Windows Live" clId="Web-{2A5BD1A6-FE24-4883-8982-44DCE9B4E82E}" dt="2021-04-08T03:54:53.360" v="525" actId="14100"/>
          <ac:picMkLst>
            <pc:docMk/>
            <pc:sldMk cId="4118174272" sldId="266"/>
            <ac:picMk id="5" creationId="{9422F963-AB77-42CE-9127-F10E4D00C5E2}"/>
          </ac:picMkLst>
        </pc:picChg>
        <pc:picChg chg="add mod">
          <ac:chgData name="Guest User" userId="" providerId="Windows Live" clId="Web-{2A5BD1A6-FE24-4883-8982-44DCE9B4E82E}" dt="2021-04-08T03:54:59.049" v="527" actId="14100"/>
          <ac:picMkLst>
            <pc:docMk/>
            <pc:sldMk cId="4118174272" sldId="266"/>
            <ac:picMk id="6" creationId="{506DD7B7-0E8B-4007-A317-8FC2F2A52670}"/>
          </ac:picMkLst>
        </pc:picChg>
      </pc:sldChg>
      <pc:sldChg chg="modSp">
        <pc:chgData name="Guest User" userId="" providerId="Windows Live" clId="Web-{2A5BD1A6-FE24-4883-8982-44DCE9B4E82E}" dt="2021-04-08T04:02:37.510" v="528" actId="14100"/>
        <pc:sldMkLst>
          <pc:docMk/>
          <pc:sldMk cId="1075183970" sldId="268"/>
        </pc:sldMkLst>
        <pc:picChg chg="mod">
          <ac:chgData name="Guest User" userId="" providerId="Windows Live" clId="Web-{2A5BD1A6-FE24-4883-8982-44DCE9B4E82E}" dt="2021-04-08T04:02:37.510" v="528" actId="14100"/>
          <ac:picMkLst>
            <pc:docMk/>
            <pc:sldMk cId="1075183970" sldId="268"/>
            <ac:picMk id="4" creationId="{26A10682-D8CA-431E-B5E4-02D299F071A0}"/>
          </ac:picMkLst>
        </pc:picChg>
      </pc:sldChg>
      <pc:sldChg chg="addSp delSp modSp new">
        <pc:chgData name="Guest User" userId="" providerId="Windows Live" clId="Web-{2A5BD1A6-FE24-4883-8982-44DCE9B4E82E}" dt="2021-04-08T03:54:47.110" v="524" actId="14100"/>
        <pc:sldMkLst>
          <pc:docMk/>
          <pc:sldMk cId="1585233325" sldId="269"/>
        </pc:sldMkLst>
        <pc:spChg chg="mod">
          <ac:chgData name="Guest User" userId="" providerId="Windows Live" clId="Web-{2A5BD1A6-FE24-4883-8982-44DCE9B4E82E}" dt="2021-04-08T03:51:35.606" v="490" actId="14100"/>
          <ac:spMkLst>
            <pc:docMk/>
            <pc:sldMk cId="1585233325" sldId="269"/>
            <ac:spMk id="2" creationId="{72EA2A21-48DF-461B-B128-78281AEEA340}"/>
          </ac:spMkLst>
        </pc:spChg>
        <pc:spChg chg="del mod">
          <ac:chgData name="Guest User" userId="" providerId="Windows Live" clId="Web-{2A5BD1A6-FE24-4883-8982-44DCE9B4E82E}" dt="2021-04-08T03:51:41.153" v="493"/>
          <ac:spMkLst>
            <pc:docMk/>
            <pc:sldMk cId="1585233325" sldId="269"/>
            <ac:spMk id="3" creationId="{C7246EB5-ED94-4C32-9E3D-9A1B6F9A82D9}"/>
          </ac:spMkLst>
        </pc:spChg>
        <pc:picChg chg="add mod ord">
          <ac:chgData name="Guest User" userId="" providerId="Windows Live" clId="Web-{2A5BD1A6-FE24-4883-8982-44DCE9B4E82E}" dt="2021-04-08T03:54:43.688" v="523" actId="14100"/>
          <ac:picMkLst>
            <pc:docMk/>
            <pc:sldMk cId="1585233325" sldId="269"/>
            <ac:picMk id="4" creationId="{1C9669C6-AE09-44F3-AEF5-76FBCF71BC26}"/>
          </ac:picMkLst>
        </pc:picChg>
        <pc:picChg chg="add mod">
          <ac:chgData name="Guest User" userId="" providerId="Windows Live" clId="Web-{2A5BD1A6-FE24-4883-8982-44DCE9B4E82E}" dt="2021-04-08T03:54:47.110" v="524" actId="14100"/>
          <ac:picMkLst>
            <pc:docMk/>
            <pc:sldMk cId="1585233325" sldId="269"/>
            <ac:picMk id="5" creationId="{A4C08722-9E39-4624-8A35-32E6004A18D4}"/>
          </ac:picMkLst>
        </pc:picChg>
      </pc:sldChg>
      <pc:sldChg chg="addSp delSp modSp new">
        <pc:chgData name="Guest User" userId="" providerId="Windows Live" clId="Web-{2A5BD1A6-FE24-4883-8982-44DCE9B4E82E}" dt="2021-04-08T03:54:38.375" v="522" actId="14100"/>
        <pc:sldMkLst>
          <pc:docMk/>
          <pc:sldMk cId="1521438293" sldId="270"/>
        </pc:sldMkLst>
        <pc:spChg chg="mod">
          <ac:chgData name="Guest User" userId="" providerId="Windows Live" clId="Web-{2A5BD1A6-FE24-4883-8982-44DCE9B4E82E}" dt="2021-04-08T03:53:12.342" v="517" actId="14100"/>
          <ac:spMkLst>
            <pc:docMk/>
            <pc:sldMk cId="1521438293" sldId="270"/>
            <ac:spMk id="2" creationId="{15EB5F9F-7F03-4779-9475-7B073002385C}"/>
          </ac:spMkLst>
        </pc:spChg>
        <pc:spChg chg="del mod">
          <ac:chgData name="Guest User" userId="" providerId="Windows Live" clId="Web-{2A5BD1A6-FE24-4883-8982-44DCE9B4E82E}" dt="2021-04-08T03:54:12.141" v="520"/>
          <ac:spMkLst>
            <pc:docMk/>
            <pc:sldMk cId="1521438293" sldId="270"/>
            <ac:spMk id="3" creationId="{48717482-F0CE-4800-A745-F20D470454FC}"/>
          </ac:spMkLst>
        </pc:spChg>
        <pc:picChg chg="add mod ord">
          <ac:chgData name="Guest User" userId="" providerId="Windows Live" clId="Web-{2A5BD1A6-FE24-4883-8982-44DCE9B4E82E}" dt="2021-04-08T03:54:38.375" v="522" actId="14100"/>
          <ac:picMkLst>
            <pc:docMk/>
            <pc:sldMk cId="1521438293" sldId="270"/>
            <ac:picMk id="4" creationId="{062DCE9F-D52A-4CA8-8147-F9E92BD7D062}"/>
          </ac:picMkLst>
        </pc:picChg>
      </pc:sldChg>
    </pc:docChg>
  </pc:docChgLst>
  <pc:docChgLst>
    <pc:chgData name="Guest User" providerId="Windows Live" clId="Web-{F2C1BCEA-8492-49BB-BF2E-74D029FD7B1D}"/>
    <pc:docChg chg="modSld">
      <pc:chgData name="Guest User" userId="" providerId="Windows Live" clId="Web-{F2C1BCEA-8492-49BB-BF2E-74D029FD7B1D}" dt="2021-04-07T06:17:28.897" v="3" actId="20577"/>
      <pc:docMkLst>
        <pc:docMk/>
      </pc:docMkLst>
      <pc:sldChg chg="modSp">
        <pc:chgData name="Guest User" userId="" providerId="Windows Live" clId="Web-{F2C1BCEA-8492-49BB-BF2E-74D029FD7B1D}" dt="2021-04-07T06:17:28.897" v="3" actId="20577"/>
        <pc:sldMkLst>
          <pc:docMk/>
          <pc:sldMk cId="225623768" sldId="259"/>
        </pc:sldMkLst>
        <pc:spChg chg="mod">
          <ac:chgData name="Guest User" userId="" providerId="Windows Live" clId="Web-{F2C1BCEA-8492-49BB-BF2E-74D029FD7B1D}" dt="2021-04-07T06:17:28.897" v="3" actId="20577"/>
          <ac:spMkLst>
            <pc:docMk/>
            <pc:sldMk cId="225623768" sldId="25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AB57C-8DC7-4266-BCEB-48FBDEE4645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2AB57C-8DC7-4266-BCEB-48FBDEE4645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2AB57C-8DC7-4266-BCEB-48FBDEE46450}" type="datetimeFigureOut">
              <a:rPr lang="en-IN" smtClean="0"/>
              <a:t>20-04-2021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882D6-400D-45DB-B234-47864F132DF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AB57C-8DC7-4266-BCEB-48FBDEE46450}" type="datetimeFigureOut">
              <a:rPr lang="en-IN" smtClean="0"/>
              <a:t>20-04-2021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AB57C-8DC7-4266-BCEB-48FBDEE46450}" type="datetimeFigureOut">
              <a:rPr lang="en-IN" smtClean="0"/>
              <a:t>20-04-2021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2AB57C-8DC7-4266-BCEB-48FBDEE46450}" type="datetimeFigureOut">
              <a:rPr lang="en-IN" smtClean="0"/>
              <a:t>20-04-2021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E882D6-400D-45DB-B234-47864F132D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inkercad.com/things/8Ci8AMZXvVZ-gas-sensor-value-analog-read" TargetMode="External"/><Relationship Id="rId2" Type="http://schemas.openxmlformats.org/officeDocument/2006/relationships/hyperlink" Target="https://www.tinkercad.com/things/ikdA3Clop1f-working-with-piezo-buzzer" TargetMode="External"/><Relationship Id="rId1" Type="http://schemas.openxmlformats.org/officeDocument/2006/relationships/slideLayout" Target="../slideLayouts/slideLayout2.xml"/><Relationship Id="rId4" Type="http://schemas.openxmlformats.org/officeDocument/2006/relationships/hyperlink" Target="https://www.youtube.com/results?search_query=tinkercad+gas+sens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887" y="1593131"/>
            <a:ext cx="7848600" cy="2288356"/>
          </a:xfrm>
        </p:spPr>
        <p:txBody>
          <a:bodyPr/>
          <a:lstStyle/>
          <a:p>
            <a:pPr algn="ctr"/>
            <a:r>
              <a:rPr lang="en-IN" sz="4400" b="1" dirty="0">
                <a:latin typeface="Segoe UI Emoji" pitchFamily="34" charset="0"/>
                <a:ea typeface="Segoe UI Emoji" pitchFamily="34" charset="0"/>
              </a:rPr>
              <a:t>MPCA LAB MINI PROJECT</a:t>
            </a:r>
            <a:br>
              <a:rPr lang="en-IN" sz="4400" b="1" dirty="0">
                <a:latin typeface="Segoe UI Emoji" pitchFamily="34" charset="0"/>
                <a:ea typeface="Segoe UI Emoji" pitchFamily="34" charset="0"/>
              </a:rPr>
            </a:br>
            <a:r>
              <a:rPr lang="en-IN" sz="3600" i="1" dirty="0" err="1">
                <a:solidFill>
                  <a:schemeClr val="tx2">
                    <a:lumMod val="75000"/>
                  </a:schemeClr>
                </a:solidFill>
              </a:rPr>
              <a:t>PROJECT</a:t>
            </a:r>
            <a:r>
              <a:rPr lang="en-IN" sz="3600" i="1" dirty="0">
                <a:solidFill>
                  <a:schemeClr val="tx2">
                    <a:lumMod val="75000"/>
                  </a:schemeClr>
                </a:solidFill>
              </a:rPr>
              <a:t> TITLE</a:t>
            </a:r>
            <a:r>
              <a:rPr lang="en-IN" sz="3600" b="1" dirty="0">
                <a:solidFill>
                  <a:schemeClr val="tx2">
                    <a:lumMod val="75000"/>
                  </a:schemeClr>
                </a:solidFill>
              </a:rPr>
              <a:t>: </a:t>
            </a:r>
            <a:br>
              <a:rPr lang="en-IN" sz="4000" b="1" dirty="0">
                <a:solidFill>
                  <a:schemeClr val="tx2">
                    <a:lumMod val="75000"/>
                  </a:schemeClr>
                </a:solidFill>
              </a:rPr>
            </a:br>
            <a:r>
              <a:rPr lang="en-IN" sz="3600" i="1" cap="none" dirty="0">
                <a:solidFill>
                  <a:srgbClr val="24292E"/>
                </a:solidFill>
                <a:effectLst/>
                <a:latin typeface="-apple-system"/>
              </a:rPr>
              <a:t>Air</a:t>
            </a:r>
            <a:r>
              <a:rPr lang="en-US" sz="3600" i="1" cap="none" dirty="0">
                <a:solidFill>
                  <a:srgbClr val="24292E"/>
                </a:solidFill>
                <a:effectLst/>
                <a:latin typeface="-apple-system"/>
              </a:rPr>
              <a:t> </a:t>
            </a:r>
            <a:r>
              <a:rPr lang="en-IN" sz="3600" i="1" cap="none" dirty="0">
                <a:solidFill>
                  <a:srgbClr val="24292E"/>
                </a:solidFill>
                <a:effectLst/>
                <a:latin typeface="-apple-system"/>
              </a:rPr>
              <a:t>quality</a:t>
            </a:r>
            <a:r>
              <a:rPr lang="en-US" sz="3600" i="1" cap="none" dirty="0">
                <a:solidFill>
                  <a:srgbClr val="24292E"/>
                </a:solidFill>
                <a:effectLst/>
                <a:latin typeface="-apple-system"/>
              </a:rPr>
              <a:t> </a:t>
            </a:r>
            <a:r>
              <a:rPr lang="en-IN" sz="3600" i="1" cap="none" dirty="0">
                <a:solidFill>
                  <a:srgbClr val="24292E"/>
                </a:solidFill>
                <a:effectLst/>
                <a:latin typeface="-apple-system"/>
              </a:rPr>
              <a:t>monitoring</a:t>
            </a:r>
            <a:r>
              <a:rPr lang="en-US" sz="3600" i="1" cap="none" dirty="0">
                <a:solidFill>
                  <a:srgbClr val="24292E"/>
                </a:solidFill>
                <a:effectLst/>
                <a:latin typeface="-apple-system"/>
              </a:rPr>
              <a:t> </a:t>
            </a:r>
            <a:r>
              <a:rPr lang="en-IN" sz="3600" i="1" cap="none" dirty="0">
                <a:solidFill>
                  <a:srgbClr val="24292E"/>
                </a:solidFill>
                <a:effectLst/>
                <a:latin typeface="-apple-system"/>
              </a:rPr>
              <a:t>system</a:t>
            </a:r>
            <a:br>
              <a:rPr lang="en-IN" sz="4400" b="1" dirty="0">
                <a:solidFill>
                  <a:schemeClr val="tx2">
                    <a:lumMod val="75000"/>
                  </a:schemeClr>
                </a:solidFill>
                <a:cs typeface="Arial"/>
              </a:rPr>
            </a:br>
            <a:endParaRPr lang="en-IN" sz="4400" b="1" dirty="0">
              <a:latin typeface="Segoe UI Emoji" pitchFamily="34" charset="0"/>
              <a:ea typeface="Segoe UI Emoji" pitchFamily="34" charset="0"/>
            </a:endParaRPr>
          </a:p>
        </p:txBody>
      </p:sp>
      <p:sp>
        <p:nvSpPr>
          <p:cNvPr id="3" name="Subtitle 2"/>
          <p:cNvSpPr>
            <a:spLocks noGrp="1"/>
          </p:cNvSpPr>
          <p:nvPr>
            <p:ph type="subTitle" idx="1"/>
          </p:nvPr>
        </p:nvSpPr>
        <p:spPr>
          <a:xfrm>
            <a:off x="359532" y="3429000"/>
            <a:ext cx="8424936" cy="3028495"/>
          </a:xfrm>
        </p:spPr>
        <p:txBody>
          <a:bodyPr vert="horz" lIns="91440" tIns="45720" rIns="91440" bIns="45720" rtlCol="0" anchor="t">
            <a:noAutofit/>
          </a:bodyPr>
          <a:lstStyle/>
          <a:p>
            <a:r>
              <a:rPr lang="en-IN" sz="1800" b="1" dirty="0">
                <a:solidFill>
                  <a:srgbClr val="404040"/>
                </a:solidFill>
                <a:cs typeface="Arial"/>
              </a:rPr>
              <a:t>                                                 </a:t>
            </a:r>
            <a:r>
              <a:rPr lang="en-IN" sz="2000" b="1" dirty="0">
                <a:solidFill>
                  <a:srgbClr val="404040"/>
                </a:solidFill>
                <a:cs typeface="Arial"/>
              </a:rPr>
              <a:t>SUBMITTED BY</a:t>
            </a:r>
            <a:endParaRPr lang="en-IN" sz="2000" b="1" dirty="0">
              <a:solidFill>
                <a:srgbClr val="404040"/>
              </a:solidFill>
            </a:endParaRPr>
          </a:p>
          <a:p>
            <a:endParaRPr lang="en-IN" sz="1800" b="1" dirty="0">
              <a:solidFill>
                <a:srgbClr val="404040"/>
              </a:solidFill>
            </a:endParaRPr>
          </a:p>
          <a:p>
            <a:r>
              <a:rPr lang="en-IN" sz="1600" b="1" dirty="0">
                <a:solidFill>
                  <a:schemeClr val="tx2">
                    <a:lumMod val="75000"/>
                  </a:schemeClr>
                </a:solidFill>
              </a:rPr>
              <a:t>STUDENT NAME</a:t>
            </a:r>
            <a:r>
              <a:rPr lang="en-IN" sz="1600" b="1" dirty="0"/>
              <a:t>:                                                                            SRN:</a:t>
            </a:r>
            <a:endParaRPr lang="en-IN" sz="1600" b="1" dirty="0">
              <a:cs typeface="Arial"/>
            </a:endParaRPr>
          </a:p>
          <a:p>
            <a:r>
              <a:rPr lang="en-IN" sz="1600" b="1" dirty="0"/>
              <a:t>1.Deepali </a:t>
            </a:r>
            <a:r>
              <a:rPr lang="en-IN" sz="1600" b="1" dirty="0" err="1"/>
              <a:t>Attavar</a:t>
            </a:r>
            <a:r>
              <a:rPr lang="en-IN" sz="1600" b="1" dirty="0"/>
              <a:t>                                                                            PES2UG19CS106</a:t>
            </a:r>
            <a:endParaRPr lang="en-IN" sz="1600" b="1" dirty="0">
              <a:cs typeface="Arial"/>
            </a:endParaRPr>
          </a:p>
          <a:p>
            <a:r>
              <a:rPr lang="en-IN" sz="1600" b="1" dirty="0"/>
              <a:t>2.Lasya </a:t>
            </a:r>
            <a:r>
              <a:rPr lang="en-IN" sz="1600" b="1" dirty="0" err="1"/>
              <a:t>Priya</a:t>
            </a:r>
            <a:r>
              <a:rPr lang="en-IN" sz="1600" b="1" dirty="0"/>
              <a:t>                                                                                  PES2UG19CS111</a:t>
            </a:r>
            <a:endParaRPr lang="en-IN" sz="1600" b="1" dirty="0">
              <a:cs typeface="Arial"/>
            </a:endParaRPr>
          </a:p>
          <a:p>
            <a:r>
              <a:rPr lang="en-IN" sz="1600" b="1" dirty="0"/>
              <a:t>3.Geethika </a:t>
            </a:r>
            <a:r>
              <a:rPr lang="en-IN" sz="1600" b="1" dirty="0" err="1"/>
              <a:t>Kommineni</a:t>
            </a:r>
            <a:r>
              <a:rPr lang="en-IN" sz="1600" b="1" dirty="0"/>
              <a:t>                                                                  PES2UG19CS127</a:t>
            </a:r>
            <a:endParaRPr lang="en-IN" sz="1600" b="1" dirty="0">
              <a:cs typeface="Arial"/>
            </a:endParaRPr>
          </a:p>
          <a:p>
            <a:r>
              <a:rPr lang="en-IN" sz="1600" b="1" dirty="0"/>
              <a:t>4.GP </a:t>
            </a:r>
            <a:r>
              <a:rPr lang="en-IN" sz="1600" b="1" dirty="0" err="1"/>
              <a:t>Prerna</a:t>
            </a:r>
            <a:r>
              <a:rPr lang="en-IN" sz="1600" b="1" dirty="0"/>
              <a:t>                                                                                    PES2UG19CS134</a:t>
            </a:r>
            <a:endParaRPr lang="en-IN" sz="1600" b="1" dirty="0">
              <a:cs typeface="Arial"/>
            </a:endParaRPr>
          </a:p>
          <a:p>
            <a:endParaRPr lang="en-IN" sz="1600" b="1" dirty="0"/>
          </a:p>
          <a:p>
            <a:pPr algn="ctr"/>
            <a:r>
              <a:rPr lang="en-IN" sz="2000" b="1" dirty="0">
                <a:solidFill>
                  <a:schemeClr val="tx2">
                    <a:lumMod val="75000"/>
                  </a:schemeClr>
                </a:solidFill>
              </a:rPr>
              <a:t>SECTION:</a:t>
            </a:r>
            <a:r>
              <a:rPr lang="en-IN" sz="2000" b="1" dirty="0"/>
              <a:t> B</a:t>
            </a:r>
            <a:endParaRPr lang="en-IN" sz="2000" b="1" dirty="0">
              <a:cs typeface="Arial"/>
            </a:endParaRPr>
          </a:p>
          <a:p>
            <a:endParaRPr lang="en-IN" sz="1600" b="1" dirty="0"/>
          </a:p>
        </p:txBody>
      </p:sp>
    </p:spTree>
    <p:extLst>
      <p:ext uri="{BB962C8B-B14F-4D97-AF65-F5344CB8AC3E}">
        <p14:creationId xmlns:p14="http://schemas.microsoft.com/office/powerpoint/2010/main" val="299597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APPLICATIONS</a:t>
            </a:r>
          </a:p>
        </p:txBody>
      </p:sp>
      <p:sp>
        <p:nvSpPr>
          <p:cNvPr id="5" name="Content Placeholder 4">
            <a:extLst>
              <a:ext uri="{FF2B5EF4-FFF2-40B4-BE49-F238E27FC236}">
                <a16:creationId xmlns:a16="http://schemas.microsoft.com/office/drawing/2014/main" id="{A853D3C1-BDCC-2C43-8613-C22D4D722AAC}"/>
              </a:ext>
            </a:extLst>
          </p:cNvPr>
          <p:cNvSpPr>
            <a:spLocks noGrp="1"/>
          </p:cNvSpPr>
          <p:nvPr>
            <p:ph idx="1"/>
          </p:nvPr>
        </p:nvSpPr>
        <p:spPr/>
        <p:txBody>
          <a:bodyPr vert="horz" lIns="91440" tIns="45720" rIns="91440" bIns="45720" rtlCol="0" anchor="t">
            <a:normAutofit lnSpcReduction="10000"/>
          </a:bodyPr>
          <a:lstStyle/>
          <a:p>
            <a:r>
              <a:rPr lang="en-US" dirty="0"/>
              <a:t>With air quality monitoring systems, industries can detect the presence of these toxics and monitor air quality to take intelligent measures to improve the quality of air for their workers. This leads to an increase in productivity, reduced equipment damage, and effective regulatory compliance.</a:t>
            </a:r>
            <a:endParaRPr lang="en-US" dirty="0">
              <a:cs typeface="Arial"/>
            </a:endParaRPr>
          </a:p>
          <a:p>
            <a:r>
              <a:rPr lang="en-US" dirty="0">
                <a:cs typeface="Arial"/>
              </a:rPr>
              <a:t>Indoor air quality and roadside pollution monitoring.</a:t>
            </a:r>
          </a:p>
          <a:p>
            <a:r>
              <a:rPr lang="en-US" dirty="0"/>
              <a:t>Low operating costs and high quality data</a:t>
            </a:r>
            <a:endParaRPr lang="en-US" dirty="0">
              <a:cs typeface="Arial"/>
            </a:endParaRPr>
          </a:p>
          <a:p>
            <a:r>
              <a:rPr lang="en-US" dirty="0"/>
              <a:t>In Gas Detection Systems where harmful gases and toxins may be produced or during manufacturing processes where even a minor leakage may lead to a catastrophe.</a:t>
            </a:r>
          </a:p>
          <a:p>
            <a:r>
              <a:rPr lang="en-US" dirty="0"/>
              <a:t>To make this data available to the common man.</a:t>
            </a:r>
            <a:endParaRPr lang="en-US" dirty="0">
              <a:cs typeface="Arial"/>
            </a:endParaRPr>
          </a:p>
          <a:p>
            <a:pPr marL="0" indent="0">
              <a:buNone/>
            </a:pPr>
            <a:endParaRPr lang="en-US" dirty="0">
              <a:cs typeface="Arial"/>
            </a:endParaRPr>
          </a:p>
          <a:p>
            <a:endParaRPr lang="en-US" dirty="0">
              <a:cs typeface="Arial"/>
            </a:endParaRPr>
          </a:p>
          <a:p>
            <a:endParaRPr lang="en-US" dirty="0">
              <a:cs typeface="Arial"/>
            </a:endParaRPr>
          </a:p>
        </p:txBody>
      </p:sp>
    </p:spTree>
    <p:extLst>
      <p:ext uri="{BB962C8B-B14F-4D97-AF65-F5344CB8AC3E}">
        <p14:creationId xmlns:p14="http://schemas.microsoft.com/office/powerpoint/2010/main" val="224684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88" y="967033"/>
            <a:ext cx="8229600" cy="990600"/>
          </a:xfrm>
        </p:spPr>
        <p:txBody>
          <a:bodyPr>
            <a:normAutofit fontScale="90000"/>
          </a:bodyPr>
          <a:lstStyle/>
          <a:p>
            <a:pPr algn="ctr"/>
            <a:r>
              <a:rPr lang="en-IN" dirty="0"/>
              <a:t>REFERENCES(Website links, Books etc.)</a:t>
            </a:r>
          </a:p>
        </p:txBody>
      </p:sp>
      <p:sp>
        <p:nvSpPr>
          <p:cNvPr id="3" name="Content Placeholder 2"/>
          <p:cNvSpPr>
            <a:spLocks noGrp="1"/>
          </p:cNvSpPr>
          <p:nvPr>
            <p:ph idx="1"/>
          </p:nvPr>
        </p:nvSpPr>
        <p:spPr>
          <a:xfrm>
            <a:off x="523188" y="2590800"/>
            <a:ext cx="8229600" cy="3122629"/>
          </a:xfrm>
        </p:spPr>
        <p:txBody>
          <a:bodyPr/>
          <a:lstStyle/>
          <a:p>
            <a:pPr marL="0" indent="0">
              <a:buNone/>
            </a:pPr>
            <a:r>
              <a:rPr lang="en-US" dirty="0"/>
              <a:t>●	</a:t>
            </a:r>
            <a:r>
              <a:rPr lang="en-US" dirty="0">
                <a:hlinkClick r:id="rId2"/>
              </a:rPr>
              <a:t>https://www.tinkercad.com/things/ikdA3Clop1f-working-with-piezo-buzzer</a:t>
            </a:r>
            <a:endParaRPr lang="en-US" dirty="0"/>
          </a:p>
          <a:p>
            <a:pPr marL="0" indent="0">
              <a:buNone/>
            </a:pPr>
            <a:r>
              <a:rPr lang="en-US" dirty="0"/>
              <a:t>●	</a:t>
            </a:r>
            <a:r>
              <a:rPr lang="en-US" dirty="0">
                <a:hlinkClick r:id="rId3"/>
              </a:rPr>
              <a:t>https://www.tinkercad.com/things/8Ci8AMZXvVZ-gas-sensor-value-analog-read</a:t>
            </a:r>
            <a:endParaRPr lang="en-US" dirty="0"/>
          </a:p>
          <a:p>
            <a:pPr marL="0" indent="0">
              <a:buNone/>
            </a:pPr>
            <a:r>
              <a:rPr lang="en-US" dirty="0"/>
              <a:t>●</a:t>
            </a:r>
            <a:r>
              <a:rPr lang="en-US" dirty="0">
                <a:hlinkClick r:id="rId4"/>
              </a:rPr>
              <a:t>https://www.youtube.com/results?search_query=tinkercad+gas+sensor</a:t>
            </a:r>
            <a:endParaRPr lang="en-US" dirty="0"/>
          </a:p>
          <a:p>
            <a:pPr marL="0" indent="0">
              <a:buNone/>
            </a:pPr>
            <a:endParaRPr lang="en-IN" dirty="0"/>
          </a:p>
        </p:txBody>
      </p:sp>
    </p:spTree>
    <p:extLst>
      <p:ext uri="{BB962C8B-B14F-4D97-AF65-F5344CB8AC3E}">
        <p14:creationId xmlns:p14="http://schemas.microsoft.com/office/powerpoint/2010/main" val="83843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212" y="1213701"/>
            <a:ext cx="8229600" cy="4876800"/>
          </a:xfrm>
        </p:spPr>
        <p:txBody>
          <a:bodyPr>
            <a:normAutofit/>
          </a:bodyPr>
          <a:lstStyle/>
          <a:p>
            <a:pPr marL="0" indent="0" algn="ctr">
              <a:buNone/>
            </a:pPr>
            <a:endParaRPr lang="en-IN" sz="4400" dirty="0"/>
          </a:p>
          <a:p>
            <a:pPr marL="0" indent="0" algn="ctr">
              <a:buNone/>
            </a:pPr>
            <a:endParaRPr lang="en-IN" sz="4400" dirty="0"/>
          </a:p>
          <a:p>
            <a:pPr marL="0" indent="0" algn="ctr">
              <a:buNone/>
            </a:pPr>
            <a:r>
              <a:rPr lang="en-IN" sz="5400" dirty="0">
                <a:solidFill>
                  <a:srgbClr val="002060"/>
                </a:solidFill>
                <a:latin typeface="Bahnschrift" pitchFamily="34" charset="0"/>
              </a:rPr>
              <a:t>THANK YOU</a:t>
            </a:r>
          </a:p>
        </p:txBody>
      </p:sp>
    </p:spTree>
    <p:extLst>
      <p:ext uri="{BB962C8B-B14F-4D97-AF65-F5344CB8AC3E}">
        <p14:creationId xmlns:p14="http://schemas.microsoft.com/office/powerpoint/2010/main" val="96324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5314"/>
            <a:ext cx="8229600" cy="990600"/>
          </a:xfrm>
        </p:spPr>
        <p:txBody>
          <a:bodyPr>
            <a:normAutofit/>
          </a:bodyPr>
          <a:lstStyle/>
          <a:p>
            <a:pPr algn="ctr"/>
            <a:r>
              <a:rPr lang="en-IN" sz="3600" dirty="0"/>
              <a:t>PROBLEM STATEMENT</a:t>
            </a:r>
          </a:p>
        </p:txBody>
      </p:sp>
      <p:sp>
        <p:nvSpPr>
          <p:cNvPr id="3" name="Content Placeholder 2"/>
          <p:cNvSpPr>
            <a:spLocks noGrp="1"/>
          </p:cNvSpPr>
          <p:nvPr>
            <p:ph idx="1"/>
          </p:nvPr>
        </p:nvSpPr>
        <p:spPr>
          <a:xfrm>
            <a:off x="457200" y="1510614"/>
            <a:ext cx="8229600" cy="4876800"/>
          </a:xfrm>
        </p:spPr>
        <p:txBody>
          <a:bodyPr vert="horz" lIns="91440" tIns="45720" rIns="91440" bIns="45720" rtlCol="0" anchor="t">
            <a:normAutofit/>
          </a:bodyPr>
          <a:lstStyle/>
          <a:p>
            <a:pPr marL="0" indent="0">
              <a:buNone/>
            </a:pPr>
            <a:endParaRPr lang="en-IN" sz="4000" b="1" i="1" dirty="0">
              <a:solidFill>
                <a:srgbClr val="24292E"/>
              </a:solidFill>
              <a:latin typeface="-apple-system"/>
            </a:endParaRPr>
          </a:p>
          <a:p>
            <a:pPr marL="0" indent="0">
              <a:buNone/>
            </a:pPr>
            <a:endParaRPr lang="en-IN" sz="4000" b="1" i="1" dirty="0">
              <a:solidFill>
                <a:srgbClr val="24292E"/>
              </a:solidFill>
              <a:latin typeface="-apple-system"/>
            </a:endParaRPr>
          </a:p>
          <a:p>
            <a:pPr marL="0" indent="0" algn="ctr">
              <a:buNone/>
            </a:pPr>
            <a:r>
              <a:rPr lang="en-IN" sz="4000" b="1" i="1" dirty="0">
                <a:solidFill>
                  <a:srgbClr val="24292E"/>
                </a:solidFill>
                <a:effectLst/>
                <a:latin typeface="-apple-system"/>
              </a:rPr>
              <a:t>Implementing an Air</a:t>
            </a:r>
            <a:r>
              <a:rPr lang="en-US" sz="4000" b="1" i="1" dirty="0">
                <a:solidFill>
                  <a:srgbClr val="24292E"/>
                </a:solidFill>
                <a:effectLst/>
                <a:latin typeface="-apple-system"/>
              </a:rPr>
              <a:t> </a:t>
            </a:r>
            <a:r>
              <a:rPr lang="en-IN" sz="4000" b="1" i="1" dirty="0">
                <a:solidFill>
                  <a:srgbClr val="24292E"/>
                </a:solidFill>
                <a:effectLst/>
                <a:latin typeface="-apple-system"/>
              </a:rPr>
              <a:t>Quality</a:t>
            </a:r>
            <a:r>
              <a:rPr lang="en-US" sz="4000" b="1" i="1" dirty="0">
                <a:solidFill>
                  <a:srgbClr val="24292E"/>
                </a:solidFill>
                <a:effectLst/>
                <a:latin typeface="-apple-system"/>
              </a:rPr>
              <a:t> </a:t>
            </a:r>
            <a:r>
              <a:rPr lang="en-IN" sz="4000" b="1" i="1" dirty="0">
                <a:solidFill>
                  <a:srgbClr val="24292E"/>
                </a:solidFill>
                <a:effectLst/>
                <a:latin typeface="-apple-system"/>
              </a:rPr>
              <a:t>Monitoring</a:t>
            </a:r>
            <a:r>
              <a:rPr lang="en-US" sz="4000" b="1" i="1" dirty="0">
                <a:solidFill>
                  <a:srgbClr val="24292E"/>
                </a:solidFill>
                <a:effectLst/>
                <a:latin typeface="-apple-system"/>
              </a:rPr>
              <a:t> </a:t>
            </a:r>
            <a:r>
              <a:rPr lang="en-IN" sz="4000" b="1" i="1" dirty="0">
                <a:solidFill>
                  <a:srgbClr val="24292E"/>
                </a:solidFill>
                <a:effectLst/>
                <a:latin typeface="-apple-system"/>
              </a:rPr>
              <a:t>System on </a:t>
            </a:r>
            <a:r>
              <a:rPr lang="en-IN" sz="4000" b="1" i="1" dirty="0" err="1">
                <a:solidFill>
                  <a:srgbClr val="24292E"/>
                </a:solidFill>
                <a:effectLst/>
                <a:latin typeface="-apple-system"/>
              </a:rPr>
              <a:t>Tinkercad</a:t>
            </a:r>
            <a:endParaRPr lang="en-IN" dirty="0"/>
          </a:p>
          <a:p>
            <a:pPr marL="0" indent="0">
              <a:buNone/>
            </a:pPr>
            <a:endParaRPr lang="en-US" sz="3200" dirty="0"/>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39887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526"/>
            <a:ext cx="8229600" cy="990600"/>
          </a:xfrm>
        </p:spPr>
        <p:txBody>
          <a:bodyPr/>
          <a:lstStyle/>
          <a:p>
            <a:pPr algn="ctr"/>
            <a:r>
              <a:rPr lang="en-IN" dirty="0"/>
              <a:t>INTRODUCTION</a:t>
            </a:r>
          </a:p>
        </p:txBody>
      </p:sp>
      <p:sp>
        <p:nvSpPr>
          <p:cNvPr id="3" name="Content Placeholder 2"/>
          <p:cNvSpPr>
            <a:spLocks noGrp="1"/>
          </p:cNvSpPr>
          <p:nvPr>
            <p:ph idx="1"/>
          </p:nvPr>
        </p:nvSpPr>
        <p:spPr>
          <a:xfrm>
            <a:off x="457200" y="1617503"/>
            <a:ext cx="8229600" cy="4876800"/>
          </a:xfrm>
        </p:spPr>
        <p:txBody>
          <a:bodyPr vert="horz" lIns="91440" tIns="45720" rIns="91440" bIns="45720" rtlCol="0" anchor="t">
            <a:normAutofit fontScale="92500"/>
          </a:bodyPr>
          <a:lstStyle/>
          <a:p>
            <a:pPr marL="0" indent="0">
              <a:buNone/>
            </a:pPr>
            <a:r>
              <a:rPr lang="en-US" dirty="0"/>
              <a:t>Atmospheric conditions still deteriorate annually because of the expansion of civilization and increasing unclean emissions from industries and automobiles, leading to very adverse effects on each the surroundings and on human health.</a:t>
            </a:r>
          </a:p>
          <a:p>
            <a:pPr marL="0" indent="0">
              <a:buNone/>
            </a:pPr>
            <a:r>
              <a:rPr lang="en-US" dirty="0"/>
              <a:t>This project aims to develop an air quality monitoring system that shall monitor the ppm in air in real time, observe the standard of air and alert people once the standard of air is poor.</a:t>
            </a:r>
          </a:p>
          <a:p>
            <a:pPr marL="0" indent="0">
              <a:buNone/>
            </a:pPr>
            <a:r>
              <a:rPr lang="en-US" dirty="0"/>
              <a:t>This project uses </a:t>
            </a:r>
            <a:r>
              <a:rPr lang="en-US" dirty="0" err="1"/>
              <a:t>arduino</a:t>
            </a:r>
            <a:r>
              <a:rPr lang="en-US" dirty="0"/>
              <a:t> online simulator (</a:t>
            </a:r>
            <a:r>
              <a:rPr lang="en-US" dirty="0" err="1"/>
              <a:t>Tinkercad</a:t>
            </a:r>
            <a:r>
              <a:rPr lang="en-US" dirty="0"/>
              <a:t>) to monitor the air quality and supply a statistical report. The sensing element used for monitoring the pollution is the MQ-135 gas sensor. The sensing element knowledge is displayed on a character LCD and a </a:t>
            </a:r>
            <a:r>
              <a:rPr lang="en-US" dirty="0" err="1"/>
              <a:t>piezo</a:t>
            </a:r>
            <a:r>
              <a:rPr lang="en-US" dirty="0"/>
              <a:t> is employed to buzz once needed in keeping with the air quality</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2562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BLOCK DIAGRAM</a:t>
            </a:r>
          </a:p>
        </p:txBody>
      </p:sp>
      <p:pic>
        <p:nvPicPr>
          <p:cNvPr id="8" name="image3.png">
            <a:extLst>
              <a:ext uri="{FF2B5EF4-FFF2-40B4-BE49-F238E27FC236}">
                <a16:creationId xmlns:a16="http://schemas.microsoft.com/office/drawing/2014/main" id="{2E008D55-6B2E-B84D-A69A-3493AAD8226F}"/>
              </a:ext>
            </a:extLst>
          </p:cNvPr>
          <p:cNvPicPr>
            <a:picLocks noGrp="1"/>
          </p:cNvPicPr>
          <p:nvPr>
            <p:ph idx="1"/>
          </p:nvPr>
        </p:nvPicPr>
        <p:blipFill>
          <a:blip r:embed="rId2"/>
          <a:srcRect l="830" t="21538" r="22815" b="5897"/>
          <a:stretch>
            <a:fillRect/>
          </a:stretch>
        </p:blipFill>
        <p:spPr>
          <a:xfrm>
            <a:off x="457200" y="1819960"/>
            <a:ext cx="8229600" cy="4399375"/>
          </a:xfrm>
          <a:prstGeom prst="rect">
            <a:avLst/>
          </a:prstGeom>
          <a:ln/>
        </p:spPr>
      </p:pic>
    </p:spTree>
    <p:extLst>
      <p:ext uri="{BB962C8B-B14F-4D97-AF65-F5344CB8AC3E}">
        <p14:creationId xmlns:p14="http://schemas.microsoft.com/office/powerpoint/2010/main" val="384076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9070"/>
            <a:ext cx="8229600" cy="990600"/>
          </a:xfrm>
        </p:spPr>
        <p:txBody>
          <a:bodyPr/>
          <a:lstStyle/>
          <a:p>
            <a:pPr algn="ctr"/>
            <a:r>
              <a:rPr lang="en-IN" dirty="0"/>
              <a:t>REQUIRED COMPONENTS</a:t>
            </a:r>
          </a:p>
        </p:txBody>
      </p:sp>
      <p:sp>
        <p:nvSpPr>
          <p:cNvPr id="3" name="Content Placeholder 2"/>
          <p:cNvSpPr>
            <a:spLocks noGrp="1"/>
          </p:cNvSpPr>
          <p:nvPr>
            <p:ph idx="1"/>
          </p:nvPr>
        </p:nvSpPr>
        <p:spPr>
          <a:xfrm>
            <a:off x="457200" y="2118675"/>
            <a:ext cx="8229600" cy="3688236"/>
          </a:xfrm>
        </p:spPr>
        <p:txBody>
          <a:bodyPr vert="horz" lIns="91440" tIns="45720" rIns="91440" bIns="45720" rtlCol="0" anchor="t">
            <a:normAutofit/>
          </a:bodyPr>
          <a:lstStyle/>
          <a:p>
            <a:r>
              <a:rPr lang="en-IN" b="0" i="0" dirty="0">
                <a:solidFill>
                  <a:srgbClr val="24292E"/>
                </a:solidFill>
                <a:effectLst/>
                <a:latin typeface="-apple-system"/>
              </a:rPr>
              <a:t>Arduino Uno</a:t>
            </a:r>
            <a:r>
              <a:rPr lang="en-IN" dirty="0">
                <a:solidFill>
                  <a:srgbClr val="24292E"/>
                </a:solidFill>
                <a:latin typeface="-apple-system"/>
              </a:rPr>
              <a:t> R3</a:t>
            </a:r>
            <a:endParaRPr lang="en-IN" b="0" i="0" dirty="0">
              <a:solidFill>
                <a:srgbClr val="24292E"/>
              </a:solidFill>
              <a:effectLst/>
              <a:latin typeface="-apple-system"/>
            </a:endParaRPr>
          </a:p>
          <a:p>
            <a:pPr algn="l">
              <a:buFont typeface="Arial" panose="020B0604020202020204" pitchFamily="34" charset="0"/>
              <a:buChar char="•"/>
            </a:pPr>
            <a:r>
              <a:rPr lang="en-IN" b="0" i="0" dirty="0">
                <a:solidFill>
                  <a:srgbClr val="24292E"/>
                </a:solidFill>
                <a:effectLst/>
                <a:latin typeface="-apple-system"/>
              </a:rPr>
              <a:t>16X2 Character LCD</a:t>
            </a:r>
          </a:p>
          <a:p>
            <a:pPr algn="l">
              <a:buFont typeface="Arial" panose="020B0604020202020204" pitchFamily="34" charset="0"/>
              <a:buChar char="•"/>
            </a:pPr>
            <a:r>
              <a:rPr lang="en-IN" b="0" i="0" dirty="0">
                <a:solidFill>
                  <a:srgbClr val="24292E"/>
                </a:solidFill>
                <a:effectLst/>
                <a:latin typeface="-apple-system"/>
              </a:rPr>
              <a:t>MQ135 Gas Sensor</a:t>
            </a:r>
          </a:p>
          <a:p>
            <a:r>
              <a:rPr lang="en-IN" dirty="0">
                <a:solidFill>
                  <a:srgbClr val="24292E"/>
                </a:solidFill>
                <a:latin typeface="-apple-system"/>
              </a:rPr>
              <a:t>Piezo</a:t>
            </a:r>
          </a:p>
          <a:p>
            <a:r>
              <a:rPr lang="en-IN" dirty="0">
                <a:solidFill>
                  <a:srgbClr val="24292E"/>
                </a:solidFill>
                <a:latin typeface="-apple-system"/>
                <a:cs typeface="Arial"/>
              </a:rPr>
              <a:t>Potentiometer</a:t>
            </a:r>
          </a:p>
          <a:p>
            <a:r>
              <a:rPr lang="en-IN" dirty="0">
                <a:solidFill>
                  <a:srgbClr val="24292E"/>
                </a:solidFill>
                <a:latin typeface="-apple-system"/>
                <a:cs typeface="Arial"/>
              </a:rPr>
              <a:t>Breadboard Small</a:t>
            </a:r>
          </a:p>
          <a:p>
            <a:r>
              <a:rPr lang="en-IN" dirty="0">
                <a:solidFill>
                  <a:srgbClr val="24292E"/>
                </a:solidFill>
                <a:latin typeface="-apple-system"/>
                <a:cs typeface="Arial"/>
              </a:rPr>
              <a:t>Resistors</a:t>
            </a:r>
          </a:p>
          <a:p>
            <a:r>
              <a:rPr lang="en-IN" dirty="0">
                <a:solidFill>
                  <a:srgbClr val="24292E"/>
                </a:solidFill>
                <a:latin typeface="-apple-system"/>
                <a:cs typeface="Arial"/>
              </a:rPr>
              <a:t>Wires</a:t>
            </a:r>
          </a:p>
          <a:p>
            <a:pPr marL="0" indent="0">
              <a:buNone/>
            </a:pPr>
            <a:endParaRPr lang="en-IN" dirty="0">
              <a:cs typeface="Arial"/>
            </a:endParaRPr>
          </a:p>
        </p:txBody>
      </p:sp>
    </p:spTree>
    <p:extLst>
      <p:ext uri="{BB962C8B-B14F-4D97-AF65-F5344CB8AC3E}">
        <p14:creationId xmlns:p14="http://schemas.microsoft.com/office/powerpoint/2010/main" val="127439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PROJECT DESCRIPTION</a:t>
            </a:r>
          </a:p>
        </p:txBody>
      </p:sp>
      <p:sp>
        <p:nvSpPr>
          <p:cNvPr id="3" name="Content Placeholder 2"/>
          <p:cNvSpPr>
            <a:spLocks noGrp="1"/>
          </p:cNvSpPr>
          <p:nvPr>
            <p:ph idx="1"/>
          </p:nvPr>
        </p:nvSpPr>
        <p:spPr>
          <a:xfrm>
            <a:off x="329549" y="1524000"/>
            <a:ext cx="8229600" cy="4876800"/>
          </a:xfrm>
        </p:spPr>
        <p:txBody>
          <a:bodyPr>
            <a:normAutofit/>
          </a:bodyPr>
          <a:lstStyle/>
          <a:p>
            <a:pPr algn="l"/>
            <a:r>
              <a:rPr lang="en-IN" sz="2000" b="1" i="0" dirty="0">
                <a:solidFill>
                  <a:srgbClr val="24292E"/>
                </a:solidFill>
                <a:effectLst/>
                <a:latin typeface="-apple-system"/>
              </a:rPr>
              <a:t>Connections</a:t>
            </a:r>
          </a:p>
          <a:p>
            <a:pPr algn="l">
              <a:buFont typeface="Arial" panose="020B0604020202020204" pitchFamily="34" charset="0"/>
              <a:buChar char="•"/>
            </a:pPr>
            <a:r>
              <a:rPr lang="en-IN" sz="2000" b="0" i="0" dirty="0">
                <a:solidFill>
                  <a:srgbClr val="24292E"/>
                </a:solidFill>
                <a:effectLst/>
                <a:latin typeface="-apple-system"/>
              </a:rPr>
              <a:t>LCD RS pin to digital pin 12</a:t>
            </a:r>
          </a:p>
          <a:p>
            <a:pPr algn="l">
              <a:buFont typeface="Arial" panose="020B0604020202020204" pitchFamily="34" charset="0"/>
              <a:buChar char="•"/>
            </a:pPr>
            <a:r>
              <a:rPr lang="en-IN" sz="2000" b="0" i="0" dirty="0">
                <a:solidFill>
                  <a:srgbClr val="24292E"/>
                </a:solidFill>
                <a:effectLst/>
                <a:latin typeface="-apple-system"/>
              </a:rPr>
              <a:t>LCD Enable pin to digital pin 11</a:t>
            </a:r>
          </a:p>
          <a:p>
            <a:pPr algn="l">
              <a:buFont typeface="Arial" panose="020B0604020202020204" pitchFamily="34" charset="0"/>
              <a:buChar char="•"/>
            </a:pPr>
            <a:r>
              <a:rPr lang="en-IN" sz="2000" b="0" i="0" dirty="0">
                <a:solidFill>
                  <a:srgbClr val="24292E"/>
                </a:solidFill>
                <a:effectLst/>
                <a:latin typeface="-apple-system"/>
              </a:rPr>
              <a:t>LCD D4 pin to digital pin 5</a:t>
            </a:r>
          </a:p>
          <a:p>
            <a:pPr algn="l">
              <a:buFont typeface="Arial" panose="020B0604020202020204" pitchFamily="34" charset="0"/>
              <a:buChar char="•"/>
            </a:pPr>
            <a:r>
              <a:rPr lang="en-IN" sz="2000" b="0" i="0" dirty="0">
                <a:solidFill>
                  <a:srgbClr val="24292E"/>
                </a:solidFill>
                <a:effectLst/>
                <a:latin typeface="-apple-system"/>
              </a:rPr>
              <a:t>LCD D5 pin to digital pin 4</a:t>
            </a:r>
          </a:p>
          <a:p>
            <a:pPr algn="l">
              <a:buFont typeface="Arial" panose="020B0604020202020204" pitchFamily="34" charset="0"/>
              <a:buChar char="•"/>
            </a:pPr>
            <a:r>
              <a:rPr lang="en-IN" sz="2000" b="0" i="0" dirty="0">
                <a:solidFill>
                  <a:srgbClr val="24292E"/>
                </a:solidFill>
                <a:effectLst/>
                <a:latin typeface="-apple-system"/>
              </a:rPr>
              <a:t>LCD D6 pin to digital pin 3</a:t>
            </a:r>
          </a:p>
          <a:p>
            <a:pPr algn="l">
              <a:buFont typeface="Arial" panose="020B0604020202020204" pitchFamily="34" charset="0"/>
              <a:buChar char="•"/>
            </a:pPr>
            <a:r>
              <a:rPr lang="en-IN" sz="2000" b="0" i="0" dirty="0">
                <a:solidFill>
                  <a:srgbClr val="24292E"/>
                </a:solidFill>
                <a:effectLst/>
                <a:latin typeface="-apple-system"/>
              </a:rPr>
              <a:t>LCD D7 pin to digital pin 2</a:t>
            </a:r>
          </a:p>
          <a:p>
            <a:pPr algn="l">
              <a:buFont typeface="Arial" panose="020B0604020202020204" pitchFamily="34" charset="0"/>
              <a:buChar char="•"/>
            </a:pPr>
            <a:r>
              <a:rPr lang="en-IN" sz="2000" b="0" i="0" dirty="0">
                <a:solidFill>
                  <a:srgbClr val="24292E"/>
                </a:solidFill>
                <a:effectLst/>
                <a:latin typeface="-apple-system"/>
              </a:rPr>
              <a:t>LCD R/W pin to ground</a:t>
            </a:r>
          </a:p>
          <a:p>
            <a:pPr algn="l">
              <a:buFont typeface="Arial" panose="020B0604020202020204" pitchFamily="34" charset="0"/>
              <a:buChar char="•"/>
            </a:pPr>
            <a:r>
              <a:rPr lang="en-IN" sz="2000" b="0" i="0" dirty="0">
                <a:solidFill>
                  <a:srgbClr val="24292E"/>
                </a:solidFill>
                <a:effectLst/>
                <a:latin typeface="-apple-system"/>
              </a:rPr>
              <a:t>LCD VSS pin to ground</a:t>
            </a:r>
          </a:p>
          <a:p>
            <a:pPr algn="l">
              <a:buFont typeface="Arial" panose="020B0604020202020204" pitchFamily="34" charset="0"/>
              <a:buChar char="•"/>
            </a:pPr>
            <a:r>
              <a:rPr lang="en-IN" sz="2000" b="0" i="0" dirty="0">
                <a:solidFill>
                  <a:srgbClr val="24292E"/>
                </a:solidFill>
                <a:effectLst/>
                <a:latin typeface="-apple-system"/>
              </a:rPr>
              <a:t>LCD VCC pin to 5V</a:t>
            </a:r>
          </a:p>
          <a:p>
            <a:pPr algn="l">
              <a:buFont typeface="Arial" panose="020B0604020202020204" pitchFamily="34" charset="0"/>
              <a:buChar char="•"/>
            </a:pPr>
            <a:r>
              <a:rPr lang="en-IN" sz="2000" b="0" i="0" dirty="0">
                <a:solidFill>
                  <a:srgbClr val="24292E"/>
                </a:solidFill>
                <a:effectLst/>
                <a:latin typeface="-apple-system"/>
              </a:rPr>
              <a:t>10K resistor:</a:t>
            </a:r>
          </a:p>
          <a:p>
            <a:pPr algn="l">
              <a:buFont typeface="Arial" panose="020B0604020202020204" pitchFamily="34" charset="0"/>
              <a:buChar char="•"/>
            </a:pPr>
            <a:r>
              <a:rPr lang="en-IN" sz="2000" b="0" i="0" dirty="0">
                <a:solidFill>
                  <a:srgbClr val="24292E"/>
                </a:solidFill>
                <a:effectLst/>
                <a:latin typeface="-apple-system"/>
              </a:rPr>
              <a:t>ends to +5V and ground</a:t>
            </a:r>
          </a:p>
          <a:p>
            <a:pPr algn="l">
              <a:buFont typeface="Arial" panose="020B0604020202020204" pitchFamily="34" charset="0"/>
              <a:buChar char="•"/>
            </a:pPr>
            <a:r>
              <a:rPr lang="en-IN" sz="2000" b="0" i="0" dirty="0">
                <a:solidFill>
                  <a:srgbClr val="24292E"/>
                </a:solidFill>
                <a:effectLst/>
                <a:latin typeface="-apple-system"/>
              </a:rPr>
              <a:t>wiper to LCD VO pin (pin 3)</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64963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8208-188E-4F25-9E03-E7AF558329DA}"/>
              </a:ext>
            </a:extLst>
          </p:cNvPr>
          <p:cNvSpPr>
            <a:spLocks noGrp="1"/>
          </p:cNvSpPr>
          <p:nvPr>
            <p:ph type="title"/>
          </p:nvPr>
        </p:nvSpPr>
        <p:spPr>
          <a:xfrm>
            <a:off x="4967416" y="1077097"/>
            <a:ext cx="3880022" cy="990600"/>
          </a:xfrm>
        </p:spPr>
        <p:txBody>
          <a:bodyPr>
            <a:normAutofit fontScale="90000"/>
          </a:bodyPr>
          <a:lstStyle/>
          <a:p>
            <a:r>
              <a:rPr lang="en-IN" sz="4000" dirty="0"/>
              <a:t>PROJECT DESCRIPTION: Arduino Code</a:t>
            </a:r>
            <a:endParaRPr lang="en-IN" dirty="0"/>
          </a:p>
        </p:txBody>
      </p:sp>
      <p:pic>
        <p:nvPicPr>
          <p:cNvPr id="9" name="Content Placeholder 8">
            <a:extLst>
              <a:ext uri="{FF2B5EF4-FFF2-40B4-BE49-F238E27FC236}">
                <a16:creationId xmlns:a16="http://schemas.microsoft.com/office/drawing/2014/main" id="{30B93EED-B2FF-465F-8F84-0AA9BC7C41C7}"/>
              </a:ext>
            </a:extLst>
          </p:cNvPr>
          <p:cNvPicPr>
            <a:picLocks noGrp="1" noChangeAspect="1"/>
          </p:cNvPicPr>
          <p:nvPr>
            <p:ph idx="1"/>
          </p:nvPr>
        </p:nvPicPr>
        <p:blipFill>
          <a:blip r:embed="rId2"/>
          <a:stretch>
            <a:fillRect/>
          </a:stretch>
        </p:blipFill>
        <p:spPr>
          <a:xfrm>
            <a:off x="296562" y="510472"/>
            <a:ext cx="4176584" cy="6190823"/>
          </a:xfrm>
        </p:spPr>
      </p:pic>
      <p:pic>
        <p:nvPicPr>
          <p:cNvPr id="13" name="Picture 12">
            <a:extLst>
              <a:ext uri="{FF2B5EF4-FFF2-40B4-BE49-F238E27FC236}">
                <a16:creationId xmlns:a16="http://schemas.microsoft.com/office/drawing/2014/main" id="{122B3AEB-D872-49CE-AA07-51A91D7EC108}"/>
              </a:ext>
            </a:extLst>
          </p:cNvPr>
          <p:cNvPicPr>
            <a:picLocks noChangeAspect="1"/>
          </p:cNvPicPr>
          <p:nvPr/>
        </p:nvPicPr>
        <p:blipFill>
          <a:blip r:embed="rId3"/>
          <a:stretch>
            <a:fillRect/>
          </a:stretch>
        </p:blipFill>
        <p:spPr>
          <a:xfrm>
            <a:off x="4670856" y="2878983"/>
            <a:ext cx="3645242" cy="3289097"/>
          </a:xfrm>
          <a:prstGeom prst="rect">
            <a:avLst/>
          </a:prstGeom>
        </p:spPr>
      </p:pic>
    </p:spTree>
    <p:extLst>
      <p:ext uri="{BB962C8B-B14F-4D97-AF65-F5344CB8AC3E}">
        <p14:creationId xmlns:p14="http://schemas.microsoft.com/office/powerpoint/2010/main" val="182241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FA3D2-B52D-46B7-A44F-402D288E4E82}"/>
              </a:ext>
            </a:extLst>
          </p:cNvPr>
          <p:cNvPicPr>
            <a:picLocks noChangeAspect="1"/>
          </p:cNvPicPr>
          <p:nvPr/>
        </p:nvPicPr>
        <p:blipFill>
          <a:blip r:embed="rId2"/>
          <a:stretch>
            <a:fillRect/>
          </a:stretch>
        </p:blipFill>
        <p:spPr>
          <a:xfrm>
            <a:off x="447381" y="499620"/>
            <a:ext cx="3822000" cy="6136850"/>
          </a:xfrm>
          <a:prstGeom prst="rect">
            <a:avLst/>
          </a:prstGeom>
        </p:spPr>
      </p:pic>
      <p:pic>
        <p:nvPicPr>
          <p:cNvPr id="7" name="Picture 6">
            <a:extLst>
              <a:ext uri="{FF2B5EF4-FFF2-40B4-BE49-F238E27FC236}">
                <a16:creationId xmlns:a16="http://schemas.microsoft.com/office/drawing/2014/main" id="{CDFF8FA0-A996-44C2-A3A9-C9E4163A281B}"/>
              </a:ext>
            </a:extLst>
          </p:cNvPr>
          <p:cNvPicPr>
            <a:picLocks noChangeAspect="1"/>
          </p:cNvPicPr>
          <p:nvPr/>
        </p:nvPicPr>
        <p:blipFill>
          <a:blip r:embed="rId3"/>
          <a:stretch>
            <a:fillRect/>
          </a:stretch>
        </p:blipFill>
        <p:spPr>
          <a:xfrm>
            <a:off x="5072584" y="410066"/>
            <a:ext cx="2753510" cy="6226404"/>
          </a:xfrm>
          <a:prstGeom prst="rect">
            <a:avLst/>
          </a:prstGeom>
        </p:spPr>
      </p:pic>
    </p:spTree>
    <p:extLst>
      <p:ext uri="{BB962C8B-B14F-4D97-AF65-F5344CB8AC3E}">
        <p14:creationId xmlns:p14="http://schemas.microsoft.com/office/powerpoint/2010/main" val="424750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389C-CA0D-4C7F-8561-8A932817842B}"/>
              </a:ext>
            </a:extLst>
          </p:cNvPr>
          <p:cNvSpPr>
            <a:spLocks noGrp="1"/>
          </p:cNvSpPr>
          <p:nvPr>
            <p:ph type="title"/>
          </p:nvPr>
        </p:nvSpPr>
        <p:spPr>
          <a:xfrm>
            <a:off x="5580667" y="1348493"/>
            <a:ext cx="4157221" cy="780967"/>
          </a:xfrm>
        </p:spPr>
        <p:txBody>
          <a:bodyPr>
            <a:noAutofit/>
          </a:bodyPr>
          <a:lstStyle/>
          <a:p>
            <a:r>
              <a:rPr lang="en-IN" sz="3200" dirty="0">
                <a:ea typeface="+mj-lt"/>
                <a:cs typeface="+mj-lt"/>
              </a:rPr>
              <a:t>PROJECT DESCRIPTION: Output screenshots</a:t>
            </a:r>
            <a:endParaRPr lang="en-US" sz="3200" dirty="0">
              <a:ea typeface="+mj-lt"/>
              <a:cs typeface="+mj-lt"/>
            </a:endParaRPr>
          </a:p>
        </p:txBody>
      </p:sp>
      <p:pic>
        <p:nvPicPr>
          <p:cNvPr id="4" name="Picture 4" descr="Graphical user interface, diagram&#10;&#10;Description automatically generated">
            <a:extLst>
              <a:ext uri="{FF2B5EF4-FFF2-40B4-BE49-F238E27FC236}">
                <a16:creationId xmlns:a16="http://schemas.microsoft.com/office/drawing/2014/main" id="{26A10682-D8CA-431E-B5E4-02D299F071A0}"/>
              </a:ext>
            </a:extLst>
          </p:cNvPr>
          <p:cNvPicPr>
            <a:picLocks noGrp="1" noChangeAspect="1"/>
          </p:cNvPicPr>
          <p:nvPr>
            <p:ph idx="1"/>
          </p:nvPr>
        </p:nvPicPr>
        <p:blipFill rotWithShape="1">
          <a:blip r:embed="rId2"/>
          <a:srcRect l="1145" t="17446" r="-1145" b="7299"/>
          <a:stretch/>
        </p:blipFill>
        <p:spPr>
          <a:xfrm>
            <a:off x="103065" y="1053113"/>
            <a:ext cx="5390815" cy="2670723"/>
          </a:xfrm>
        </p:spPr>
      </p:pic>
      <p:pic>
        <p:nvPicPr>
          <p:cNvPr id="5" name="Picture 5" descr="Graphical user interface, diagram&#10;&#10;Description automatically generated">
            <a:extLst>
              <a:ext uri="{FF2B5EF4-FFF2-40B4-BE49-F238E27FC236}">
                <a16:creationId xmlns:a16="http://schemas.microsoft.com/office/drawing/2014/main" id="{F7078340-93F9-4B11-B37D-823EF11FDCC4}"/>
              </a:ext>
            </a:extLst>
          </p:cNvPr>
          <p:cNvPicPr>
            <a:picLocks noChangeAspect="1"/>
          </p:cNvPicPr>
          <p:nvPr/>
        </p:nvPicPr>
        <p:blipFill rotWithShape="1">
          <a:blip r:embed="rId3"/>
          <a:srcRect t="18526" b="6420"/>
          <a:stretch/>
        </p:blipFill>
        <p:spPr>
          <a:xfrm>
            <a:off x="3890697" y="3393179"/>
            <a:ext cx="5150238" cy="2670723"/>
          </a:xfrm>
          <a:prstGeom prst="rect">
            <a:avLst/>
          </a:prstGeom>
        </p:spPr>
      </p:pic>
      <p:sp>
        <p:nvSpPr>
          <p:cNvPr id="3" name="TextBox 2">
            <a:extLst>
              <a:ext uri="{FF2B5EF4-FFF2-40B4-BE49-F238E27FC236}">
                <a16:creationId xmlns:a16="http://schemas.microsoft.com/office/drawing/2014/main" id="{813E912C-A23A-4FF6-B1D1-11DB5173E2F1}"/>
              </a:ext>
            </a:extLst>
          </p:cNvPr>
          <p:cNvSpPr txBox="1"/>
          <p:nvPr/>
        </p:nvSpPr>
        <p:spPr>
          <a:xfrm>
            <a:off x="509048" y="4469525"/>
            <a:ext cx="2714920" cy="1477328"/>
          </a:xfrm>
          <a:prstGeom prst="rect">
            <a:avLst/>
          </a:prstGeom>
          <a:noFill/>
        </p:spPr>
        <p:txBody>
          <a:bodyPr wrap="square" rtlCol="0">
            <a:spAutoFit/>
          </a:bodyPr>
          <a:lstStyle/>
          <a:p>
            <a:r>
              <a:rPr lang="en-US" dirty="0"/>
              <a:t>Some sample output screenshots which show (</a:t>
            </a:r>
            <a:r>
              <a:rPr lang="en-US" dirty="0" err="1"/>
              <a:t>i</a:t>
            </a:r>
            <a:r>
              <a:rPr lang="en-US" dirty="0"/>
              <a:t>) Very poor air </a:t>
            </a:r>
          </a:p>
          <a:p>
            <a:r>
              <a:rPr lang="en-US" dirty="0"/>
              <a:t>and </a:t>
            </a:r>
          </a:p>
          <a:p>
            <a:r>
              <a:rPr lang="en-US" dirty="0"/>
              <a:t>(ii) Fresh air</a:t>
            </a:r>
            <a:endParaRPr lang="en-IN" dirty="0"/>
          </a:p>
        </p:txBody>
      </p:sp>
    </p:spTree>
    <p:extLst>
      <p:ext uri="{BB962C8B-B14F-4D97-AF65-F5344CB8AC3E}">
        <p14:creationId xmlns:p14="http://schemas.microsoft.com/office/powerpoint/2010/main" val="1075183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AC50C095C5A8468053449A6B3176EE" ma:contentTypeVersion="8" ma:contentTypeDescription="Create a new document." ma:contentTypeScope="" ma:versionID="e06f8bcee00fef209c01778c7f2cd916">
  <xsd:schema xmlns:xsd="http://www.w3.org/2001/XMLSchema" xmlns:xs="http://www.w3.org/2001/XMLSchema" xmlns:p="http://schemas.microsoft.com/office/2006/metadata/properties" xmlns:ns2="852f7f84-ee64-42d1-bbe2-b75ed5446aeb" targetNamespace="http://schemas.microsoft.com/office/2006/metadata/properties" ma:root="true" ma:fieldsID="6c70184f9b81a8befee3134ca751eac3" ns2:_="">
    <xsd:import namespace="852f7f84-ee64-42d1-bbe2-b75ed5446a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2f7f84-ee64-42d1-bbe2-b75ed5446a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F4BA44-D91A-40FB-B51A-5DBBE0ED5C61}">
  <ds:schemaRefs>
    <ds:schemaRef ds:uri="http://schemas.microsoft.com/sharepoint/v3/contenttype/forms"/>
  </ds:schemaRefs>
</ds:datastoreItem>
</file>

<file path=customXml/itemProps2.xml><?xml version="1.0" encoding="utf-8"?>
<ds:datastoreItem xmlns:ds="http://schemas.openxmlformats.org/officeDocument/2006/customXml" ds:itemID="{AA56B4C1-6447-4618-94F8-402DB22B867F}">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852f7f84-ee64-42d1-bbe2-b75ed5446aeb"/>
    <ds:schemaRef ds:uri="http://www.w3.org/XML/1998/namespace"/>
  </ds:schemaRefs>
</ds:datastoreItem>
</file>

<file path=customXml/itemProps3.xml><?xml version="1.0" encoding="utf-8"?>
<ds:datastoreItem xmlns:ds="http://schemas.openxmlformats.org/officeDocument/2006/customXml" ds:itemID="{DDDED679-CF21-4A92-8BBC-A8A3408AFF35}">
  <ds:schemaRefs>
    <ds:schemaRef ds:uri="852f7f84-ee64-42d1-bbe2-b75ed5446a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Clarity</Template>
  <TotalTime>83</TotalTime>
  <Words>519</Words>
  <Application>Microsoft Office PowerPoint</Application>
  <PresentationFormat>On-screen Show (4:3)</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Bahnschrift</vt:lpstr>
      <vt:lpstr>Segoe UI Emoji</vt:lpstr>
      <vt:lpstr>Clarity</vt:lpstr>
      <vt:lpstr>MPCA LAB MINI PROJECT PROJECT TITLE:  Air quality monitoring system </vt:lpstr>
      <vt:lpstr>PROBLEM STATEMENT</vt:lpstr>
      <vt:lpstr>INTRODUCTION</vt:lpstr>
      <vt:lpstr>BLOCK DIAGRAM</vt:lpstr>
      <vt:lpstr>REQUIRED COMPONENTS</vt:lpstr>
      <vt:lpstr>PROJECT DESCRIPTION</vt:lpstr>
      <vt:lpstr>PROJECT DESCRIPTION: Arduino Code</vt:lpstr>
      <vt:lpstr>PowerPoint Presentation</vt:lpstr>
      <vt:lpstr>PROJECT DESCRIPTION: Output screenshots</vt:lpstr>
      <vt:lpstr>APPLICATIONS</vt:lpstr>
      <vt:lpstr>REFERENCES(Website links, Books etc.)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MINI PROJECT</dc:title>
  <dc:creator>user</dc:creator>
  <cp:lastModifiedBy>EC CSE 4B DHANAWADA LASYA PRIYA</cp:lastModifiedBy>
  <cp:revision>11</cp:revision>
  <dcterms:created xsi:type="dcterms:W3CDTF">2020-04-03T15:43:14Z</dcterms:created>
  <dcterms:modified xsi:type="dcterms:W3CDTF">2021-04-20T07:33:46Z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0x010100DBAC50C095C5A8468053449A6B3176EE</vt:lpwstr>
  </property>
</Properties>
</file>